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691" r:id="rId3"/>
  </p:sldMasterIdLst>
  <p:sldIdLst>
    <p:sldId id="257" r:id="rId4"/>
    <p:sldId id="256" r:id="rId5"/>
    <p:sldId id="258" r:id="rId6"/>
    <p:sldId id="260" r:id="rId7"/>
    <p:sldId id="259" r:id="rId8"/>
    <p:sldId id="261" r:id="rId9"/>
    <p:sldId id="263" r:id="rId10"/>
    <p:sldId id="262" r:id="rId11"/>
    <p:sldId id="265" r:id="rId12"/>
    <p:sldId id="275" r:id="rId13"/>
    <p:sldId id="266" r:id="rId14"/>
    <p:sldId id="267" r:id="rId15"/>
    <p:sldId id="268" r:id="rId16"/>
    <p:sldId id="270" r:id="rId17"/>
    <p:sldId id="269" r:id="rId18"/>
    <p:sldId id="271" r:id="rId19"/>
    <p:sldId id="264" r:id="rId20"/>
    <p:sldId id="277" r:id="rId21"/>
    <p:sldId id="272" r:id="rId22"/>
    <p:sldId id="273" r:id="rId23"/>
    <p:sldId id="276" r:id="rId24"/>
    <p:sldId id="274" r:id="rId25"/>
    <p:sldId id="278" r:id="rId26"/>
    <p:sldId id="279" r:id="rId27"/>
    <p:sldId id="280" r:id="rId28"/>
    <p:sldId id="281" r:id="rId29"/>
    <p:sldId id="285" r:id="rId30"/>
    <p:sldId id="286" r:id="rId31"/>
    <p:sldId id="282" r:id="rId32"/>
    <p:sldId id="283" r:id="rId33"/>
    <p:sldId id="287" r:id="rId34"/>
    <p:sldId id="290" r:id="rId35"/>
    <p:sldId id="288" r:id="rId36"/>
    <p:sldId id="289" r:id="rId37"/>
    <p:sldId id="291" r:id="rId38"/>
    <p:sldId id="294" r:id="rId39"/>
    <p:sldId id="292" r:id="rId40"/>
    <p:sldId id="293" r:id="rId41"/>
    <p:sldId id="295" r:id="rId42"/>
    <p:sldId id="296" r:id="rId43"/>
    <p:sldId id="297" r:id="rId44"/>
    <p:sldId id="298" r:id="rId45"/>
    <p:sldId id="300" r:id="rId46"/>
    <p:sldId id="301" r:id="rId47"/>
    <p:sldId id="299" r:id="rId48"/>
    <p:sldId id="302" r:id="rId49"/>
    <p:sldId id="303" r:id="rId50"/>
    <p:sldId id="304" r:id="rId51"/>
    <p:sldId id="306" r:id="rId52"/>
    <p:sldId id="305" r:id="rId53"/>
    <p:sldId id="307" r:id="rId54"/>
    <p:sldId id="308" r:id="rId55"/>
    <p:sldId id="315" r:id="rId56"/>
    <p:sldId id="309" r:id="rId57"/>
    <p:sldId id="314" r:id="rId58"/>
    <p:sldId id="312" r:id="rId59"/>
    <p:sldId id="313" r:id="rId60"/>
    <p:sldId id="316" r:id="rId61"/>
    <p:sldId id="310" r:id="rId62"/>
    <p:sldId id="317" r:id="rId63"/>
    <p:sldId id="318" r:id="rId64"/>
    <p:sldId id="319" r:id="rId65"/>
    <p:sldId id="320" r:id="rId66"/>
    <p:sldId id="321" r:id="rId67"/>
    <p:sldId id="322" r:id="rId68"/>
    <p:sldId id="323" r:id="rId69"/>
    <p:sldId id="324" r:id="rId70"/>
    <p:sldId id="333" r:id="rId71"/>
    <p:sldId id="326" r:id="rId72"/>
    <p:sldId id="327" r:id="rId73"/>
    <p:sldId id="328" r:id="rId74"/>
    <p:sldId id="329" r:id="rId75"/>
    <p:sldId id="330" r:id="rId76"/>
    <p:sldId id="334" r:id="rId77"/>
    <p:sldId id="335" r:id="rId78"/>
    <p:sldId id="336" r:id="rId79"/>
    <p:sldId id="337" r:id="rId80"/>
    <p:sldId id="338" r:id="rId8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800594-9333-405B-95F5-D2FC03EEDF44}"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IN"/>
        </a:p>
      </dgm:t>
    </dgm:pt>
    <dgm:pt modelId="{35A8E999-C9BA-41AB-8B71-6E5349FFA0AD}">
      <dgm:prSet phldrT="[Text]"/>
      <dgm:spPr/>
      <dgm:t>
        <a:bodyPr/>
        <a:lstStyle/>
        <a:p>
          <a:r>
            <a:rPr lang="en-US" dirty="0"/>
            <a:t>Data manipulation</a:t>
          </a:r>
          <a:endParaRPr lang="en-IN" dirty="0"/>
        </a:p>
      </dgm:t>
    </dgm:pt>
    <dgm:pt modelId="{AE59871B-221D-4C3F-ABBF-52BB7DF3C69E}" type="parTrans" cxnId="{BFE7A876-48BA-4A22-8555-B563EABBC6F8}">
      <dgm:prSet/>
      <dgm:spPr/>
      <dgm:t>
        <a:bodyPr/>
        <a:lstStyle/>
        <a:p>
          <a:endParaRPr lang="en-IN"/>
        </a:p>
      </dgm:t>
    </dgm:pt>
    <dgm:pt modelId="{53CEF011-D21E-4705-BBF1-9BAF08A1A6F5}" type="sibTrans" cxnId="{BFE7A876-48BA-4A22-8555-B563EABBC6F8}">
      <dgm:prSet/>
      <dgm:spPr/>
      <dgm:t>
        <a:bodyPr/>
        <a:lstStyle/>
        <a:p>
          <a:endParaRPr lang="en-IN"/>
        </a:p>
      </dgm:t>
    </dgm:pt>
    <dgm:pt modelId="{9FE0A7AB-A86C-44DD-8FCD-CAB729F90A8A}">
      <dgm:prSet phldrT="[Text]"/>
      <dgm:spPr/>
      <dgm:t>
        <a:bodyPr/>
        <a:lstStyle/>
        <a:p>
          <a:r>
            <a:rPr lang="en-US" dirty="0"/>
            <a:t>Data Cleaning</a:t>
          </a:r>
          <a:endParaRPr lang="en-IN" dirty="0"/>
        </a:p>
      </dgm:t>
    </dgm:pt>
    <dgm:pt modelId="{C3FFDDA4-BA90-4FB2-8F0D-0485A797285E}" type="parTrans" cxnId="{72FC7D46-7FB0-4509-BA12-D8A105099F0C}">
      <dgm:prSet/>
      <dgm:spPr/>
      <dgm:t>
        <a:bodyPr/>
        <a:lstStyle/>
        <a:p>
          <a:endParaRPr lang="en-IN"/>
        </a:p>
      </dgm:t>
    </dgm:pt>
    <dgm:pt modelId="{54B2CD7D-1972-481B-9DBE-A616CB4EEAEF}" type="sibTrans" cxnId="{72FC7D46-7FB0-4509-BA12-D8A105099F0C}">
      <dgm:prSet/>
      <dgm:spPr/>
      <dgm:t>
        <a:bodyPr/>
        <a:lstStyle/>
        <a:p>
          <a:endParaRPr lang="en-IN"/>
        </a:p>
      </dgm:t>
    </dgm:pt>
    <dgm:pt modelId="{978A6BD3-C0DB-4A45-B2D3-70EB1F806567}">
      <dgm:prSet phldrT="[Text]"/>
      <dgm:spPr/>
      <dgm:t>
        <a:bodyPr/>
        <a:lstStyle/>
        <a:p>
          <a:r>
            <a:rPr lang="en-US" dirty="0"/>
            <a:t>Analysis</a:t>
          </a:r>
          <a:endParaRPr lang="en-IN" dirty="0"/>
        </a:p>
      </dgm:t>
    </dgm:pt>
    <dgm:pt modelId="{7AC2EF7A-8A7D-4EA9-BACB-778B40DBF151}" type="parTrans" cxnId="{E4E5A7EE-4518-4612-9CC8-DE857EF93A0B}">
      <dgm:prSet/>
      <dgm:spPr/>
      <dgm:t>
        <a:bodyPr/>
        <a:lstStyle/>
        <a:p>
          <a:endParaRPr lang="en-IN"/>
        </a:p>
      </dgm:t>
    </dgm:pt>
    <dgm:pt modelId="{398BB55E-BCE0-4413-8BDC-6EE42EB73CD1}" type="sibTrans" cxnId="{E4E5A7EE-4518-4612-9CC8-DE857EF93A0B}">
      <dgm:prSet/>
      <dgm:spPr/>
      <dgm:t>
        <a:bodyPr/>
        <a:lstStyle/>
        <a:p>
          <a:endParaRPr lang="en-IN"/>
        </a:p>
      </dgm:t>
    </dgm:pt>
    <dgm:pt modelId="{12D677D6-91B7-4771-AA19-B35761B04ECB}" type="pres">
      <dgm:prSet presAssocID="{63800594-9333-405B-95F5-D2FC03EEDF44}" presName="Name0" presStyleCnt="0">
        <dgm:presLayoutVars>
          <dgm:chMax val="11"/>
          <dgm:chPref val="11"/>
          <dgm:dir/>
          <dgm:resizeHandles/>
        </dgm:presLayoutVars>
      </dgm:prSet>
      <dgm:spPr/>
    </dgm:pt>
    <dgm:pt modelId="{C5E21CD3-38D0-4AC4-B362-0E4B1BD7CBA6}" type="pres">
      <dgm:prSet presAssocID="{978A6BD3-C0DB-4A45-B2D3-70EB1F806567}" presName="Accent3" presStyleCnt="0"/>
      <dgm:spPr/>
    </dgm:pt>
    <dgm:pt modelId="{74054DB8-39D3-40AE-AEE4-2B2BAB9861FA}" type="pres">
      <dgm:prSet presAssocID="{978A6BD3-C0DB-4A45-B2D3-70EB1F806567}" presName="Accent" presStyleLbl="node1" presStyleIdx="0" presStyleCnt="3"/>
      <dgm:spPr/>
    </dgm:pt>
    <dgm:pt modelId="{E6347F6F-D628-4329-B887-ECC1AF478B25}" type="pres">
      <dgm:prSet presAssocID="{978A6BD3-C0DB-4A45-B2D3-70EB1F806567}" presName="ParentBackground3" presStyleCnt="0"/>
      <dgm:spPr/>
    </dgm:pt>
    <dgm:pt modelId="{0B957CD8-7BC4-48D2-AF07-793633EEADFC}" type="pres">
      <dgm:prSet presAssocID="{978A6BD3-C0DB-4A45-B2D3-70EB1F806567}" presName="ParentBackground" presStyleLbl="fgAcc1" presStyleIdx="0" presStyleCnt="3"/>
      <dgm:spPr/>
    </dgm:pt>
    <dgm:pt modelId="{71143854-F08E-40EB-84B8-A9AA3DDC8D0F}" type="pres">
      <dgm:prSet presAssocID="{978A6BD3-C0DB-4A45-B2D3-70EB1F806567}" presName="Parent3" presStyleLbl="revTx" presStyleIdx="0" presStyleCnt="0">
        <dgm:presLayoutVars>
          <dgm:chMax val="1"/>
          <dgm:chPref val="1"/>
          <dgm:bulletEnabled val="1"/>
        </dgm:presLayoutVars>
      </dgm:prSet>
      <dgm:spPr/>
    </dgm:pt>
    <dgm:pt modelId="{9AFF020E-604D-4E4D-B2C4-A0675F247A20}" type="pres">
      <dgm:prSet presAssocID="{9FE0A7AB-A86C-44DD-8FCD-CAB729F90A8A}" presName="Accent2" presStyleCnt="0"/>
      <dgm:spPr/>
    </dgm:pt>
    <dgm:pt modelId="{214A078E-338D-4FE1-B05C-00B09C91E9DA}" type="pres">
      <dgm:prSet presAssocID="{9FE0A7AB-A86C-44DD-8FCD-CAB729F90A8A}" presName="Accent" presStyleLbl="node1" presStyleIdx="1" presStyleCnt="3"/>
      <dgm:spPr/>
    </dgm:pt>
    <dgm:pt modelId="{3C04DDBB-6FF3-46CD-976F-C5163EF5642A}" type="pres">
      <dgm:prSet presAssocID="{9FE0A7AB-A86C-44DD-8FCD-CAB729F90A8A}" presName="ParentBackground2" presStyleCnt="0"/>
      <dgm:spPr/>
    </dgm:pt>
    <dgm:pt modelId="{60B06430-0123-4ECA-8DFA-12CAF8CEB84E}" type="pres">
      <dgm:prSet presAssocID="{9FE0A7AB-A86C-44DD-8FCD-CAB729F90A8A}" presName="ParentBackground" presStyleLbl="fgAcc1" presStyleIdx="1" presStyleCnt="3"/>
      <dgm:spPr/>
    </dgm:pt>
    <dgm:pt modelId="{234E1B6D-02AE-4887-B9BF-2CB0C6F3DB62}" type="pres">
      <dgm:prSet presAssocID="{9FE0A7AB-A86C-44DD-8FCD-CAB729F90A8A}" presName="Parent2" presStyleLbl="revTx" presStyleIdx="0" presStyleCnt="0">
        <dgm:presLayoutVars>
          <dgm:chMax val="1"/>
          <dgm:chPref val="1"/>
          <dgm:bulletEnabled val="1"/>
        </dgm:presLayoutVars>
      </dgm:prSet>
      <dgm:spPr/>
    </dgm:pt>
    <dgm:pt modelId="{20745D08-6012-476A-BC90-57EFAC3A44A0}" type="pres">
      <dgm:prSet presAssocID="{35A8E999-C9BA-41AB-8B71-6E5349FFA0AD}" presName="Accent1" presStyleCnt="0"/>
      <dgm:spPr/>
    </dgm:pt>
    <dgm:pt modelId="{2BA0D2CE-C408-49DF-8E85-0A8E8A844D1B}" type="pres">
      <dgm:prSet presAssocID="{35A8E999-C9BA-41AB-8B71-6E5349FFA0AD}" presName="Accent" presStyleLbl="node1" presStyleIdx="2" presStyleCnt="3"/>
      <dgm:spPr/>
    </dgm:pt>
    <dgm:pt modelId="{2912AAF6-AC79-4979-AF47-18CCD162765C}" type="pres">
      <dgm:prSet presAssocID="{35A8E999-C9BA-41AB-8B71-6E5349FFA0AD}" presName="ParentBackground1" presStyleCnt="0"/>
      <dgm:spPr/>
    </dgm:pt>
    <dgm:pt modelId="{5E3DB986-7287-4C07-BB71-EFCAC6315E5C}" type="pres">
      <dgm:prSet presAssocID="{35A8E999-C9BA-41AB-8B71-6E5349FFA0AD}" presName="ParentBackground" presStyleLbl="fgAcc1" presStyleIdx="2" presStyleCnt="3"/>
      <dgm:spPr/>
    </dgm:pt>
    <dgm:pt modelId="{FD58DF86-760D-46E7-8C9C-C9A7F984F6AC}" type="pres">
      <dgm:prSet presAssocID="{35A8E999-C9BA-41AB-8B71-6E5349FFA0AD}" presName="Parent1" presStyleLbl="revTx" presStyleIdx="0" presStyleCnt="0">
        <dgm:presLayoutVars>
          <dgm:chMax val="1"/>
          <dgm:chPref val="1"/>
          <dgm:bulletEnabled val="1"/>
        </dgm:presLayoutVars>
      </dgm:prSet>
      <dgm:spPr/>
    </dgm:pt>
  </dgm:ptLst>
  <dgm:cxnLst>
    <dgm:cxn modelId="{03501506-33B9-4016-8D4A-FD6F33FCE451}" type="presOf" srcId="{978A6BD3-C0DB-4A45-B2D3-70EB1F806567}" destId="{0B957CD8-7BC4-48D2-AF07-793633EEADFC}" srcOrd="0" destOrd="0" presId="urn:microsoft.com/office/officeart/2011/layout/CircleProcess"/>
    <dgm:cxn modelId="{6F22F73C-8387-4383-A64C-5F123C8CAAAF}" type="presOf" srcId="{35A8E999-C9BA-41AB-8B71-6E5349FFA0AD}" destId="{5E3DB986-7287-4C07-BB71-EFCAC6315E5C}" srcOrd="0" destOrd="0" presId="urn:microsoft.com/office/officeart/2011/layout/CircleProcess"/>
    <dgm:cxn modelId="{6717CC5C-9D12-490E-B070-9A697DB26ACD}" type="presOf" srcId="{9FE0A7AB-A86C-44DD-8FCD-CAB729F90A8A}" destId="{60B06430-0123-4ECA-8DFA-12CAF8CEB84E}" srcOrd="0" destOrd="0" presId="urn:microsoft.com/office/officeart/2011/layout/CircleProcess"/>
    <dgm:cxn modelId="{72FC7D46-7FB0-4509-BA12-D8A105099F0C}" srcId="{63800594-9333-405B-95F5-D2FC03EEDF44}" destId="{9FE0A7AB-A86C-44DD-8FCD-CAB729F90A8A}" srcOrd="1" destOrd="0" parTransId="{C3FFDDA4-BA90-4FB2-8F0D-0485A797285E}" sibTransId="{54B2CD7D-1972-481B-9DBE-A616CB4EEAEF}"/>
    <dgm:cxn modelId="{20DE1168-A8C2-4150-9D75-5EEA6F98A305}" type="presOf" srcId="{978A6BD3-C0DB-4A45-B2D3-70EB1F806567}" destId="{71143854-F08E-40EB-84B8-A9AA3DDC8D0F}" srcOrd="1" destOrd="0" presId="urn:microsoft.com/office/officeart/2011/layout/CircleProcess"/>
    <dgm:cxn modelId="{BFE7A876-48BA-4A22-8555-B563EABBC6F8}" srcId="{63800594-9333-405B-95F5-D2FC03EEDF44}" destId="{35A8E999-C9BA-41AB-8B71-6E5349FFA0AD}" srcOrd="0" destOrd="0" parTransId="{AE59871B-221D-4C3F-ABBF-52BB7DF3C69E}" sibTransId="{53CEF011-D21E-4705-BBF1-9BAF08A1A6F5}"/>
    <dgm:cxn modelId="{7503E058-7C40-47C6-A4D1-A894E14C67F1}" type="presOf" srcId="{63800594-9333-405B-95F5-D2FC03EEDF44}" destId="{12D677D6-91B7-4771-AA19-B35761B04ECB}" srcOrd="0" destOrd="0" presId="urn:microsoft.com/office/officeart/2011/layout/CircleProcess"/>
    <dgm:cxn modelId="{B8C815A6-FBE5-4B88-BE37-223140902832}" type="presOf" srcId="{35A8E999-C9BA-41AB-8B71-6E5349FFA0AD}" destId="{FD58DF86-760D-46E7-8C9C-C9A7F984F6AC}" srcOrd="1" destOrd="0" presId="urn:microsoft.com/office/officeart/2011/layout/CircleProcess"/>
    <dgm:cxn modelId="{5FB026E2-7FDE-492D-940C-2DDC1C9BEDE0}" type="presOf" srcId="{9FE0A7AB-A86C-44DD-8FCD-CAB729F90A8A}" destId="{234E1B6D-02AE-4887-B9BF-2CB0C6F3DB62}" srcOrd="1" destOrd="0" presId="urn:microsoft.com/office/officeart/2011/layout/CircleProcess"/>
    <dgm:cxn modelId="{E4E5A7EE-4518-4612-9CC8-DE857EF93A0B}" srcId="{63800594-9333-405B-95F5-D2FC03EEDF44}" destId="{978A6BD3-C0DB-4A45-B2D3-70EB1F806567}" srcOrd="2" destOrd="0" parTransId="{7AC2EF7A-8A7D-4EA9-BACB-778B40DBF151}" sibTransId="{398BB55E-BCE0-4413-8BDC-6EE42EB73CD1}"/>
    <dgm:cxn modelId="{CAFC59C0-BD8A-499A-9400-2CE1C50B7672}" type="presParOf" srcId="{12D677D6-91B7-4771-AA19-B35761B04ECB}" destId="{C5E21CD3-38D0-4AC4-B362-0E4B1BD7CBA6}" srcOrd="0" destOrd="0" presId="urn:microsoft.com/office/officeart/2011/layout/CircleProcess"/>
    <dgm:cxn modelId="{D9B73731-634F-4809-8601-5566C737CE0B}" type="presParOf" srcId="{C5E21CD3-38D0-4AC4-B362-0E4B1BD7CBA6}" destId="{74054DB8-39D3-40AE-AEE4-2B2BAB9861FA}" srcOrd="0" destOrd="0" presId="urn:microsoft.com/office/officeart/2011/layout/CircleProcess"/>
    <dgm:cxn modelId="{F484C45D-7907-4390-9CA6-A8CB8CF31A04}" type="presParOf" srcId="{12D677D6-91B7-4771-AA19-B35761B04ECB}" destId="{E6347F6F-D628-4329-B887-ECC1AF478B25}" srcOrd="1" destOrd="0" presId="urn:microsoft.com/office/officeart/2011/layout/CircleProcess"/>
    <dgm:cxn modelId="{6EBB7072-8525-4B2A-BC35-1E3B313E46B8}" type="presParOf" srcId="{E6347F6F-D628-4329-B887-ECC1AF478B25}" destId="{0B957CD8-7BC4-48D2-AF07-793633EEADFC}" srcOrd="0" destOrd="0" presId="urn:microsoft.com/office/officeart/2011/layout/CircleProcess"/>
    <dgm:cxn modelId="{A2B005BE-B5A9-4EB1-AF3D-AE77789582EE}" type="presParOf" srcId="{12D677D6-91B7-4771-AA19-B35761B04ECB}" destId="{71143854-F08E-40EB-84B8-A9AA3DDC8D0F}" srcOrd="2" destOrd="0" presId="urn:microsoft.com/office/officeart/2011/layout/CircleProcess"/>
    <dgm:cxn modelId="{66F2291C-7BA8-41C4-AE77-8694DC2DB0C5}" type="presParOf" srcId="{12D677D6-91B7-4771-AA19-B35761B04ECB}" destId="{9AFF020E-604D-4E4D-B2C4-A0675F247A20}" srcOrd="3" destOrd="0" presId="urn:microsoft.com/office/officeart/2011/layout/CircleProcess"/>
    <dgm:cxn modelId="{01F26D33-8295-48EB-B612-41C553C8FC44}" type="presParOf" srcId="{9AFF020E-604D-4E4D-B2C4-A0675F247A20}" destId="{214A078E-338D-4FE1-B05C-00B09C91E9DA}" srcOrd="0" destOrd="0" presId="urn:microsoft.com/office/officeart/2011/layout/CircleProcess"/>
    <dgm:cxn modelId="{9A220B7B-2019-44E6-BF23-E8BBE8DB0D73}" type="presParOf" srcId="{12D677D6-91B7-4771-AA19-B35761B04ECB}" destId="{3C04DDBB-6FF3-46CD-976F-C5163EF5642A}" srcOrd="4" destOrd="0" presId="urn:microsoft.com/office/officeart/2011/layout/CircleProcess"/>
    <dgm:cxn modelId="{EC3D07DD-8775-4738-AC60-C7DB9BD8F7E9}" type="presParOf" srcId="{3C04DDBB-6FF3-46CD-976F-C5163EF5642A}" destId="{60B06430-0123-4ECA-8DFA-12CAF8CEB84E}" srcOrd="0" destOrd="0" presId="urn:microsoft.com/office/officeart/2011/layout/CircleProcess"/>
    <dgm:cxn modelId="{0334910B-7CE7-41C7-92B8-5D5813DA2F92}" type="presParOf" srcId="{12D677D6-91B7-4771-AA19-B35761B04ECB}" destId="{234E1B6D-02AE-4887-B9BF-2CB0C6F3DB62}" srcOrd="5" destOrd="0" presId="urn:microsoft.com/office/officeart/2011/layout/CircleProcess"/>
    <dgm:cxn modelId="{813684A6-64D0-4380-9A0D-3856A1A5A01E}" type="presParOf" srcId="{12D677D6-91B7-4771-AA19-B35761B04ECB}" destId="{20745D08-6012-476A-BC90-57EFAC3A44A0}" srcOrd="6" destOrd="0" presId="urn:microsoft.com/office/officeart/2011/layout/CircleProcess"/>
    <dgm:cxn modelId="{9E8113E9-DC75-4BFE-896C-389CA7916598}" type="presParOf" srcId="{20745D08-6012-476A-BC90-57EFAC3A44A0}" destId="{2BA0D2CE-C408-49DF-8E85-0A8E8A844D1B}" srcOrd="0" destOrd="0" presId="urn:microsoft.com/office/officeart/2011/layout/CircleProcess"/>
    <dgm:cxn modelId="{0AEA7BB4-4742-4346-BD65-B30C29B09301}" type="presParOf" srcId="{12D677D6-91B7-4771-AA19-B35761B04ECB}" destId="{2912AAF6-AC79-4979-AF47-18CCD162765C}" srcOrd="7" destOrd="0" presId="urn:microsoft.com/office/officeart/2011/layout/CircleProcess"/>
    <dgm:cxn modelId="{882C7869-E4A5-4461-8BEC-D96E1DB81137}" type="presParOf" srcId="{2912AAF6-AC79-4979-AF47-18CCD162765C}" destId="{5E3DB986-7287-4C07-BB71-EFCAC6315E5C}" srcOrd="0" destOrd="0" presId="urn:microsoft.com/office/officeart/2011/layout/CircleProcess"/>
    <dgm:cxn modelId="{E4674CAD-E193-4DD0-8646-33FECEEEEAC7}" type="presParOf" srcId="{12D677D6-91B7-4771-AA19-B35761B04ECB}" destId="{FD58DF86-760D-46E7-8C9C-C9A7F984F6AC}"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8E1AB6-CF3B-4EA5-AB07-19D95FC1F2D5}" type="doc">
      <dgm:prSet loTypeId="urn:diagrams.loki3.com/VaryingWidthList" loCatId="officeonline" qsTypeId="urn:microsoft.com/office/officeart/2005/8/quickstyle/3d3" qsCatId="3D" csTypeId="urn:microsoft.com/office/officeart/2005/8/colors/accent1_2" csCatId="accent1" phldr="1"/>
      <dgm:spPr/>
    </dgm:pt>
    <dgm:pt modelId="{6DAD86EC-B9EA-495D-AAC2-F68D8C0EB155}">
      <dgm:prSet phldrT="[Text]"/>
      <dgm:spPr/>
      <dgm:t>
        <a:bodyPr/>
        <a:lstStyle/>
        <a:p>
          <a:r>
            <a:rPr lang="en-US" dirty="0"/>
            <a:t>1.Manually</a:t>
          </a:r>
          <a:endParaRPr lang="en-IN" dirty="0"/>
        </a:p>
      </dgm:t>
    </dgm:pt>
    <dgm:pt modelId="{2D9327EC-7717-466D-A5AB-27705D1C955D}" type="parTrans" cxnId="{D8E54EA9-6E30-4CA5-BEE0-6969801EAE28}">
      <dgm:prSet/>
      <dgm:spPr/>
      <dgm:t>
        <a:bodyPr/>
        <a:lstStyle/>
        <a:p>
          <a:endParaRPr lang="en-IN"/>
        </a:p>
      </dgm:t>
    </dgm:pt>
    <dgm:pt modelId="{DDBC2A00-3BE2-42E0-9930-C82E5938B688}" type="sibTrans" cxnId="{D8E54EA9-6E30-4CA5-BEE0-6969801EAE28}">
      <dgm:prSet/>
      <dgm:spPr/>
      <dgm:t>
        <a:bodyPr/>
        <a:lstStyle/>
        <a:p>
          <a:endParaRPr lang="en-IN"/>
        </a:p>
      </dgm:t>
    </dgm:pt>
    <dgm:pt modelId="{538914F3-BA3C-427C-9C65-FC2A3CF9D4A4}">
      <dgm:prSet phldrT="[Text]"/>
      <dgm:spPr/>
      <dgm:t>
        <a:bodyPr/>
        <a:lstStyle/>
        <a:p>
          <a:r>
            <a:rPr lang="en-US" dirty="0"/>
            <a:t>2.File Handling</a:t>
          </a:r>
          <a:endParaRPr lang="en-IN" dirty="0"/>
        </a:p>
      </dgm:t>
    </dgm:pt>
    <dgm:pt modelId="{C9B1CD6E-1988-46C9-A88C-65FA8AAB1279}" type="parTrans" cxnId="{4E5258BD-FC26-4EFC-9E4B-72E7C89C9210}">
      <dgm:prSet/>
      <dgm:spPr/>
      <dgm:t>
        <a:bodyPr/>
        <a:lstStyle/>
        <a:p>
          <a:endParaRPr lang="en-IN"/>
        </a:p>
      </dgm:t>
    </dgm:pt>
    <dgm:pt modelId="{E61E547F-135F-4F07-8E0F-DDEE12D8C495}" type="sibTrans" cxnId="{4E5258BD-FC26-4EFC-9E4B-72E7C89C9210}">
      <dgm:prSet/>
      <dgm:spPr/>
      <dgm:t>
        <a:bodyPr/>
        <a:lstStyle/>
        <a:p>
          <a:endParaRPr lang="en-IN"/>
        </a:p>
      </dgm:t>
    </dgm:pt>
    <dgm:pt modelId="{05AA1757-3C57-4883-B88C-4B7507DFB115}">
      <dgm:prSet phldrT="[Text]"/>
      <dgm:spPr/>
      <dgm:t>
        <a:bodyPr/>
        <a:lstStyle/>
        <a:p>
          <a:r>
            <a:rPr lang="en-US" dirty="0"/>
            <a:t>3.Through VB Programming in Excel</a:t>
          </a:r>
          <a:endParaRPr lang="en-IN" dirty="0"/>
        </a:p>
      </dgm:t>
    </dgm:pt>
    <dgm:pt modelId="{95F81F01-F845-48DB-837C-BAE506CE9DC1}" type="parTrans" cxnId="{3E198093-C0D1-4C24-A212-01666BCD5805}">
      <dgm:prSet/>
      <dgm:spPr/>
      <dgm:t>
        <a:bodyPr/>
        <a:lstStyle/>
        <a:p>
          <a:endParaRPr lang="en-IN"/>
        </a:p>
      </dgm:t>
    </dgm:pt>
    <dgm:pt modelId="{1972D45E-7C7D-458A-8A6B-F5B526911809}" type="sibTrans" cxnId="{3E198093-C0D1-4C24-A212-01666BCD5805}">
      <dgm:prSet/>
      <dgm:spPr/>
      <dgm:t>
        <a:bodyPr/>
        <a:lstStyle/>
        <a:p>
          <a:endParaRPr lang="en-IN"/>
        </a:p>
      </dgm:t>
    </dgm:pt>
    <dgm:pt modelId="{F57B4036-A66F-4679-BFB4-09E3FED13803}" type="pres">
      <dgm:prSet presAssocID="{B28E1AB6-CF3B-4EA5-AB07-19D95FC1F2D5}" presName="Name0" presStyleCnt="0">
        <dgm:presLayoutVars>
          <dgm:resizeHandles/>
        </dgm:presLayoutVars>
      </dgm:prSet>
      <dgm:spPr/>
    </dgm:pt>
    <dgm:pt modelId="{72B3C9F6-8485-41C8-98D3-32B383C3ABEC}" type="pres">
      <dgm:prSet presAssocID="{6DAD86EC-B9EA-495D-AAC2-F68D8C0EB155}" presName="text" presStyleLbl="node1" presStyleIdx="0" presStyleCnt="3">
        <dgm:presLayoutVars>
          <dgm:bulletEnabled val="1"/>
        </dgm:presLayoutVars>
      </dgm:prSet>
      <dgm:spPr/>
    </dgm:pt>
    <dgm:pt modelId="{85FA64A8-491A-4614-A37F-8274AE12CEDC}" type="pres">
      <dgm:prSet presAssocID="{DDBC2A00-3BE2-42E0-9930-C82E5938B688}" presName="space" presStyleCnt="0"/>
      <dgm:spPr/>
    </dgm:pt>
    <dgm:pt modelId="{CC6A1F45-1116-495B-B617-2663A3390F9D}" type="pres">
      <dgm:prSet presAssocID="{538914F3-BA3C-427C-9C65-FC2A3CF9D4A4}" presName="text" presStyleLbl="node1" presStyleIdx="1" presStyleCnt="3">
        <dgm:presLayoutVars>
          <dgm:bulletEnabled val="1"/>
        </dgm:presLayoutVars>
      </dgm:prSet>
      <dgm:spPr/>
    </dgm:pt>
    <dgm:pt modelId="{A517D6B2-943E-4E1A-B4C2-2F1B89BAFC79}" type="pres">
      <dgm:prSet presAssocID="{E61E547F-135F-4F07-8E0F-DDEE12D8C495}" presName="space" presStyleCnt="0"/>
      <dgm:spPr/>
    </dgm:pt>
    <dgm:pt modelId="{6209F061-014F-440B-8E41-7B284E6F6F5E}" type="pres">
      <dgm:prSet presAssocID="{05AA1757-3C57-4883-B88C-4B7507DFB115}" presName="text" presStyleLbl="node1" presStyleIdx="2" presStyleCnt="3">
        <dgm:presLayoutVars>
          <dgm:bulletEnabled val="1"/>
        </dgm:presLayoutVars>
      </dgm:prSet>
      <dgm:spPr/>
    </dgm:pt>
  </dgm:ptLst>
  <dgm:cxnLst>
    <dgm:cxn modelId="{39109019-8E49-4990-82A6-1E56B5043D53}" type="presOf" srcId="{538914F3-BA3C-427C-9C65-FC2A3CF9D4A4}" destId="{CC6A1F45-1116-495B-B617-2663A3390F9D}" srcOrd="0" destOrd="0" presId="urn:diagrams.loki3.com/VaryingWidthList"/>
    <dgm:cxn modelId="{68ABF138-2A18-445D-9E33-91487214FDE3}" type="presOf" srcId="{6DAD86EC-B9EA-495D-AAC2-F68D8C0EB155}" destId="{72B3C9F6-8485-41C8-98D3-32B383C3ABEC}" srcOrd="0" destOrd="0" presId="urn:diagrams.loki3.com/VaryingWidthList"/>
    <dgm:cxn modelId="{3E198093-C0D1-4C24-A212-01666BCD5805}" srcId="{B28E1AB6-CF3B-4EA5-AB07-19D95FC1F2D5}" destId="{05AA1757-3C57-4883-B88C-4B7507DFB115}" srcOrd="2" destOrd="0" parTransId="{95F81F01-F845-48DB-837C-BAE506CE9DC1}" sibTransId="{1972D45E-7C7D-458A-8A6B-F5B526911809}"/>
    <dgm:cxn modelId="{D8E54EA9-6E30-4CA5-BEE0-6969801EAE28}" srcId="{B28E1AB6-CF3B-4EA5-AB07-19D95FC1F2D5}" destId="{6DAD86EC-B9EA-495D-AAC2-F68D8C0EB155}" srcOrd="0" destOrd="0" parTransId="{2D9327EC-7717-466D-A5AB-27705D1C955D}" sibTransId="{DDBC2A00-3BE2-42E0-9930-C82E5938B688}"/>
    <dgm:cxn modelId="{1F29F8B4-1A3E-4F0D-A445-A6D6EDCAD16C}" type="presOf" srcId="{B28E1AB6-CF3B-4EA5-AB07-19D95FC1F2D5}" destId="{F57B4036-A66F-4679-BFB4-09E3FED13803}" srcOrd="0" destOrd="0" presId="urn:diagrams.loki3.com/VaryingWidthList"/>
    <dgm:cxn modelId="{4E5258BD-FC26-4EFC-9E4B-72E7C89C9210}" srcId="{B28E1AB6-CF3B-4EA5-AB07-19D95FC1F2D5}" destId="{538914F3-BA3C-427C-9C65-FC2A3CF9D4A4}" srcOrd="1" destOrd="0" parTransId="{C9B1CD6E-1988-46C9-A88C-65FA8AAB1279}" sibTransId="{E61E547F-135F-4F07-8E0F-DDEE12D8C495}"/>
    <dgm:cxn modelId="{EC233FDF-DB0B-494D-9729-CC80FFB75DAC}" type="presOf" srcId="{05AA1757-3C57-4883-B88C-4B7507DFB115}" destId="{6209F061-014F-440B-8E41-7B284E6F6F5E}" srcOrd="0" destOrd="0" presId="urn:diagrams.loki3.com/VaryingWidthList"/>
    <dgm:cxn modelId="{68DBBF2E-2170-4451-94EC-5ED8C266AB20}" type="presParOf" srcId="{F57B4036-A66F-4679-BFB4-09E3FED13803}" destId="{72B3C9F6-8485-41C8-98D3-32B383C3ABEC}" srcOrd="0" destOrd="0" presId="urn:diagrams.loki3.com/VaryingWidthList"/>
    <dgm:cxn modelId="{6243C908-4367-4DCD-ADC3-A2B7667F7E34}" type="presParOf" srcId="{F57B4036-A66F-4679-BFB4-09E3FED13803}" destId="{85FA64A8-491A-4614-A37F-8274AE12CEDC}" srcOrd="1" destOrd="0" presId="urn:diagrams.loki3.com/VaryingWidthList"/>
    <dgm:cxn modelId="{4C4E3170-7038-40B8-89D1-64E3E1DDAA09}" type="presParOf" srcId="{F57B4036-A66F-4679-BFB4-09E3FED13803}" destId="{CC6A1F45-1116-495B-B617-2663A3390F9D}" srcOrd="2" destOrd="0" presId="urn:diagrams.loki3.com/VaryingWidthList"/>
    <dgm:cxn modelId="{A8565D08-0641-4B18-AC4C-89F7FFEF5F47}" type="presParOf" srcId="{F57B4036-A66F-4679-BFB4-09E3FED13803}" destId="{A517D6B2-943E-4E1A-B4C2-2F1B89BAFC79}" srcOrd="3" destOrd="0" presId="urn:diagrams.loki3.com/VaryingWidthList"/>
    <dgm:cxn modelId="{E031911D-E69E-4352-B64E-E2FC9E6F597A}" type="presParOf" srcId="{F57B4036-A66F-4679-BFB4-09E3FED13803}" destId="{6209F061-014F-440B-8E41-7B284E6F6F5E}" srcOrd="4" destOrd="0" presId="urn:diagrams.loki3.com/VaryingWidthList"/>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054DB8-39D3-40AE-AEE4-2B2BAB9861FA}">
      <dsp:nvSpPr>
        <dsp:cNvPr id="0" name=""/>
        <dsp:cNvSpPr/>
      </dsp:nvSpPr>
      <dsp:spPr>
        <a:xfrm>
          <a:off x="4613819" y="686399"/>
          <a:ext cx="1818254" cy="181859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957CD8-7BC4-48D2-AF07-793633EEADFC}">
      <dsp:nvSpPr>
        <dsp:cNvPr id="0" name=""/>
        <dsp:cNvSpPr/>
      </dsp:nvSpPr>
      <dsp:spPr>
        <a:xfrm>
          <a:off x="4674191" y="747029"/>
          <a:ext cx="1697510" cy="1697330"/>
        </a:xfrm>
        <a:prstGeom prst="ellipse">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Analysis</a:t>
          </a:r>
          <a:endParaRPr lang="en-IN" sz="1700" kern="1200" dirty="0"/>
        </a:p>
      </dsp:txBody>
      <dsp:txXfrm>
        <a:off x="4916862" y="989550"/>
        <a:ext cx="1212169" cy="1212287"/>
      </dsp:txXfrm>
    </dsp:sp>
    <dsp:sp modelId="{214A078E-338D-4FE1-B05C-00B09C91E9DA}">
      <dsp:nvSpPr>
        <dsp:cNvPr id="0" name=""/>
        <dsp:cNvSpPr/>
      </dsp:nvSpPr>
      <dsp:spPr>
        <a:xfrm rot="2700000">
          <a:off x="2736791" y="688597"/>
          <a:ext cx="1813874" cy="1813874"/>
        </a:xfrm>
        <a:prstGeom prst="teardrop">
          <a:avLst>
            <a:gd name="adj" fmla="val 1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B06430-0123-4ECA-8DFA-12CAF8CEB84E}">
      <dsp:nvSpPr>
        <dsp:cNvPr id="0" name=""/>
        <dsp:cNvSpPr/>
      </dsp:nvSpPr>
      <dsp:spPr>
        <a:xfrm>
          <a:off x="2794973" y="747029"/>
          <a:ext cx="1697510" cy="1697330"/>
        </a:xfrm>
        <a:prstGeom prst="ellipse">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 Cleaning</a:t>
          </a:r>
          <a:endParaRPr lang="en-IN" sz="1700" kern="1200" dirty="0"/>
        </a:p>
      </dsp:txBody>
      <dsp:txXfrm>
        <a:off x="3037644" y="989550"/>
        <a:ext cx="1212169" cy="1212287"/>
      </dsp:txXfrm>
    </dsp:sp>
    <dsp:sp modelId="{2BA0D2CE-C408-49DF-8E85-0A8E8A844D1B}">
      <dsp:nvSpPr>
        <dsp:cNvPr id="0" name=""/>
        <dsp:cNvSpPr/>
      </dsp:nvSpPr>
      <dsp:spPr>
        <a:xfrm rot="2700000">
          <a:off x="857573" y="688597"/>
          <a:ext cx="1813874" cy="1813874"/>
        </a:xfrm>
        <a:prstGeom prst="teardrop">
          <a:avLst>
            <a:gd name="adj" fmla="val 1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3DB986-7287-4C07-BB71-EFCAC6315E5C}">
      <dsp:nvSpPr>
        <dsp:cNvPr id="0" name=""/>
        <dsp:cNvSpPr/>
      </dsp:nvSpPr>
      <dsp:spPr>
        <a:xfrm>
          <a:off x="915755" y="747029"/>
          <a:ext cx="1697510" cy="1697330"/>
        </a:xfrm>
        <a:prstGeom prst="ellipse">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 manipulation</a:t>
          </a:r>
          <a:endParaRPr lang="en-IN" sz="1700" kern="1200" dirty="0"/>
        </a:p>
      </dsp:txBody>
      <dsp:txXfrm>
        <a:off x="1158426" y="989550"/>
        <a:ext cx="1212169" cy="12122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3C9F6-8485-41C8-98D3-32B383C3ABEC}">
      <dsp:nvSpPr>
        <dsp:cNvPr id="0" name=""/>
        <dsp:cNvSpPr/>
      </dsp:nvSpPr>
      <dsp:spPr>
        <a:xfrm>
          <a:off x="3118298" y="2406"/>
          <a:ext cx="3150000" cy="1588479"/>
        </a:xfrm>
        <a:prstGeom prst="rect">
          <a:avLst/>
        </a:prstGeom>
        <a:solidFill>
          <a:schemeClr val="accent1">
            <a:hueOff val="0"/>
            <a:satOff val="0"/>
            <a:lumOff val="0"/>
            <a:alphaOff val="0"/>
          </a:schemeClr>
        </a:solidFill>
        <a:ln>
          <a:noFill/>
        </a:ln>
        <a:effectLst>
          <a:outerShdw blurRad="38100" dist="25400" dir="2700000" algn="br"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0" tIns="127000" rIns="127000" bIns="127000" numCol="1" spcCol="1270" anchor="ctr" anchorCtr="0">
          <a:noAutofit/>
        </a:bodyPr>
        <a:lstStyle/>
        <a:p>
          <a:pPr marL="0" lvl="0" indent="0" algn="ctr" defTabSz="2222500">
            <a:lnSpc>
              <a:spcPct val="90000"/>
            </a:lnSpc>
            <a:spcBef>
              <a:spcPct val="0"/>
            </a:spcBef>
            <a:spcAft>
              <a:spcPct val="35000"/>
            </a:spcAft>
            <a:buNone/>
          </a:pPr>
          <a:r>
            <a:rPr lang="en-US" sz="5000" kern="1200" dirty="0"/>
            <a:t>1.Manually</a:t>
          </a:r>
          <a:endParaRPr lang="en-IN" sz="5000" kern="1200" dirty="0"/>
        </a:p>
      </dsp:txBody>
      <dsp:txXfrm>
        <a:off x="3118298" y="2406"/>
        <a:ext cx="3150000" cy="1588479"/>
      </dsp:txXfrm>
    </dsp:sp>
    <dsp:sp modelId="{CC6A1F45-1116-495B-B617-2663A3390F9D}">
      <dsp:nvSpPr>
        <dsp:cNvPr id="0" name=""/>
        <dsp:cNvSpPr/>
      </dsp:nvSpPr>
      <dsp:spPr>
        <a:xfrm>
          <a:off x="2623298" y="1670310"/>
          <a:ext cx="4140000" cy="1588479"/>
        </a:xfrm>
        <a:prstGeom prst="rect">
          <a:avLst/>
        </a:prstGeom>
        <a:solidFill>
          <a:schemeClr val="accent1">
            <a:hueOff val="0"/>
            <a:satOff val="0"/>
            <a:lumOff val="0"/>
            <a:alphaOff val="0"/>
          </a:schemeClr>
        </a:solidFill>
        <a:ln>
          <a:noFill/>
        </a:ln>
        <a:effectLst>
          <a:outerShdw blurRad="38100" dist="25400" dir="2700000" algn="br"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0" tIns="127000" rIns="127000" bIns="127000" numCol="1" spcCol="1270" anchor="ctr" anchorCtr="0">
          <a:noAutofit/>
        </a:bodyPr>
        <a:lstStyle/>
        <a:p>
          <a:pPr marL="0" lvl="0" indent="0" algn="ctr" defTabSz="2222500">
            <a:lnSpc>
              <a:spcPct val="90000"/>
            </a:lnSpc>
            <a:spcBef>
              <a:spcPct val="0"/>
            </a:spcBef>
            <a:spcAft>
              <a:spcPct val="35000"/>
            </a:spcAft>
            <a:buNone/>
          </a:pPr>
          <a:r>
            <a:rPr lang="en-US" sz="5000" kern="1200" dirty="0"/>
            <a:t>2.File Handling</a:t>
          </a:r>
          <a:endParaRPr lang="en-IN" sz="5000" kern="1200" dirty="0"/>
        </a:p>
      </dsp:txBody>
      <dsp:txXfrm>
        <a:off x="2623298" y="1670310"/>
        <a:ext cx="4140000" cy="1588479"/>
      </dsp:txXfrm>
    </dsp:sp>
    <dsp:sp modelId="{6209F061-014F-440B-8E41-7B284E6F6F5E}">
      <dsp:nvSpPr>
        <dsp:cNvPr id="0" name=""/>
        <dsp:cNvSpPr/>
      </dsp:nvSpPr>
      <dsp:spPr>
        <a:xfrm>
          <a:off x="0" y="3338213"/>
          <a:ext cx="9386596" cy="1588479"/>
        </a:xfrm>
        <a:prstGeom prst="rect">
          <a:avLst/>
        </a:prstGeom>
        <a:solidFill>
          <a:schemeClr val="accent1">
            <a:hueOff val="0"/>
            <a:satOff val="0"/>
            <a:lumOff val="0"/>
            <a:alphaOff val="0"/>
          </a:schemeClr>
        </a:solidFill>
        <a:ln>
          <a:noFill/>
        </a:ln>
        <a:effectLst>
          <a:outerShdw blurRad="38100" dist="25400" dir="2700000" algn="br" rotWithShape="0">
            <a:srgbClr val="000000">
              <a:alpha val="60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7000" tIns="127000" rIns="127000" bIns="127000" numCol="1" spcCol="1270" anchor="ctr" anchorCtr="0">
          <a:noAutofit/>
        </a:bodyPr>
        <a:lstStyle/>
        <a:p>
          <a:pPr marL="0" lvl="0" indent="0" algn="ctr" defTabSz="2222500">
            <a:lnSpc>
              <a:spcPct val="90000"/>
            </a:lnSpc>
            <a:spcBef>
              <a:spcPct val="0"/>
            </a:spcBef>
            <a:spcAft>
              <a:spcPct val="35000"/>
            </a:spcAft>
            <a:buNone/>
          </a:pPr>
          <a:r>
            <a:rPr lang="en-US" sz="5000" kern="1200" dirty="0"/>
            <a:t>3.Through VB Programming in Excel</a:t>
          </a:r>
          <a:endParaRPr lang="en-IN" sz="5000" kern="1200" dirty="0"/>
        </a:p>
      </dsp:txBody>
      <dsp:txXfrm>
        <a:off x="0" y="3338213"/>
        <a:ext cx="9386596" cy="1588479"/>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0:33.985"/>
    </inkml:context>
    <inkml:brush xml:id="br0">
      <inkml:brushProperty name="width" value="0.35" units="cm"/>
      <inkml:brushProperty name="height" value="0.35" units="cm"/>
      <inkml:brushProperty name="color" value="#FFFFFF"/>
    </inkml:brush>
  </inkml:definitions>
  <inkml:trace contextRef="#ctx0" brushRef="#br0">596 252 184,'-91'16'1346,"86"-15"-1310,1 0-1,0 1 1,0-1-1,0 1 1,0 0-1,0 0 1,0 0 0,0 1-1,-3 3 1,-19 10-4,20-14-68,-27 14 549,32-16-492,-1 1 0,1 0 0,0 0 0,-1-1 0,1 1 0,0 0 0,0 0 0,0 0 0,0 1 0,0-1 0,0 0 0,0 0 0,0 0 0,0 1 0,1-1 0,-1 0 0,0 1 0,1-1 0,-1 1 0,0 1 216,-4-1-222,-5 3-16,-47 31-1,56-36-2,-27-15 16,25 9-10,-1-1 0,1 1 0,-1 0 0,2-1 0,-1 0 0,1 0 0,0 0 0,0 0 0,1 0 0,-1-7 0,1-14-16,1-36 0,1 26 0,-1 36 13,0-1 0,0 1 1,-1-1-1,1 1 0,0 0 1,-1-1-1,0 1 1,1 0-1,-1-1 0,0 1 1,0 0-1,0 0 0,0 0 1,-1 0-1,-2-4 1,3 5-1,0 0 1,1 1 0,-1-1 0,0 0-1,1 0 1,-1 0 0,1 0-1,-1-1 1,1 1 0,-1 0 0,1 0-1,0 0 1,-1 0 0,1-3 0,0 5 0,0-1 0,0 1 0,0-1 0,0 0 0,0 1 0,0-1 1,0 1-1,0-1 0,0 0 0,0 1 0,0-1 0,0 1 0,0-1 1,0 0-1,0 1 0,0-1 0,0 0 0,-1 1 0,1-1 0,0 0 1,0 1-1,-1-1 0,1 0 0,0 1 0,0-1 0,-1 0 0,0 1 1,-1 2-1,-1-1 1,0 1-1,1 0 1,-1 0 0,1 1-1,0-1 1,0 0-1,0 1 1,1-1 0,-3 8-1,3-8 0,0-1 0,0 1 0,0 0 0,0-1 0,0 1 0,-1-1 0,1 1 0,-1-1 0,1 0 0,-1 0 0,-3 4 0,0-1 0,0 3 0,1 3 0,17 18-18,-12-26 16,1 0 1,0 0 0,0 0-1,0 0 1,0-1 0,1 1-1,-1-1 1,1 0 0,-1 1 0,1-1-1,0 0 1,0 0 0,0-1-1,0 1 1,5 1 0,-1-1-3,0-1 1,0 1-1,0-2 1,0 1-1,0-1 1,0 0-1,11-2 1,-10 1 5,0 0 1,-1-1-1,0 0 0,1-1 0,-1 0 1,0 0-1,11-7 0,47-35 4,-3 3-4,-25 18-11,4-1-47,-40 24 12,-22 17-274,13-12 315,0 1 1,-1-2-1,1 1 1,-1-1-1,1-1 0,-1 0 1,-9 2-1,7-2 2,0 0-1,1 1 1,-1 0-1,-19 10 1,-2 7-2,-1-2 0,-1-1 0,0-2 0,-44 13 0,34-15 2,-49 19 1,76-22 7,15-8-5,1-1-1,0 0 1,-1 0-1,0-1 1,1 1-1,-1 0 1,1 0-1,-1-1 1,0 1-1,0-1 1,1 1-1,-5-1 1,17 2-84,-2 0 92,0 0 0,0-1 0,0 0 0,0-1-1,17-1 1,88-21 153,-103 22-132,-1-2-1,1 1 1,0-1-1,-1-1 1,1 0 0,-1 0-1,0-1 1,0 0-1,0-1 1,-1 0 0,14-10-1,12-8 10,-30 21-29,0-1-1,0 1 0,0-1 0,0-1 1,-1 1-1,0-1 0,1 0 1,5-7-1,-4 3-6,-4 6-6,-1 0 1,1 0-1,-1 0 1,0 0-1,1 0 1,-1 0-1,0 0 1,0-1-1,-1 1 1,1 0-1,0 0 1,-1-1-1,1 1 1,-1-1-1,0 1 0,0-4 1,-3 5 3,0 0 0,0 1 0,0-1 0,0 1 0,0-1 0,0 1 0,0 0 0,0 0 0,0 0 0,0 0 0,0 0 0,0 1 0,0 0 0,-4 1 0,-35 4-46,39-5 39,0 0 1,1 0-1,-1 0 1,0 0-1,0 0 1,1 0-1,-1 1 1,-3 2-1,-5 3-8,1-2 0,-1 1 0,1 0 0,0 0 0,-12 12 0,22-13-29,1-5 41,0 1-1,0 0 1,0 0 0,0 0 0,0-1 0,0 1 0,0 0-1,0-1 1,0 1 0,0-1 0,0 0 0,0 1 0,0-1-1,3 1 1,8 2 10,1-1 0,0 0-1,0-1 1,0-1 0,-1 0 0,18-2-1,78-18 48,-84 14-68,3 1 9,-8 1 8,0 0 0,32-12 0,-48 14-3,19-2-21,-4 4 10,-15 0-2,-5 0-120,1 0 126,-1 0-1,1-1 1,-1 1 0,0 0-1,1 0 1,-1 1 0,0-1-1,1 0 1,-1 0 0,1 1-1,-1-1 1,1 1 0,-1 0-1,1-1 1,-1 1 0,1 0-1,-1 0 1,-1 2 0,-27 22-129,17-8 96,0 0 1,-18 35 0,30-45 33,4-7 2,1 0 1,-1-1 0,0 0 0,1 1-1,-1-1 1,0-1 0,1 1 0,-1 0 0,0-1-1,0 1 1,3-3 0,50-27-10,-43 22 8,1 0 0,-2-1 0,1-1-1,-2 0 1,12-14 0,-17 18-2,1 0 1,-1 1-1,1 0 1,0 0-1,10-6 1,-9 7 4,0-1 1,-1 0-1,12-12 1,-12 10-1,-6 7 1,0 0-1,0 0 1,0 0 0,0 0 0,-1 0 0,1 0 0,0 0-1,0 0 1,-1-1 0,1 1 0,-1 0 0,1-1-1,-1 1 1,0 0 0,1-1 0,-1 1 0,0 0 0,0-1-1,0-2 1,0 3 12,-6 0-14,1 0 1,-1 1-1,0 0 1,0 1-1,1-1 1,-1 1-1,0 0 1,1 1-1,-1-1 0,0 1 1,1 0-1,0 0 1,0 1-1,0 0 1,-6 3-1,2 1-4,-24 18 26,-55 51-1,63-42-50,25-34 29,0 0 0,0 0 1,0 0-1,0 0 1,0 0-1,0 0 0,0 0 1,0 0-1,0 0 1,0 0-1,1 0 0,-1 0 1,0 0-1,0 0 1,0 0-1,0 0 0,0 0 1,0 0-1,0 0 1,0 0-1,0 0 0,0 0 1,0 1-1,0-1 1,1 0-1,-1 0 0,0 0 1,0 0-1,0 0 1,0 0-1,0 0 0,0 0 1,0 0-1,0 0 1,0 0-1,0 0 0,0 1 1,0-1-1,0 0 1,0 0-1,0 0 1,0 0-1,0 0 0,0 0 1,0 0-1,0 0 1,0 0-1,0 0 0,0 0 1,0 1-1,0-1 1,0 0-1,0 0 0,0 0 1,0 0-1,0 0 1,0 0-1,0 0 0,-1 0 1,1 0-1,0 0 1,0 0-1,0 0 0,17-6-4,-9 3 12,21-8 1,-1-2 0,0-1 0,-2-1-1,1-2 1,26-21 0,-2 4-12,-35 25 2,-1-1-1,0 0 1,-1-2 0,0 1-1,14-16 1,10-2-332,-49 55 222,9-20 104,0 1 0,-1-1 0,0 1 0,-1-1 0,-5 9 0,-51 62 40,-39 24 30,53-44-122,44-55 60,1 0 0,-1 0 1,1 0-1,0 1 0,0-1 1,0 0-1,0 1 1,0-1-1,0 1 0,0-1 1,0 5-1,-4 10 6,4-17-6,1 0-1,0 1 1,-1-1-1,1 1 0,0-1 1,-1 0-1,1 1 1,0-1-1,0 1 1,0-1-1,0 1 0,-1-1 1,1 1-1,0-1 1,0 1-1,0-1 1,0 1-1,0-1 1,0 1-1,0-1 0,0 1 1,1-1-1,-1 1 1,0-1-1,0 1 1,0-1-1,0 1 0,1-1 1,-1 1-1,0-1 1,0 1-1,1-1 1,-1 0-1,0 1 1,1-1-1,-1 1 0,1-1 1,-1 0-1,0 0 1,1 1-1,-1-1 1,1 0-1,-1 0 1,1 1-1,-1-1 0,1 0 1,-1 0-1,1 0 1,-1 0-1,1 0 1,-1 1-1,1-1 0,-1 0 1,1 0-1,-1-1 1,1 1-1,-1 0 1,1 0-1,-1 0 1,1 0-1,-1 0 0,1-1 1,9-2 2,-1 0 0,0-1 0,-1 0 0,1-1 0,-1 0 0,0-1 1,0 1-1,11-11 0,53-58-52,-65 66 40,31-39-22,-29 35 4,0-1-1,2 1 1,-1 0-1,1 1 1,1 1-1,0 0 1,0 0-1,18-10 0,-27 19-66,-9 7-410,-10 10 525,-28 35 0,34-36-40,-2-2 0,1 1-1,-22 17 1,27-25 33,-1 0 0,1 0 1,-9 13-1,-8 6 38,11-10-13,-10 16-2,17-18-32,4-10-4,1-3 0,0 0 0,0 0 0,1 1 0,-1-1 0,0 0 0,0 0 1,0 0-1,0 0 0,0 1 0,0-1 0,0 0 0,0 0 0,0 0 0,0 0 0,0 0 0,0 0 0,1 1 0,-1-1 0,0 0 0,0 0 0,0 0 0,0 0 0,0 0 0,0 0 1,1 0-1,-1 0 0,0 0 0,0 1 0,0-1 0,0 0 0,1 0 0,-1 0 0,0 0 0,0 0 0,0 0 0,0 0 0,1 0 0,-1 0 0,0 0 0,0 0 0,0 0 0,0 0 1,0-1-1,1 1 0,14-2 5,16-13 6,-28 14-11,9-8 5,-1 0 0,0-1 0,0 0 0,15-19-1,-2 1 18,40-36-1,10-12-25,-66 67 0,4-5-8,0 1 0,24-19-1,-5 3 19,-29 25-4,-2 3 9,-1 7 2,-9 16-8,0-1 0,-27 39 1,22-43-10,-1 0 0,-20 15 1,16-14 1,13-11-2,1 1-1,0 0 0,-10 16 1,6-9-2,-30 51 56,34-55-49,5-11-2,1 0 0,-1 1 1,1-1-1,0 1 0,-1-1 1,1 0-1,0 1 0,0-1 1,-1 1-1,1-1 0,0 1 1,0-1-1,-1 1 0,1-1 0,0 1 1,0-1-1,0 1 0,0-1 1,0 1-1,0-1 0,0 1 1,0-1-1,0 1 0,0-1 1,0 1-1,0-1 0,0 1 1,0-1-1,1 1 0,-1-1 0,0 1 1,0-1-1,0 0 0,1 1 1,-1-1-1,0 1 0,1-1 1,-1 0-1,0 1 0,1-1 1,-1 1-1,1-1 0,-1 0 1,0 0-1,1 1 0,-1-1 0,1 0 1,-1 0-1,1 0 0,-1 1 1,1-1-1,-1 0 0,1 0 1,-1 0-1,1 0 0,-1 0 1,1 0-1,-1 0 0,1 0 1,-1 0-1,1 0 0,-1 0 0,1 0 1,-1 0-1,1-1 0,-1 1 1,2-1-1,31-9 4,88-80 57,-105 77-34,25-28 46,-5 4-37,120-125-346,-145 150-257,-24 23 410,-83 109 243,72-87 118,-1-1-1,-51 50 1,51-56-96,25-26-106,0 0-1,0 0 0,0 1 1,0-1-1,0 0 0,-1 0 0,1 0 1,0 0-1,0 0 0,0 0 1,0 0-1,0 0 0,0 0 0,-1 1 1,1-1-1,0 0 0,0 0 1,0 0-1,0 0 0,0 0 0,0 0 1,0 1-1,0-1 0,0 0 1,0 0-1,0 0 0,0 0 0,0 0 1,0 1-1,0-1 0,0 0 1,0 0-1,0 0 0,0 0 0,0 0 1,0 1-1,0-1 0,0 0 1,0 0-1,0 0 0,0 0 0,0 0 1,0 1-1,0-1 0,0 0 1,0 0-1,1 0 0,-1 0 0,0 0 1,0 0-1,0 0 0,0 1 0,0-1 1,0 0-1,0 0 0,1 0 1,-1 0-1,0 0 0,0 0 0,0 0 1,0 0-1,0 0 0,1 0 1,-1 0-1,0 0 0,0 0 0,0 0 1,15 1 18,-14-1-21,7-4 10,22-15 10,-18 12-29,0 0 1,21-17 0,-26 18-12,19-16 25,-1-1 0,0-2-1,-2 0 1,-1-1 0,30-48-1,-48 68-7,1 1-1,-1-1 1,1 1 0,0 0-1,0 0 1,0 0-1,1 0 1,6-3-1,-17 13 12,1 1-1,0 0 1,0 0-1,0 0 1,-2 7-1,-15 23 32,-70 101-2,73-104-62,-17 46 0,37-78 27,-1 0-1,1-1 0,-1 1 0,1-1 0,-1 1 1,1-1-1,0 1 0,-1-1 0,1 0 0,0 0 0,-1 0 1,1 0-1,0 0 0,-1 0 0,1 0 0,0-1 1,-1 1-1,1 0 0,-1-1 0,1 0 0,2 0 0,10-10-5,17-10 10,-1-1 0,-1-1-1,-1-1 1,-1-2 0,31-38 0,-48 51 0,1 1 1,1 1-1,17-14 0,15-15-115,-20 23 9,-19 14 81,-2 1-22,5-12-132,-35 45 148,22-26 39,0 0 0,-1 1 1,2-1-1,-1 1 0,-4 7 0,-3 7 44,-1-1 0,-2-1 0,-25 27-1,24-28-50,0 1-1,1 1 1,-21 32-1,28-38-17,0-1 1,-1 0-1,-20 20 0,18-22 26,1 1-1,1 0 0,-15 23 0,24-33-10,-1-1 0,1 1 0,-1 0-1,1-1 1,0 1 0,-1 0 0,1-1 0,0 1 0,0 0-1,-1-1 1,1 1 0,0 0 0,0 0 0,0-1 0,0 1-1,0 0 1,0 0 0,0-1 0,0 1 0,0 0 0,0 0-1,0-1 1,0 1 0,1 0 0,-1 0 0,0-1 0,1 1-1,-1 0 1,0-1 0,2 2 0,-1-1-3,0 0 1,1-1-1,-1 1 0,1 0 0,-1-1 1,1 1-1,-1-1 0,1 0 1,-1 1-1,1-1 0,-1 0 1,1 0-1,2 0 0,2 0-3,0-1-1,1 0 1,-1 0-1,-1 0 1,1 0 0,10-5-1,5-8-6,0 0 0,-1-2 1,0-1-1,-1 0 0,-1-1 0,-1-1 0,25-35 0,10-18 79,-48 66-59,10-17 19,1 1 0,35-38 0,-50 59-27,4-2-7,0-1 0,0 1-1,0-1 1,0 1 0,1 0-1,0 1 1,9-5 0,-61 87 182,42-63-177,-2 0-1,0-1 1,-1 0 0,-1-1-1,-1 0 1,0 0-1,0-1 1,-22 22-1,25-30 7,4-2-4,0 0 0,0 0 0,1 0 0,-1 0 0,1 1-1,-1-1 1,-2 10 0,-4 9 0,9-21 1,1-1-2,0 0 0,0-1 0,0 1 0,0 0 0,1-1 0,-1 0 0,0 1 1,0-1-1,1 0 0,-1 0 0,0 1 0,1-1 0,-1 0 0,0 0 0,0 0 0,2-1 0,3 0 4,0 0 0,-1-1 1,1 0-1,-1 0 0,1-1 0,-1 1 0,0-1 1,0 0-1,0 0 0,0-1 0,0 0 0,-1 0 1,7-7-1,25-18 16,-17 15-27,-1-1-1,18-20 1,-25 22 3,0 0-1,-1-1 1,13-26 0,-17 30 4,-1 0 0,1 0 0,1 0 1,-1 1-1,2 0 0,-1 0 0,1 1 1,1 0-1,12-10 0,-7 9 42,-14 9-39,0 0-1,0 0 1,0 0 0,0 0 0,0 0 0,0 0-1,0 0 1,0 0 0,0 0 0,0 0-1,0 0 1,0 0 0,0 0 0,0 1 0,0-1-1,0 0 1,0 0 0,1 0 0,-1 0 0,0 0-1,0 0 1,0 0 0,0 0 0,0 0-1,0 0 1,0 0 0,0 0 0,0 0 0,0 0-1,0 0 1,-5 21 6,1-10-13,1 0 0,-2-1-1,1 1 1,-1-1 0,-1 0 0,-8 12 0,-17 35-49,20-36 65,-1 0 0,0-1-1,-1-1 1,-1 1-1,-19 18 1,19-12 20,14-24-47,24 9-12,-4-18 19,0-1-1,-1-1 1,0 0-1,0-1 0,-1-1 1,28-23-1,24-14-8,-42 29 24,0-2-1,-2 0 1,35-38-1,-2 3 0,-17 28-26,-42 28 20,1 0 0,-1 0-1,0 0 1,0 0 0,0 0-1,0 0 1,0 0 0,0 0 0,0 0-1,0 0 1,0-1 0,1 1-1,-1 0 1,0 0 0,0 0 0,0 0-1,0 0 1,0 0 0,0 0-1,0 0 1,0 0 0,1 0-1,-1 0 1,0 0 0,0 0 0,0 0-1,0 0 1,0 0 0,0 0-1,0 1 1,0-1 0,1 0 0,-1 0-1,0 0 1,0 0 0,0 0-1,0 0 1,0 0 0,0 0 0,0 0-1,0 0 1,0 0 0,0 0-1,1 1 1,-1-1 0,0 0 0,0 0-1,0 0 1,0 0 0,0 0-1,0 0 1,0 0 0,0 0 0,0 1-1,0-1 1,0 0 0,0 0-1,0 0 1,0 0 0,0 0 0,0 0-1,0 1 1,-3 11-5,-8 12 5,-40 53 94,-16 52 26,29-63-172,37-64 52,17 0 4,5-3-3,29-9-12,-42 9 8,0-1-1,1 1 1,-1-1-1,0 0 1,1-1-1,-1 0 1,-1 0-1,1-1 1,0 0-1,-1-1 1,0 1-1,11-10 0,-3-2 4,12-12 4,2 1 0,0 1 0,36-24 0,-50 39-8,-13 10 3,0-1 1,-1 1-1,1-1 0,0 1 1,0 0-1,0 0 1,0 0-1,0 0 1,0 0-1,0 1 1,1-1-1,2 0 0,16-8-13,-28 19 22,1 0-1,0 0 0,1 1 1,-7 18-1,7-16 0,-1-1 0,0 1 0,-1-1-1,-9 14 1,-21 34 38,28-43-7,7-15-37,1 1-1,0 0 0,0 0 0,0-1 0,0 1 0,0 0 0,1 0 0,0 0 0,-1 0 0,1 0 0,0 0 0,0 0 1,0 0-1,1 0 0,-1 0 0,2 4 0,-1-6-14,13 0-35,-12 0 45,-1-1 0,1 0 0,-1 0 0,1 0 0,-1 0 0,1-1 0,-1 1 0,1 0 0,0 0 0,-1-1 0,0 1 0,1-1 0,-1 0 0,1 1 0,-1-1 0,0 0 0,1 0 0,-1 0 0,2-1-1,14-9-37,-7 6 8,0-1 0,-1-1 0,11-9 0,1-3 6,0 1-1,27-18 0,-9 8 37,14-10-17,-33 25-19,0-1 0,26-25-1,-45 37 25,1 0-1,0 0 0,-1 1 0,1-1 1,0 0-1,0 1 0,0 0 0,0-1 1,0 1-1,0 0 0,0 0 0,1 0 1,-1 1-1,0-1 0,1 0 0,-1 1 1,0-1-1,1 1 0,-1 0 0,0 0 1,3 0-1,-5 29-40,-6-16 66,0 0 0,-1 0 0,0 0 1,-1-1-1,-18 23 0,-6 10 119,-55 88 464,86-133-605,1 1 1,-1-1-1,1 1 0,-1-1 1,1 1-1,-1-1 0,1 1 1,-1-1-1,1 1 0,0-1 1,-1 1-1,1 0 0,0-1 1,0 1-1,-1-1 1,1 1-1,0 0 0,0-1 1,0 1-1,0 0 0,0-1 1,0 1-1,0 0 0,0 1 1,15-7-9,29-24 0,-40 26 7,5-4-9,0 0 1,0-1 0,-1 0-1,13-16 1,-12 14-40,0 0 1,17-15-1,7-2-74,-10 6 21,2 2 0,40-25 0,66-33 33,-131 77 67,0 0-1,1 0 1,-1 0 0,0 0 0,0 0 0,0 0-1,0 0 1,0 0 0,1-1 0,-1 1 0,0 0-1,0 0 1,0 0 0,0 0 0,1 0 0,-1 0-1,0 0 1,0 0 0,0 0 0,0 0 0,1 1-1,-1-1 1,0 0 0,0 0 0,0 0 0,0 0-1,1 0 1,-1 0 0,0 0 0,0 0 0,0 0-1,0 0 1,0 1 0,0-1 0,1 0 0,-1 0-1,0 0 1,0 0 0,0 0 0,0 0 0,0 1 0,0-1-1,0 0 1,0 0 0,0 0 0,0 0 0,0 1-1,0-1 1,1 13-32,-5 9 36,-43 73 125,16-41-4,30-52-97,-6 6 31,7-8-55,-1 0 0,1 0 0,0 0 0,0 0 0,0 0 0,0 0 0,-1 0-1,1 0 1,0 1 0,0-1 0,0 0 0,0 0 0,0 0 0,0 0 0,0 1 0,0-1 0,-1 0 0,1 0 0,0 0 0,0 0-1,0 1 1,0-1 0,0 0 0,0 0 0,0 0 0,0 1 0,0-1 0,0 0 0,0 0 0,0 0 0,0 0 0,0 1 0,0-1-1,0 0 1,0 0 0,1 0 0,-1 0 0,0 1 0,0-1 0,0 0 0,0 0 0,0 0 0,0 0 0,0 1 0,1-1 0,-1 0-1,0 0 1,0 0 0,0 0 0,1 0 0,7-1-36,0 0 0,1 0 0,-1-1 0,0 0 0,0-1 0,0 0 0,11-6 0,57-33-223,-55 29 239,99-66-25,-114 75 34,1 1 0,-1 0 1,1 0-1,0 0 1,0 1-1,0-1 0,0 2 1,0-1-1,0 1 0,12 0 1,-19 1 8,1-1 0,-1 1 0,1 0 0,-1 0 0,1 0 0,0 0 0,-1 0 1,1 0-1,-1 1 0,1-1 0,-1 0 0,1 0 0,0 0 0,-1 0 0,1 1 0,-1-1 0,1 0 1,-1 1-1,1-1 0,-1 0 0,0 1 0,1-1 0,-1 0 0,1 1 0,-1-1 0,0 1 0,1-1 1,-1 1-1,0-1 0,1 1 0,-1 0 0,-1 21 39,-18 20 68,17-39-103,-51 106 383,52-107-378,1-1-8,0 0 3,0 0 0,0 1 0,0-1 0,0 1 0,1-1 0,-1 0 0,1 1-1,-1-1 1,0 0 0,1 1 0,0-1 0,1 2 0,0-2 1,1 0-1,-1 0 1,1 0 0,-1 0-1,1-1 1,-1 1 0,1-1 0,0 0-1,-1 1 1,1-1 0,0-1 0,-1 1-1,1 0 1,-1-1 0,1 1 0,0-1-1,-1 0 1,1 0 0,3-1-1,162-60-263,-14 4 164,-118 49 27,40-6-1,37-9-162,-102 21 217,-1 1-1,1 0 1,0 1-1,0 0 1,0 1-1,14 1 1,-20-1 9,0 1 0,1 0 1,-1-1-1,0 2 0,0-1 1,0 1-1,0-1 1,0 2-1,0-1 0,0 0 1,-1 1-1,1 0 0,-1 0 1,0 0-1,6 6 0,-7-5 15,0 1 0,-1 0 0,1 0 0,-1 1 0,-1-1 0,1 0 0,-1 1-1,2 10 1,-2-10 4,0 1 0,1-1-1,0 1 1,4 9 0,-3-13-5,-1 0 0,0 0 1,1 0-1,-1-1 0,1 1 1,0-1-1,-1 1 0,1-1 1,1 0-1,-1-1 0,0 1 1,0 0-1,1-1 0,-1 0 1,1 0-1,4 1 0,0 0-2,0 0 0,-1-1 0,1-1-1,0 1 1,0-1 0,13-2 0,92-32-16,16 8-94,-127 25 93,-1 1 1,1 0 0,0-1-1,-1 1 1,1 0 0,-1 0-1,1 0 1,0 0 0,-1 1-1,1-1 1,-1 0 0,1 0 0,-1 1-1,1-1 1,-1 1 0,1 0-1,-1-1 1,2 2 0,16 4-174,-18-6 152,31 33 113,-30-32-86,-1 0 1,1 0-1,0 1 1,0-1-1,-1 0 1,1 0-1,0-1 1,0 1-1,0 0 1,0-1-1,0 1 1,0-1-1,0 1 1,0-1-1,5 0 1,34-4-45,-17 2 41,-19 1 9,1 0 0,0 0 0,-1 0 0,1-1 0,-1 0 0,0 0 0,0 0 0,6-3 0,-6 1 1,1 1 1,0 1-1,0-1 0,0 1 0,0 0 0,0 1 0,0-1 0,1 1 1,-1 0-1,1 1 0,6 0 0,3 2-5,-2-1 11,-1 0 1,26-1 0,-35 0-5,1-1 1,-1 1 0,0-1 0,1 0 0,-1-1 0,0 1 0,0-1 0,0 0-1,0 0 1,0 0 0,0-1 0,7-5 0,23-10-66,-29 13-1,10-2 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4:07.700"/>
    </inkml:context>
    <inkml:brush xml:id="br0">
      <inkml:brushProperty name="width" value="0.2" units="cm"/>
      <inkml:brushProperty name="height" value="0.2" units="cm"/>
    </inkml:brush>
  </inkml:definitions>
  <inkml:trace contextRef="#ctx0" brushRef="#br0">15 74 44,'0'0'729,"-1"-1"-619,0 0 0,0 0 0,0 1 0,0-1 0,0 0-1,0 0 1,1-1 0,-1 1 0,0 0 0,1 0 0,-1 0-1,1 0 1,-1-1 0,0-1 0,6-4 129,-3 5-155,0 1-1,-1-1 1,1 0 0,-1 0-1,0 0 1,1-1 0,-1 1-1,0 0 1,0 0 0,0-4-1,8-17 2960,-15 29-2901,5-4-137,0-1 1,0 0 0,0 0 0,0 0 1,0 0-1,0 1 0,0-1 0,1 0 1,-1 0-1,1 1 0,-1-1 0,1 0 1,-1 1-1,1-1 0,0 1 0,-1-1 1,1 2-1,-5 16 97,3-15-45,1 0 0,0 1 0,0-1 0,0 0-1,0 1 1,1 5 0,0 18 258,-1-7-355,1 1-1,1-1 1,8 39 0,-6-44-86,12 35 18,-14-49 119,0 1-1,0-1 0,0 1 1,1-1-1,-1 0 0,1 1 0,0-1 1,0 0-1,0 0 0,0 0 1,0 0-1,0-1 0,0 1 0,0 0 1,4 1-1,0 0 4,1 0 1,1-1-1,-1 1 1,0-1-1,0-1 1,1 1-1,-1-1 1,1-1-1,0 1 0,-1-1 1,1-1-1,-1 1 1,1-1-1,-1 0 1,1-1-1,-1 0 0,0 0 1,0-1-1,8-3 1,4-3-110,-17 8 88,1 0 1,-1 0-1,0 0 1,1-1 0,-1 1-1,0-1 1,0 1-1,0-1 1,0 0-1,0 1 1,3-5-1,-1 0-5,0 1 0,0-1 0,-1 0-1,1 0 1,-2 0 0,1-1-1,-1 1 1,0-1 0,0 1 0,0-1-1,0-11 1,0-10 116,-1 23-59,0 1 1,-1-1 0,0 0 0,0 1 0,0-1 0,0 0 0,-1 1 0,0-1 0,-1-4-1,-14-64-77,15 70 31,-1 0 0,1-1 1,-1 1-1,1 0 0,0-1 0,1 1 0,-1-1 1,1 0-1,-1 1 0,1-5 0,0 5-9,0 3 14,0 1 1,0-1-1,0 0 0,0 0 1,0 0-1,0 0 1,0 0-1,0 0 0,0 0 1,0 0-1,0 0 1,0 0-1,0 0 0,0 0 1,0 0-1,0 0 1,0 0-1,0 0 1,0 1-1,0-1 0,0 0 1,0 0-1,0 0 1,0 0-1,0 0 0,0 0 1,0 0-1,0 0 1,0 0-1,0 0 0,0 0 1,0 0-1,0 0 1,0 0-1,-1 0 0,1 0 1,0 0-1,0 0 1,0 0-1,0 0 1,1 1-4,0 0 0,0-1 0,0 1 0,0 0 0,0 0 0,0 0 0,0 0 0,0 0 0,0 0 0,-1 0 0,1 0 0,0 0 0,-1 0 0,1 0 0,-1 0 0,1 0 0,-1 1 0,0-1 0,1 2 0,5 25 39,-1-5-21,-1 1 0,2 32 0,-5-46-67,1-1 0,0 1 1,0-1-1,1 0 0,0 0 0,1 0 0,8 14 0,-11-21 59,19 14 216,30-4 273,-30-8-1879,-1 1 0,29 11 0,-34 2-1643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46.967"/>
    </inkml:context>
    <inkml:brush xml:id="br0">
      <inkml:brushProperty name="width" value="0.2" units="cm"/>
      <inkml:brushProperty name="height" value="0.2" units="cm"/>
      <inkml:brushProperty name="color" value="#FF0066"/>
    </inkml:brush>
  </inkml:definitions>
  <inkml:trace contextRef="#ctx0" brushRef="#br0">251 126 48,'-3'-4'181,"-1"0"0,1 0 0,0 0-1,0 0 1,0 0 0,-3-8 0,-9-13 1061,14 24-1153,-1-1 0,1 1 0,-1-1 0,0 1 0,1 0 0,-1 0 1,0-1-1,0 1 0,0 0 0,0 1 0,0-1 0,0 0 0,0 1 1,0-1-1,0 1 0,-4-1 0,-15-6 1193,17 7-1286,1 1 0,0-1 1,-1 1-1,1 0 0,0 0 0,-1 0 0,1 0 0,0 1 1,0-1-1,-5 5 0,-26 16-71,27-17 108,1-1 0,0 1 1,1 0-1,-1 0 0,1 1 1,0 0-1,0 0 1,1 0-1,0 0 0,0 1 1,0-1-1,1 1 0,0 0 1,0 0-1,1 0 0,0 1 1,0-1-1,1 1 0,0-1 1,-1 11-1,3-5-57,-1 0 0,2 0 0,0 0 0,7 24 1,-8-31 17,1-1 0,0 0 0,0 1 1,1-1-1,0 0 0,0 0 0,0 0 0,0 0 1,1-1-1,0 0 0,0 1 0,0-1 1,5 4-1,-3-6 9,0 0 0,0 0 0,1 0 0,-1 0 0,1-1 0,-1 0 0,1-1 1,-1 1-1,1-1 0,-1-1 0,1 1 0,-1-1 0,8-2 0,-6 2-19,12-1 10,-1-1 1,1-1 0,-1-1 0,0-1 0,-1 0 0,1-2 0,16-9 0,-25 12-1,-1 0-1,0-1 1,-1-1 0,1 1-1,-1-1 1,-1-1 0,1 1-1,-1-1 1,-1-1 0,0 1-1,0-1 1,0 0 0,-1-1 0,6-14-1,3-16 437,15-72-1,-29 109-300,0-1-1,0 0 1,0 1 0,-1-1-1,1 0 1,-1 1 0,0-1-1,0 1 1,0-1 0,-1 1-1,1 0 1,-1-1 0,-3-4 0,4 7-51,1 0-68,0 1 1,0 0-1,0 0 0,0 0 0,0 0 1,-1 0-1,1-1 0,0 1 0,0 0 1,0 0-1,0 0 0,0 0 1,0 0-1,-1 0 0,1 0 0,0 0 1,0-1-1,0 1 0,0 0 0,0 0 1,-1 0-1,1 0 0,0 0 0,0 0 1,0 0-1,0 0 0,-1 0 1,1 0-1,0 0 0,0 0 0,0 0 1,0 0-1,-1 0 0,1 0 0,0 0 1,0 0-1,0 1 0,0-1 0,-1 0 1,1 0-1,0 0 0,0 0 1,0 0-1,0 0 0,-8 11 110,-5 19 101,10-4-249,0 0 0,2-1 0,3 40 0,-1-7-39,0-51 51,0 0-1,1 0 1,0 0 0,0 0-1,0 0 1,1-1-1,0 1 1,0-1 0,1 0-1,0 1 1,0-2-1,0 1 1,1 0 0,0-1-1,0 0 1,7 6-1,-9-10-48,-1 0-1,1 1 0,0-1 1,-1 0-1,1 0 0,0 0 1,0-1-1,0 1 0,0-1 1,0 0-1,0 0 0,0 0 1,0 0-1,-1 0 0,1 0 1,0-1-1,0 0 0,0 1 1,5-3-1,1 1-403,-7 0 267,-1 1 1,1 0-1,0 0 0,0-1 0,-1 1 0,1-1 0,-1 0 0,1 1 0,-1-1 0,0 0 1,1 0-1,-1 0 0,0 0 0,1-3 0,10-30-2384,-11 19 1539</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47.370"/>
    </inkml:context>
    <inkml:brush xml:id="br0">
      <inkml:brushProperty name="width" value="0.2" units="cm"/>
      <inkml:brushProperty name="height" value="0.2" units="cm"/>
      <inkml:brushProperty name="color" value="#FF0066"/>
    </inkml:brush>
  </inkml:definitions>
  <inkml:trace contextRef="#ctx0" brushRef="#br0">52 40 60,'-47'-11'3894,"47"14"-3884,0 55 6,-1-57-18,1 1 1,0-1-1,0 1 0,1-1 0,-1 1 0,0-1 0,0 0 0,1 1 0,-1-1 0,1 1 1,-1-1-1,1 0 0,0 1 0,-1-1 0,1 0 0,0 0 0,0 1 0,0-1 0,0 0 0,0 0 1,0 0-1,0 0 0,0 0 0,2 1 0,2-2 5,-1 0 1,0 0-1,1-1 0,-1 1 0,0-1 1,0 0-1,1 0 0,-1 0 0,0-1 1,0 0-1,0 1 0,0-1 0,-1-1 1,1 1-1,4-4 0,-5 0 0,-1 0 1,0 0-1,0 0 0,-1-1 0,1 1 1,-1 0-1,-1-1 0,1 1 1,-1-1-1,-1-6 0,1 5 4,0 5 2,-6-1 10,3 2-63,-1 1 0,1 0 0,-1 0 0,0 0 0,1 0 0,-1 0 0,0 1 0,0 0 0,0 0 0,0 0 0,1 0 0,-1 0 0,0 1 0,0 0 0,1 0 0,-1 0 0,0 0 0,1 0 0,-5 3 0,6-3-35,1-1 0,0 1 1,0-1-1,0 1 0,0 0 0,0 0 0,0-1 0,0 1 0,0 0 0,0 0 0,0 0 1,0 0-1,0 0 0,0 0 0,1 0 0,-1 0 0,0 1 0,1-1 0,-1 0 0,0 3 0,12 11-607,-9-13 558,7 8-513</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47.856"/>
    </inkml:context>
    <inkml:brush xml:id="br0">
      <inkml:brushProperty name="width" value="0.2" units="cm"/>
      <inkml:brushProperty name="height" value="0.2" units="cm"/>
      <inkml:brushProperty name="color" value="#FF0066"/>
    </inkml:brush>
  </inkml:definitions>
  <inkml:trace contextRef="#ctx0" brushRef="#br0">9 172 820,'22'-37'2684,"-21"43"-2391,0 0 0,0 0 0,-1 0 1,1 1-1,-2 5 0,-19 99 189,19-108-28,-12 14 818,17-21-1057,-1 0 0,0-1 0,0 1 1,0-1-1,2-5 0,0-9-251,1 1 1,0 0-1,16-30 0,-8 17 18,-8 18 16,0 1 1,1-1-1,0 1 0,1 1 1,1-1-1,0 1 1,0 1-1,1 0 1,0 0-1,19-13 0,-29 23 0,0-1 0,1 1 0,-1-1 0,1 1 0,-1 0 0,1-1 0,-1 1 0,1-1 0,0 1 0,-1 0 0,1 0 0,-1-1 0,1 1 0,0 0 0,-1 0 0,1 0 0,0 0 0,-1-1 0,1 1 0,-1 0-1,1 0 1,0 0 0,-1 1 0,1-1 0,0 0 0,-1 0 0,1 0 0,0 0 0,-1 1 0,1-1 0,-1 0 0,2 1 0,4 19 104,-3-3-57,39 153-141,-38-158-6,0 3-74,1 0 0,0-1 0,8 15 0,30-9-7005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48.679"/>
    </inkml:context>
    <inkml:brush xml:id="br0">
      <inkml:brushProperty name="width" value="0.2" units="cm"/>
      <inkml:brushProperty name="height" value="0.2" units="cm"/>
      <inkml:brushProperty name="color" value="#FF0066"/>
    </inkml:brush>
  </inkml:definitions>
  <inkml:trace contextRef="#ctx0" brushRef="#br0">235 225 356,'-2'-8'187,"1"1"-1,1-1 1,-1 0 0,1 1-1,1-1 1,-1 0 0,1 1-1,1-1 1,-1 1 0,1-1-1,5-10 1,-3 7-3,-1 0 0,-1-1 1,0 1-1,1-12 0,-3 20-134,0 1-1,0 0 1,0 0-1,0 0 1,0 0 0,-1 0-1,1 0 1,-1 0-1,0 0 1,1 0 0,-1 0-1,0 0 1,0 0-1,0 0 1,0 0 0,-1 1-1,1-1 1,0 0-1,-1 1 1,1-1 0,-3-1-1,1 2 12,0-1 0,0 1-1,0-1 1,0 1 0,-1 0 0,1 1-1,0-1 1,0 1 0,-1-1-1,1 1 1,0 0 0,-6 0 0,-6 2 94,0 1 1,0 0 0,0 1 0,0 0 0,-13 7 0,22-8-150,1-1 0,0 1 1,0 1-1,0-1 1,1 1-1,-1-1 1,1 1-1,0 1 1,0-1-1,0 1 1,1-1-1,0 1 0,-6 10 1,5-8-24,1 1 0,0 0 0,0 0 1,0 0-1,1 1 0,0-1 0,1 1 0,-1 15 0,2-21 3,1 0 0,0 0-1,0 0 1,0 1 0,0-1 0,0 0-1,1-1 1,-1 1 0,1 0 0,0 0-1,0-1 1,0 1 0,0-1-1,0 1 1,0-1 0,1 0 0,-1 0-1,1 0 1,-1 0 0,1-1 0,0 1-1,0-1 1,0 1 0,0-1-1,0 0 1,4 1 0,1-5-24,5 2 35,-1-1 51,0 1 1,0-1 0,18-6-1,-26 6-28,0 1-1,0-1 0,-1 0 0,1 1 0,-1-2 0,0 1 0,1 0 0,-1-1 0,0 1 0,0-1 0,-1 0 0,1 0 1,0 0-1,-1 0 0,0-1 0,3-4 0,49-92 740,-37 75 709,-15 44-1167,-3 2-355,-12 105 171,11-74-2,-15 83-1,1-21-243,9-69 355,-2 26 209,9-57-495,0-1 0,-1 1 0,0-1 0,-1 0 1,-1 1-1,0-1 0,-1 0 0,0 0 0,-8 16 1,10-27 101,-1 0 0,1 1 1,-1-1-1,1 0 1,-1-1-1,0 1 1,0 0-1,0-1 0,0 0 1,-5 2-1,-1 1 658,7-4-526,0 0 0,-1-1-1,1 1 1,0-1-1,0 1 1,0-1 0,-1 0-1,1 0 1,-2-1-1,0-3-166,0-1 0,0 1 0,0-1 0,1 0 0,-1 0 0,1-1 0,1 1 0,0-1 0,0 1 0,-3-13-1,3 4-47,0 1-1,1-1 0,1 0 1,0 1-1,1-1 0,0 0 1,2 1-1,-1-1 0,2 1 1,0 0-1,0 0 0,2 0 1,-1 1-1,2-1 0,0 1 1,0 1-1,1 0 0,1 0 1,0 0-1,1 1 0,11-11 1,-5 7-7,1 0 1,1 1 0,0 1 0,1 0 0,0 2 0,1 0 0,0 1 0,1 1 0,0 1 0,0 1 0,1 1-1,0 0 1,22-1 0,-38 6 94,7-1-12,0 0 0,0 1 0,0 0 0,0 1 0,0 1 0,0 0 0,0 1 0,14 3 0,-26-4-35,1 0 0,0 0 0,-1 0 1,1 0-1,-1 1 0,0-1 0,1 0 0,-1 1 1,0-1-1,0 1 0,0-1 0,0 1 1,2 3-1,2 3-1,-1-3-156,0 1 0,0 0-1,-1 0 1,0 0-1,0 0 1,0 0-1,-1 1 1,0-1 0,0 1-1,1 10 1,42-30-8236</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2:01.032"/>
    </inkml:context>
    <inkml:brush xml:id="br0">
      <inkml:brushProperty name="width" value="0.2" units="cm"/>
      <inkml:brushProperty name="height" value="0.2" units="cm"/>
      <inkml:brushProperty name="color" value="#FF0066"/>
    </inkml:brush>
  </inkml:definitions>
  <inkml:trace contextRef="#ctx0" brushRef="#br0">92 87 136,'-2'1'660,"0"-6"-535,1-2 216,1-1-1,0 0 0,0 1 1,0-1-1,1 0 0,2-7 1,5-6 2338,-16 43-2224,7-16-400,-1-1 0,1 0 1,1 1-1,-1-1 0,1 1 0,0-1 0,0 7 1,1-7 18,-1 0 1,0 1-1,0-1 1,0 1 0,-1-1-1,0 1 1,0-1 0,0 0-1,-4 9 1,-34 97 722,31-91-697,1 0 0,1 0 1,1 0-1,1 1 0,0 0 0,2 0 1,0 34-1,3-49-121,0 1 0,1-1 0,0 1 0,0-1 0,0 1 0,1-1 0,0 0 0,0 0 1,1-1-1,-1 1 0,1-1 0,1 1 0,-1-1 0,1 0 0,9 7 0,-12-10 25,1 0 1,0 0-1,1-1 0,-1 1 1,0-1-1,0 0 0,1 1 0,-1-1 1,0-1-1,1 1 0,-1 0 1,1-1-1,-1 0 0,1 0 0,5 0 1,57-11 83,-45 7-86,-11 3-76,-1-1 0,1 0 1,-1-1-1,0 0 0,0 0 1,0-1-1,0 0 0,-1 0 0,1-1 1,11-9-1,-9-17-2754,-16-17-1373,5 32 3244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2:02.009"/>
    </inkml:context>
    <inkml:brush xml:id="br0">
      <inkml:brushProperty name="width" value="0.2" units="cm"/>
      <inkml:brushProperty name="height" value="0.2" units="cm"/>
      <inkml:brushProperty name="color" value="#FF0066"/>
    </inkml:brush>
  </inkml:definitions>
  <inkml:trace contextRef="#ctx0" brushRef="#br0">61 249 136,'-57'0'1920,"54"0"-1744,21 9 111,-17-8-283,0 0 1,0-1-1,0 1 1,1-1-1,-1 1 1,0-1-1,0 0 0,1 1 1,-1-1-1,0 0 1,1 0-1,-1 0 1,3 0-1,10 1 33,-3 2-9,0-1-1,0 0 1,19 0 0,1 1-2,7 3-15,0-1 1,0-3 0,1 0-1,0-3 1,66-9-1,-85 5 33,34-14-1,-37 13 108,-4 1 284,6 1-276,-19 4-155,1 0 0,-1 0 0,1 0 0,-1 0 0,0-1 0,1 1 0,-1 0 0,0 0 0,1 0 0,-1-1 0,0 1 0,1 0 0,-1 0 1,0-1-1,1 1 0,-1 0 0,0 0 0,1-1 0,-1 1 0,0 0 0,0-1 0,0 1 0,1-1 0,-1 1 0,0 0 0,0-1 0,0 0 0,0 1-2,0 0-1,1-1 1,-1 1-1,0-1 0,0 1 1,0 0-1,0-1 0,1 1 1,-1-1-1,0 1 0,1 0 1,-1-1-1,0 1 1,0 0-1,1 0 0,-1-1 1,0 1-1,1 0 0,-1 0 1,1-1-1,-1 1 0,0 0 1,1 0-1,-1 0 1,1 0-1,-1 0 0,1-1 1,17-32 3271,-31 173-3185,12-118-50,2 7 213,-1-27-250,0 1 0,1-1 0,-1 0 0,1 0 0,0 1 0,0-1 0,-1 0 0,2 0 1,-1 0-1,0 0 0,0 0 0,1 0 0,-1 0 0,1 0 0,-1 0 0,1-1 0,0 1 0,0-1 0,0 1 0,0-1 0,2 1 0,4 1 0,1-1 1,-1 0-1,1-1 0,0 0 1,0 0-1,16-2 0,-11 0 27,0 0 1,-1-2-1,1 1 1,-1-2-1,0 0 1,1 0-1,-2-1 1,23-13-1,-4 4-16,-28 12-24,0 0-1,0 0 0,-1 0 1,1-1-1,0 1 1,-1-1-1,1 1 1,2-6-1,9-7-39,-7 7 51,-1 1 0,0-1 0,0 0 0,0-1 0,-1 1 0,0-1 0,-1 0 0,0 0 0,4-14 0,-6 18 46,0-1-1,-1 0 1,1 0 0,-1 0 0,0 0 0,-1 0-1,0 0 1,0 0 0,0 0 0,0 0 0,-1 0-1,0 0 1,0 0 0,-1 1 0,0-1 0,0 0 0,0 1-1,0-1 1,-1 1 0,0-1 0,0 1 0,-1 0-1,1 1 1,-1-1 0,0 1 0,-1-1 0,1 1 0,-1 0-1,1 1 1,-1-1 0,-9-4 0,2 2-29,-5-1 14,0-1 0,-19-4 1,2-2-62,29 12 22,0-1 0,0 1 0,-1 0 0,1 0 0,-1 0 0,-10-1 0,15 3-10,-14-3-28,14 3 46,1 0 1,-1 0-1,0 0 0,0 0 1,0 1-1,1-1 0,-1 0 0,0 1 1,0-1-1,1 1 0,-1-1 1,0 1-1,1-1 0,-1 1 0,0-1 1,1 1-1,-1-1 0,1 1 1,-1 0-1,1-1 0,-1 1 0,1 0 1,-1 1-1,-11 21 27,9-15-14,-6 9-13,1 0-1,1 1 0,-8 33 0,12-41-17,2-5 17,0-1 0,0 0 0,1 0 0,0 0 0,-1 0 0,1 1 0,1-1 0,-1 0 0,1 0 0,0 0 0,0 0 0,2 6 0,-3-9 2,1 1 0,0-1 0,0 1 0,0-1-1,0 0 1,0 0 0,0 1 0,0-1 0,0 0-1,1 0 1,-1 0 0,0 0 0,1-1 0,-1 1-1,1 0 1,-1 0 0,1-1 0,-1 1-1,3 0 1,32 8-4,-31-9 4,11 3-17,0-2 1,0 0-1,1-1 1,-1 0-1,0-2 1,0 0-1,-1 0 1,1-2-1,0 0 1,-1 0-1,0-2 1,0 0-1,0 0 1,16-11-1,37-21-1475,-66 36 1182,7-3-228,-1 0-635</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53.553"/>
    </inkml:context>
    <inkml:brush xml:id="br0">
      <inkml:brushProperty name="width" value="0.2" units="cm"/>
      <inkml:brushProperty name="height" value="0.2" units="cm"/>
      <inkml:brushProperty name="color" value="#FF0066"/>
    </inkml:brush>
  </inkml:definitions>
  <inkml:trace contextRef="#ctx0" brushRef="#br0">16 74 144,'-15'-9'4674,"42"-15"-1927,-26 22-2615,0 2-129,0 0-1,0-1 0,0 1 0,0-1 0,0 0 1,0 1-1,0-1 0,0 0 0,0 0 0,0 1 1,0-1-1,0 0 0,-1 0 0,1 0 0,0-1 1,0 1 1,0-1 1,0 1-1,-1 0 1,1 0-1,0 0 1,0 0 0,0 1-1,0-1 1,0 0-1,0 0 1,0 0-1,0 1 1,1-1-1,-1 1 1,0-1-1,2 0 1,-2 1 77,28-4 153,8 0 320,8 1-320,-28 3 174,1 3-53,1 0 0,22-1 0,-25-2-220,-1 1 0,1 1 0,28 6 0,-26-3 71,-1 2-1,32 15 0,-43-19-176,0 1 0,0 0 1,0 0-1,-1 0 0,0 1 0,1-1 1,-1 1-1,-1 1 0,1-1 0,5 9 1,-9-13-13,0 1 0,0-1 0,0 0 0,1 1 0,-1-1 1,1 0-1,-1 0 0,1 0 0,-1 0 0,1 0 0,-1 0 0,1-1 1,2 2-1,-2-1 9,1 0-1,-1 0 1,1 0 0,-1 0 0,0 1 0,0-1-1,0 1 1,4 3 0,2 4 37,-1 0-1,0 0 0,-1 1 1,1 0-1,8 19 1,10 29 93,-17-42-62,-1 1 1,10 32-1,20 61 1261,-25-67-1026,-9-31-285,0-1 0,0 1 0,-1 0 0,0 0 0,0 14 0,-2 2-84,1 1 340,-2 0 0,-7 49 0,7-65-346,1 0 0,0 1 0,1-1 0,2 13 0,2 20 167,-4-21 15,1-1 1,8 37-1,-1-13 364,-6-29-457,0 0 1,1-1-1,1 1 1,1-1-1,0 0 1,12 22-1,-15-35-21,0 1-1,0 1 0,-1-1 0,1 0 1,-1 1-1,1 7 0,3 10 38,48 119-236,-51-137 199,0-1 0,1 0 1,0 0-1,0 0 0,0-1 1,0 0-1,1 1 0,9 5 1,6 8 31,-3-1-50,1-2 0,1 0 0,0-1 0,1-1 0,33 16 0,-37-22-70,1 0-1,0-1 1,0-1-1,30 6 1,71 2-159,-44-13 573,-34-1-109,-2 2-231,-29 0-25,0 0 0,0-1 1,0 0-1,0 0 0,1-1 1,-1 0-1,0 0 1,0-1-1,0-1 0,13-5 1,1-3-34,0 1 0,33-9 0,8-3-153,-13 3-56,-49 18 234,-1 1-1,-1-1 10,1 1 0,0 0 0,0-1 0,-1 1-1,1-1 1,0 1 0,0-1 0,-1 1 0,1-1-1,-1 0 1,1 1 0,0-1 0,-1 0 0,1 1 0,-1-1-1,0 0 1,1 1 0,-1-1 0,1 0 0,-1 0-1,0 0 1,0 0 0,0 1 0,1-1 0,-1 0-1,0 0 1,0 0 0,0 0 0,0 0 0,-1-1-1,1 1 100,-4-10-879,-4-2 158,7 10 553,-4-1-39,1-1 95,-1 0 1,1 0-1,1-1 0,-1 1 0,-4-11 0,7 14 37,-9-12 2,0 1 0,-1 0-1,0 0 1,-1 1 0,-16-12 0,-19-4-139,45 26 426,15 12-286,-4-7-25,-1 0-1,1-1 0,0 0 0,-1-1 1,18 1-1,28 6-284,21 12 389,-12-13 306,-60-6-419,18 1 205,-42 58-156,21-59-34,0 0-1,0 1 1,0-1-1,0 0 0,0 1 1,-1-1-1,1 0 1,0 1-1,-1-1 0,1 0 1,-1 0-1,0 1 1,1-1-1,-1 0 0,0 0 1,0 0-1,-1 1 0,-7 11-87,-45 104 314,53-115-202,-1 0-7,-3 4-4,0 0-1,0 0 1,1 1-1,0-1 1,1 1-1,-1 0 0,-3 13 1,-9 16-82,-3-22 157,18-14-119,0 0 34,0 1 0,0-1 0,0 0 0,0 0 0,0 0 0,0 0 0,0 0-1,0 0 1,0 0 0,0-1 0,0 1 0,-1 0 0,1 0 0,0-1 0,1 1 0,-1-1 0,0 1 0,0-1 0,-1 0 0,-5-37 19,1 0 1,2 0 0,2 0 0,3-48-1,0-8-51,-1 24 32,-1 57-20,-2 20-133,4 30-946,10-6-2554</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55.166"/>
    </inkml:context>
    <inkml:brush xml:id="br0">
      <inkml:brushProperty name="width" value="0.2" units="cm"/>
      <inkml:brushProperty name="height" value="0.2" units="cm"/>
      <inkml:brushProperty name="color" value="#FF0066"/>
    </inkml:brush>
  </inkml:definitions>
  <inkml:trace contextRef="#ctx0" brushRef="#br0">5 465 72,'0'0'735,"-5"22"3755,6-29-4396,0-1 0,1 1-1,0-1 1,0 1 0,0 0 0,1 0 0,0 0-1,1 0 1,-1 1 0,1-1 0,8-9-1,-5 6-112,0-1 0,-1 1 0,9-22 0,15-49-129,-12 35 152,13-51-1,-28 86 220,-1-1 0,0 1 1,-1 0-1,-1 0 0,0-14 0,0 24-204,0 1 0,0 0 0,0-1 0,-1 1 0,1 0 0,0 0 1,0-1-1,0 1 0,0 0 0,-1 0 0,1-1 0,0 1 0,0 0 0,-1 0 0,1 0 0,0 0 0,0-1 0,-1 1 0,1 0 1,0 0-1,-1 0 0,1 0 0,0 0 0,-1 0 0,1 0 0,0 0 0,0 0 0,-1 0 0,1 0 0,0 0 0,-1 0 0,1 0 0,0 0 1,-1 0-1,1 0 0,0 0 0,-1 0 0,1 0 0,0 0 0,0 1 0,-1-1 0,1 0 0,0 0 0,0 0 0,-1 0 0,1 1 1,0-1-1,0 0 0,0 0 0,-1 1 0,1-1 0,0 0 0,0 0 0,0 1 0,-1-1 0,-11 15-162,4 18 8,5-28 152,2 0 1,-1 0 0,0 0 0,1 0-1,0 1 1,0-1 0,1 0-1,0 0 1,0 1 0,0-1 0,0 0-1,1 1 1,0-1 0,0 0-1,0 0 1,4 10 0,-3-12-12,1 0-1,0 0 1,0 0 0,0 0 0,0 0 0,0 0 0,0-1-1,1 1 1,-1-1 0,1 0 0,0 0 0,-1-1 0,1 1-1,0-1 1,0 0 0,0 0 0,0 0 0,0 0 0,0-1-1,1 1 1,-1-1 0,7-1 0,1 1-10,0-1 1,-1-1-1,1 0 1,0 0-1,-1-1 0,0-1 1,12-4-1,-16 5-3,-1 0-1,1-1 1,0 0 0,-1 0-1,0 0 1,0-1 0,0 0-1,0 0 1,6-8 0,-9 9 11,0-1 1,0 0 0,-1 0 0,1 0 0,-1 0 0,0 0 0,-1 0 0,1-1 0,-1 1 0,0 0 0,0-1 0,-1 0 0,0-8-1,0 11 3,-1 1-1,0-1 0,0 0 0,0 1 0,0-1 0,-1 1 0,1 0 1,-1-1-1,1 1 0,-1 0 0,0 0 0,0 0 0,0 0 0,-4-3 0,5 4 126,-3-4 31,4 4-169,0 0-1,-1 1 0,1-1 1,0 0-1,-1 1 0,1-1 1,-1 0-1,1 1 0,-1-1 1,1 1-1,-1-1 0,1 1 1,-1-1-1,1 1 0,-1-1 1,0 1-1,1 0 0,-1-1 1,0 1-1,1 0 0,-1-1 0,0 1 1,1 0-1,-1 0 0,-1 0 1,-3 5-8,1 0 0,0 1 0,0-1 0,0 1 0,0 0 1,1 1-1,0-1 0,-3 12 0,1-2 69,0-1-1,-3 31 1,7-40-56,1 0 0,0-1 0,0 1 0,0-1 0,0 1 0,1-1 0,0 1 0,0-1 0,1 1 0,0-1 0,0 0 0,0 0 0,5 9-1,8 14-15,-13-24 14,0 0 0,0-1 0,0 1 0,0 0 0,1-1 0,-1 1 0,4 2 0,4 5-218,0 0 0,1 0 0,1-2 0,0 1-1,0-1 1,26 14 0,-35-22-368,7 4-1314</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56.533"/>
    </inkml:context>
    <inkml:brush xml:id="br0">
      <inkml:brushProperty name="width" value="0.2" units="cm"/>
      <inkml:brushProperty name="height" value="0.2" units="cm"/>
      <inkml:brushProperty name="color" value="#FF0066"/>
    </inkml:brush>
  </inkml:definitions>
  <inkml:trace contextRef="#ctx0" brushRef="#br0">86 154 72,'13'16'4195,"-10"-14"-4190,-1-1-6,1 0-6,1 1 0,-1 0 0,1 0 1,-1 0-1,0 1 0,0-1 0,4 4 0,-6-7 9,1 0-1,-1 0 0,1 1 0,-1-1 1,1 0-1,-1 1 0,1-1 0,0 1 1,-1-1-1,1 1 0,0 0 0,-1-1 0,3 1 1,-2 0 1,1-1 1,-1 0-1,0-1 1,0 1 0,0 0-1,-1 0 1,1-1-1,0 1 1,0-1 0,-1 0-1,1 1 1,-1-1-1,1 0 1,-1 0 0,2-4-1,-2 6-4,0-4 11,0 1 0,0 0 1,0-1-1,0 1 0,0-1 1,-1 1-1,1-1 0,-1 1 1,0-1-1,0 1 0,0-1 1,-1 1-1,1-1 0,-3-5 0,1-7 58,2 14-50,0 1 1,-1 0 0,1-1 0,0 1-1,-1 0 1,0-1 0,1 1 0,-1 0-1,1 0 1,-1-1 0,0 1-1,0 0 1,0 0 0,0 0 0,0 0-1,0 0 1,0 0 0,0 1-1,-2-2 1,-25-13 324,21 11-248,-57-32 730,61 35-763,0 0 0,0 0 0,1 1 0,-1-1 0,0 1-1,0 0 1,0 0 0,0 0 0,1 0 0,-5 1 0,-1 0 61,6-1-65,-15 18-36,13-1-57,1 1 1,0 0 0,2 0 0,0 0 0,1 0-1,4 32 1,-2-25 45,2-1-1,1 0 0,0 0 0,2 0 1,1-1-1,1 0 0,1 0 1,20 33-1,-27-51 5,0-1 1,1-1-1,-1 1 1,1 0-1,0-1 0,0 0 1,1 0-1,-1 0 1,1 0-1,-1-1 0,1 0 1,0 0-1,0 0 1,0 0-1,0-1 0,0 0 1,0 0-1,0 0 1,0 0-1,0-1 0,1 0 1,-1 0-1,0-1 1,0 1-1,0-1 0,0 0 1,1-1-1,-2 1 1,1-1-1,6-3 0,-5 2-40,0-1 0,1 0-1,-1 0 1,-1-1 0,1 1-1,-1-1 1,0-1 0,0 1-1,0-1 1,4-6 0,6-11 74,15-33-1,-13 24-9,9-19-101,-17 31 17,1 1 0,1 1 0,21-27 0,-13 23 40,29-25 0,-46 46 152,0 3-294,0 1 150,0-1 1,0 1 0,0-1 0,0 1 0,-1 0 0,1 0 0,-1 0 0,0 0 0,2 6 0,-2-7-15,9 22 24,22 37 1,-23-47-26,-1 0 0,-1 1 0,0 0 0,-1 0 1,0 1-1,4 22 0,-9-33 99,-1 1 0,0 0 1,0-1-1,0 1 0,-1-1 1,-1 7-1,16-22 1685,-11 8-1743,-1-1 0,0 0 0,0-1 0,0 1 0,0 0 0,-1 0 0,1-1 0,-1 1 1,0-1-1,1-5 0,5-10-1,65-120-309,-60 120 273,1 0-1,0 0 1,2 2-1,27-28 1,-32 35-6,-8 8 30,-1 1 0,1-1 0,-1 0-1,1 0 1,0 1 0,0-1 0,0 1 0,0-1 0,0 1 0,0 0-1,0 0 1,0 0 0,0 0 0,1 0 0,-1 0 0,0 1 0,1-1-1,-1 1 1,0 0 0,1-1 0,-1 1 0,1 0 0,2 1 0,8 18-122,-10-14 68,0 1 0,0-1 0,0 1-1,-1 0 1,0-1 0,0 1 0,-1 0-1,1 0 1,-1 0 0,0 9 0,-1 66-63,-1-45 180,-8 89-78,8-119-20,0-4 25,1 0-1,-1 0 1,1 0 0,0 0-1,-1 0 1,1 0 0,0 1-1,0-1 1,0 0 0,1 0-1,-1 0 1,0 0 0,2 4 0,6-20 3,0 0 0,7-23 0,-10 26-15,1 0 0,0-1 0,1 2-1,0-1 1,12-13 0,5-9 124,-16 22-108,2 1 1,-1-1 0,1 1 0,1 1 0,0 0 0,16-10 0,-26 18-19,-1 1-1,1 0 1,-1-1-1,0 1 1,1 0-1,-1 0 1,1-1 0,-1 1-1,1 0 1,-1 0-1,1 0 1,0 0-1,-1-1 1,1 1-1,-1 0 1,1 0-1,-1 0 1,1 0 0,-1 0-1,1 1 1,-1-1-1,1 0 1,-1 0-1,1 0 1,-1 0-1,1 1 1,-1-1 0,1 0-1,-1 0 1,1 1-1,-1-1 1,1 0-1,-1 1 1,0-1-1,1 0 1,-1 1-1,0-1 1,1 1 0,-1-1-1,0 1 1,1-1-1,-1 0 1,0 1-1,0-1 1,0 1-1,1 0 1,-1-1-1,0 1 1,1 4-3,1 0-1,-1 0 1,-1 0 0,1 0-1,-1 9 1,0 126 50,1-135-33,6 54 153,-6-56-31,3-5-479,0 0 243,0-1 1,0 1 0,0-1-1,-1 0 1,1 0 0,-1 0-1,0 0 1,0-1 0,0 1-1,4-7 1,-2-4-563,-11-15-5079,-9 20 4720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57.932"/>
    </inkml:context>
    <inkml:brush xml:id="br0">
      <inkml:brushProperty name="width" value="0.2" units="cm"/>
      <inkml:brushProperty name="height" value="0.2" units="cm"/>
      <inkml:brushProperty name="color" value="#FF0066"/>
    </inkml:brush>
  </inkml:definitions>
  <inkml:trace contextRef="#ctx0" brushRef="#br0">147 148 288,'-1'-1'-211,"-16"-4"2766,22 11-2229,-4-6-326,0 1 1,-1-1 0,1 1-1,0-1 1,-1 1 0,1-1-1,0 1 1,-1-1 0,1 0-1,0 1 1,0-1-1,0 0 1,-1 0 0,1 1-1,0-1 1,0 0 0,0 0-1,0 0 1,-1 0 0,1 0-1,0 0 1,0 0 0,0-1-1,1 1 1,11-1 33,-12 1 13,17-24 243,-9 14-158,-6 8-74,-1-1 1,0 1 0,1-1-1,-1 0 1,0 0 0,3-7-1,-5 9-31,1 0-1,-1-1 0,0 1 1,0 0-1,1-1 1,-1 1-1,0 0 1,0-1-1,-1 1 1,1 0-1,0 0 1,0-1-1,-1 1 0,1 0 1,-1 0-1,1-1 1,-1 1-1,1 0 1,-1 0-1,0 0 1,1 0-1,-1 0 1,0 0-1,-2-2 0,-5-10 242,7 10-186,-1 0 0,1 0 0,-1 0 0,0 0 0,0 1 0,0-1 0,0 0 0,-1 1 0,1 0 0,-1 0 0,1-1 0,-1 2 0,-3-3 1,-5 1-4,1 1 0,-1 0 1,0 0-1,-21 1 0,29 2-74,1-1 0,0 1 0,-1 0-1,1 0 1,0 0 0,0 0 0,0 0 0,0 0 0,0 1-1,0-1 1,0 1 0,0-1 0,0 1 0,1 0-1,-1 0 1,0 0 0,1 0 0,0 0 0,-2 3-1,-2 3 7,0 1-1,0 1 0,-5 17 0,2-5-8,5-12-12,-1 0-1,2-1 1,-1 1-1,1 0 1,1 0-1,-1 18 1,3-18 5,0 0 1,1 0-1,0 0 1,0 0-1,1-1 1,0 1-1,1-1 1,0 0-1,1 1 1,0-2-1,10 15 1,-11-17 27,1 1 0,0-1 0,0 0 0,1-1 0,-1 1 0,1-1 0,1 0 0,-1-1 0,1 0 0,-1 1 1,1-2-1,0 1 0,1-1 0,-1 0 0,15 3 0,-14-5-22,0 0 0,-1-1-1,1 0 1,0 0 0,0 0 0,-1-1 0,1 0 0,-1-1-1,1 0 1,-1 0 0,1 0 0,-1-1 0,0 0 0,0-1-1,0 1 1,-1-1 0,12-9 0,-8 4 1,0-1 0,-1 0 1,0-1-1,-1 1 0,0-2 0,-1 1 1,0-1-1,-1 0 0,6-16 0,35-74-289,-42 89 299,1 1 0,1 0 0,14-19 1,-14 22-3,-5 6-13,0 0-1,0 0 1,1 1 0,-1-1 0,1 1 0,0 0 0,-1 0 0,1 0 0,0 0 0,1 0 0,-1 1 0,0-1-1,0 1 1,1 0 0,-1 0 0,0 0 0,1 0 0,6 0 0,-9 2 2,0 0 0,0 1 0,0-1 1,0 0-1,0 0 0,0 0 0,0 1 0,0-1 0,-1 1 1,1-1-1,0 2 0,6 11 13,-1 0 1,-1 0-1,0 1 0,-1 0 1,3 24-1,0-5-37,-6-29 20,0 1 0,0-1 1,-1 1-1,0-1 0,0 1 1,-1 10-1,-1 13 62,2-28 125,2 8-60,-2-9-121,0 0 0,0 0-1,0 0 1,0 1 0,-1-1 0,1 0 0,0 0 0,0 0 0,0 1 0,0-1 0,0 0 0,0 0-1,0 0 1,0 1 0,0-1 0,0 0 0,0 0 0,0 1 0,0-1 0,0 0 0,1 0 0,-1 0-1,0 1 1,0-1 0,0 0 0,0 0 0,0 0 0,0 1 0,0-1 0,1 0 0,-1 0-1,0 0 1,0 0 0,0 0 0,0 1 0,2-1 163,-6 0 104,8 0-91,-3 0-169,0 0-1,0 0 0,-1 0 0,1 0 0,0-1 0,-1 1 1,1 0-1,0-1 0,-1 1 0,1 0 0,0-1 0,-1 1 0,1-1 1,-1 1-1,1-1 0,-1 1 0,1-1 0,-1 1 0,1-1 0,-1 0 1,1 1-1,-1-1 0,0 0 0,1 1 0,-1-1 0,0 0 1,1-1-1,26-64-286,-19 52 256,1-6 11,2 2 0,1-1 1,0 1-1,1 1 0,20-21 1,-28 33-1,-4 5 11,0-1 0,0 0-1,0 0 1,0 0 0,0 1-1,0-1 1,0 0 0,0 0-1,0 0 1,-1 0 0,1-1-1,0 1 1,-1 0 0,1 0-1,0-2 1,1 6 53,0 0-43,0-1 1,1 1 0,-2 0-1,1 0 1,0 0-1,0 0 1,-1 0 0,0 1-1,2 3 1,1 41-4,-2-25-41,8 42-1,-3-35 32,-4-14 24,1 0 0,0-1 0,1 0 0,13 25 0,-10-23-16,-8-15 234,7-4-274,-6 2 30,1-1 0,-1 0 0,0 0-1,0 0 1,1 0 0,-1-1 0,0 1 0,0 0 0,0 0 0,0-1 0,-1 1 0,1-1 0,0 1 0,0 0 0,-1-1 0,1 1 0,0-3 0,9-37-78,-1 7 80,13-18 49,3 2 0,42-64 0,-66 111-36,1 1 1,-1 0 0,1 0 0,0 0-1,-1 0 1,1 0 0,0 0-1,0 0 1,0 1 0,0-1 0,0 0-1,1 1 1,-1 0 0,0 0-1,1-1 1,-1 2 0,1-1-1,-1 0 1,1 0 0,-1 1 0,1-1-1,2 1 1,-4 0-16,0 1 0,0-1-1,0 1 1,0-1 0,0 1 0,0 0-1,-1-1 1,1 1 0,0 0-1,0-1 1,-1 1 0,1 0 0,-1 0-1,1 0 1,-1 0 0,1 0 0,-1 0-1,1 0 1,-1 0 0,0 0 0,1 0-1,-1 0 1,0 1 0,8 32-62,-6-24 91,0-1-13,0 0 0,-1 1 1,0-1-1,0 17 0,-1-16-46,0 0 0,1-1 1,3 19-1,9 64 127,-3 18-212,-6-91 73,-4-16 26,13-10-2283,-10 6 2050,0 0-1,0-1 1,-1 0 0,1 0 0,0 0 0,-1 0 0,1 0-1,-1-1 1,0 1 0,4-6 0,9-8-575,-2 4-99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4:08.990"/>
    </inkml:context>
    <inkml:brush xml:id="br0">
      <inkml:brushProperty name="width" value="0.2" units="cm"/>
      <inkml:brushProperty name="height" value="0.2" units="cm"/>
    </inkml:brush>
  </inkml:definitions>
  <inkml:trace contextRef="#ctx0" brushRef="#br0">96 160 312,'-4'0'460,"3"0"-400,1-1 0,-1 1-1,1 0 1,-1 0 0,0 0 0,1 0 0,-1 0-1,0 0 1,1 0 0,-1 0 0,1 0 0,-1 0-1,0 0 1,1 1 0,-1-1 0,1 0 0,-1 0-1,1 1 1,-1-1 0,1 0 0,-1 1 0,1-1 0,-1 0-1,1 1 1,-1-1 0,1 1 0,-1-1 0,1 1-1,0-1 1,-1 1 0,1-1 0,0 1 0,-1-1-1,1 1 1,0-1 0,0 1 0,0 0 0,0-1-1,-1 1 1,1-1 0,0 1 0,0 0 0,0-1-1,0 1 1,0 0 0,1 3 921,0-2-960,0 0 0,0 0-1,0 0 1,0-1 0,0 1 0,0 0 0,1 0 0,-1-1 0,0 1 0,1-1 0,0 0 0,-1 1 0,1-1-1,0 0 1,0 0 0,3 1 0,-2-3-30,0 0 0,0 0 0,0 0 0,0-1-1,0 1 1,0-1 0,0 0 0,0 0 0,-1 0 0,1-1 0,-1 1-1,1 0 1,3-6 0,3-2-18,-6 8 0,-3 1 27,0 0 0,0 0-1,0-1 1,0 1 0,1 0 0,-1 0-1,0 0 1,0 0 0,1 1 0,-1-1-1,1 0 1,-1 0 0,1 0 0,-1 0-1,1 0 1,0 0 0,0-1 0,5-10 71,-8 7-37,0 0-1,0 0 1,-1 1 0,1-1 0,-1 1-1,0-1 1,0 1 0,-6-6 0,1 1 358,-18-20 470,24 28-683,-1-1-99,-1-1 1,1 1-1,-1 0 0,0 0 0,0 0 0,-4-1 1,-37-19 285,18 14-152,25 7-73,11 23-26,-18 66 587,17 0-476,-6-64-218,-2-19-35,0 0-1,0 0 1,1 0-1,-1 0 1,1 0-1,0 0 1,1 0-1,-1-1 1,4 8-1,6 10 7,-10-19 20,0-1 0,0 1 1,0-1-1,0 1 0,0-1 0,1 1 0,-1-1 1,1 0-1,0 0 0,0 0 0,0 0 1,0 0-1,0 0 0,0-1 0,0 1 0,0-1 1,3 2-1,28 16-103,-24-13 133,0-1 1,-1 0-1,2 0 1,-1-1-1,1 0 1,-1-1 0,1 0-1,11 1 1,65 7-224,-83-11 196,0 0 0,0 0 0,0-1 0,-1 1-1,1-1 1,0 0 0,0 0 0,0 0-1,-1 0 1,1-1 0,-1 1 0,1-1-1,-1 1 1,1-1 0,-1 0 0,0 0-1,0 0 1,0 0 0,0-1 0,3-4 0,15-14 90,-16 18-107,0 0-1,-1-1 1,1 1-1,-1-1 0,0 0 1,0 0-1,0 0 0,-1 0 1,0-1-1,4-8 0,-1 1-7,-2-1-1,1 0 1,1-14-1,-5 24 26,3-10 19,-1 0 0,-1 0 1,0 0-1,-1-1 1,0 1-1,-3-17 1,-10-25 153,12 53 102,19 26-372,-5-4-17,5 0-21,-15-16 117,1 1 0,0-1 0,0 1 0,0-1 0,6 4 0,23 20 16,42 23 159,-70-47-157,0 0 0,1 1 0,-2 0-1,1 0 1,4 7 0,12 12-80,-20-23 79,0 0 0,-1 0 0,1 0-1,-1 1 1,1-1 0,-1 0 0,1 0-1,-1 0 1,0 1 0,0-1 0,0 0-1,1 0 1,-1 0 0,0 1 0,-1 1-1,10 36 27,-41-14 1,32-24-28,-1-1 1,1 0-1,-1 1 0,1-1 1,-1 0-1,1 1 0,-1-1 0,1 0 1,-1 1-1,1-1 0,-1 0 1,1 0-1,-1 0 0,0 0 0,1 0 1,-1 1-1,1-1 0,-1 0 1,0 0-1,1 0 0,-1-1 0,1 1 1,-2 0-1,-10 2-5,7-1-36,0 1 0,0-1 1,0-1-1,0 1 0,0-1 0,0 0 0,0 0 0,-7-1 1,-1 1-294,11 0 35</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58.505"/>
    </inkml:context>
    <inkml:brush xml:id="br0">
      <inkml:brushProperty name="width" value="0.2" units="cm"/>
      <inkml:brushProperty name="height" value="0.2" units="cm"/>
      <inkml:brushProperty name="color" value="#FF0066"/>
    </inkml:brush>
  </inkml:definitions>
  <inkml:trace contextRef="#ctx0" brushRef="#br0">21 47 416,'-1'-3'282,"0"3"-247,1-1 0,-1 0 0,1 0 1,0 0-1,-1 0 0,1 0 0,0 0 0,0 0 0,0 0 0,0 0 0,0 0 1,0 0-1,0 0 0,0 0 0,0 0 0,0 0 0,0 0 0,1 0 1,-1 0-1,0 0 0,1 0 0,-1 0 0,0 0 0,1 1 0,-1-1 0,1 0 1,0 0-1,-1 0 0,1 1 0,0-1 0,-1 0 0,1 1 0,0-1 0,0 0 1,0 1-1,1-1 0,1-1 48,0 0 0,0 1 1,0 0-1,0 0 0,0 0 1,0 0-1,1 0 0,-1 0 1,0 1-1,4-1 0,-6 1-4,-5 10 318,0-1 0,1 1 0,-4 16 1,-1 4 332,-4 16 187,-8 56 0,17-88-860,0 16-131,1 1 1,4 58 0,0-54 90,-4 65 0,0-86 8,1-9 25,0 0-1,1 0 1,-1 0-1,1 0 1,0 0-1,0 0 1,1 0-1,1 7 1,-1-12-45,-1 1-1,1 0 1,-1-1 0,1 1-1,-1-1 1,1 1 0,0-1-1,-1 1 1,1-1 0,0 1-1,-1-1 1,1 0 0,0 1 0,0-1-1,-1 0 1,1 0 0,0 1-1,0-1 1,-1 0 0,1 0-1,0 0 1,0 0 0,0 0-1,-1 0 1,1 0 0,1-1-1,22-2-123,-11-1 83,1 0 0,-2-1 0,1 0 0,-1-1 0,1 0 0,-2-1-1,1-1 1,-1 0 0,0-1 0,18-18 0,-24 22 57,-1-2 0,0 1 1,0 0-1,-1-1 0,0 0 0,0 0 1,3-12-1,-4 12 24,0 0 0,-1-1 1,0 1-1,-1-1 0,1 1 0,-2-1 0,1 1 1,-1-1-1,0 1 0,0 0 0,-1-1 0,0 1 0,0 0 1,-1 0-1,0 0 0,0 0 0,-6-8 0,6 13-48,0-1-1,0 1 1,0 0-1,0 0 1,0 0-1,0 0 1,-1 1-1,1-1 1,-1 1-1,1 0 1,-1 0-1,1 0 1,-1 1 0,0-1-1,1 1 1,-1 0-1,0 0 1,1 0-1,-1 0 1,-6 2-1,-53 23-38,58-23-7,1 0 1,-1 1 0,1 0 0,0 0-1,0 0 1,0 0 0,0 1-1,1-1 1,-1 1 0,-5 7 0,8-8-217,-1 13-621,1-15 746,1 1-1,-1-1 1,1 1-1,0-1 0,0 1 1,0 0-1,0-1 1,0 1-1,0-1 1,0 1-1,0 0 0,1-1 1,-1 1-1,0-1 1,1 1-1,0-1 1,-1 1-1,1-1 1,1 3-1,23 20-2349,-22-19 1599</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59.436"/>
    </inkml:context>
    <inkml:brush xml:id="br0">
      <inkml:brushProperty name="width" value="0.2" units="cm"/>
      <inkml:brushProperty name="height" value="0.2" units="cm"/>
      <inkml:brushProperty name="color" value="#FF0066"/>
    </inkml:brush>
  </inkml:definitions>
  <inkml:trace contextRef="#ctx0" brushRef="#br0">100 258 180,'-9'-3'2522,"22"6"-1712,-9-6-808,0 0 0,0 0 0,0 0 0,0 1 0,1 0-1,-1 0 1,1 0 0,5-2 0,-5 4 2,-4 0-3,1-1-1,-1 0 1,0 1 0,1-1-1,-1 0 1,0 0-1,1 0 1,-1 0 0,0 0-1,0 0 1,0 0-1,0 0 1,0 0 0,0 0-1,0-1 1,0 0-1,8-7 5,-5 3 57,1 0 0,-1 0 0,0-1 0,0 1 0,0-1 0,-1 0 0,0 0 0,-1 0 0,1 0 0,-1-1 0,-1 1 0,0-1 0,1-9 0,-2 13 64,0-1-1,0 1 0,-1 0 0,1-1 1,-1 1-1,0 0 0,-1-1 0,1 1 0,-1 0 1,0 0-1,0 0 0,0 0 0,0 0 1,-1 1-1,1-1 0,-1 1 0,0-1 0,0 1 1,0 0-1,-1 0 0,-5-4 0,5 5-73,1 0 0,-1 1-1,0-1 1,1 1 0,-1 0 0,0 0-1,0 0 1,1 0 0,-1 1-1,0 0 1,0 0 0,0 0 0,0 0-1,0 0 1,0 1 0,0 0-1,1-1 1,-1 1 0,0 1 0,0-1-1,1 1 1,-1-1 0,1 1-1,-4 3 1,0-1-49,1 1 1,0-1-1,0 2 0,1-1 0,0 0 1,0 1-1,0 0 0,0 0 0,1 1 1,0-1-1,1 1 0,-1 0 1,1 0-1,1 0 0,-1 1 0,1-1 1,0 0-1,1 1 0,0-1 0,0 1 1,0 0-1,1-1 0,1 1 0,1 14 1,1-4 19,1 0 1,0-1 0,2 1 0,0-1-1,0 0 1,2-1 0,0 1-1,1-1 1,17 22 0,-23-32-24,-3-5 2,1 0 1,-1 0-1,1 0 1,0 0-1,-1 0 1,1 0 0,-1 0-1,1 0 1,0-1-1,0 1 1,0 0-1,-1-1 1,1 1-1,2 1 1,14 4 5,-10-6-6,0 1 0,0-1 1,1 0-1,-1-1 0,0 0 1,1 0-1,-1 0 0,0-1 1,0 0-1,0 0 0,0-1 0,-1 0 1,1 0-1,-1-1 0,0 0 1,0 0-1,9-8 0,-1 1 2,-1-2 0,0 0 0,-1 0-1,-1-1 1,19-29 0,16-46-12,-35 64 0,-1 1 0,-1-2 0,8-33 0,-11 37-17,-5 18-25,-6 12 18,3-3 31,-1 3 7,1 0-1,1 0 1,0 0-1,0 0 1,0 0-1,1 1 1,0-1-1,1 0 1,2 14-1,-2-21-11,-1 0 0,0 1-1,1-1 1,-1 0 0,1 0 0,-1 0 0,1 0-1,0 0 1,-1 0 0,1 0 0,0 0-1,0 0 1,0 0 0,0-1 0,0 1 0,0 0-1,1 0 1,0 1-9,0-1 13,-1 1 1,1-1-1,0 0 1,0 0-1,-1 0 0,1 0 1,0 0-1,0-1 1,0 1-1,0-1 1,0 1-1,0-1 1,0 1-1,0-1 0,0 0 1,0 0-1,3 0 1,32-5 69,-36 5-68,13-2 0,-1 0-1,0-1 0,0-1 0,0 0 0,0-1 0,-1-1 0,0 0 0,0 0 0,0-1 0,-1-1 0,0 0 0,0 0 0,17-19 0,-19 20 11,-8 6 1,1-1-1,0 1 0,0 0 1,-1-1-1,1 0 1,-1 1-1,1-1 1,-1 0-1,0 1 1,0-1-1,1 0 1,0-4-1,-2 5 110,6-11 198,-6 7-166,-3 6 484,-7 11-599,0 1 0,0 0 0,1 1 0,1 0 0,1 0 0,0 1 0,0-1 0,2 2 0,0-1 0,1 1 0,0-1 0,1 1 1,1 0-1,-1 21 0,4-35-33,-1 1 0,1-1 0,-1 1 0,1-1 0,0 1 0,0-1 0,0 0 0,0 0 0,1 1 0,-1-1 0,0 0 0,1 0 0,0 0 0,-1 0-1,3 1 1,2 3 9,-4-3-11,2-1 1,-1 0-1,0 0 1,0 0-1,1 0 1,-1-1-1,1 1 1,-1-1-1,1 0 0,0 0 1,-1 0-1,5 0 1,10 3 5,2 1-172,1-2 0,0-1 0,0 0 1,0-2-1,0 0 0,0-2 0,35-6 1,-39 4-477,0 0 0,0-2 0,26-12 1,-38 11-828,-5 7 1334,0-1-1,0 0 1,0 0 0,0 1-1,0-1 1,0 0 0,0 1-1,0-1 1,0 0 0,0 0-1,0 1 1,0-1 0,0 0-1,0 0 1,-1 1 0,1-1-1,0 0 1,-1 1 0,1-1-1,-1 0 1,-10-19-1213</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2:03.465"/>
    </inkml:context>
    <inkml:brush xml:id="br0">
      <inkml:brushProperty name="width" value="0.2" units="cm"/>
      <inkml:brushProperty name="height" value="0.2" units="cm"/>
      <inkml:brushProperty name="color" value="#FF0066"/>
    </inkml:brush>
  </inkml:definitions>
  <inkml:trace contextRef="#ctx0" brushRef="#br0">48 636 168,'-1'1'89,"-1"-1"0,0-1 1,1 1-1,-1 0 0,0 0 0,1-1 0,-1 1 0,0 0 1,1-1-1,-1 0 0,1 1 0,-1-1 0,1 0 0,0 0 1,-1 0-1,1 0 0,0 0 0,-1 0 0,1 0 0,-1-2 1,-1 0 136,1-1 1,1 1 0,-1-1-1,1 0 1,-1 1 0,1-1 0,0 0-1,-1-6 1,2 5-77,0 0-1,0 0 1,0-1-1,1 1 1,-1 0-1,1 0 1,1 0-1,-1-1 1,1 1-1,-1 1 1,2-1-1,-1 0 1,0 0-1,1 1 1,0-1-1,0 1 1,0 0 0,1 0-1,-1 0 1,6-4-1,13-12-268,1 0-1,39-24 1,-18 13 319,-19 10-210,0 0-1,-1-2 1,38-47-1,-48 52 12,-1 0 0,-1-1 0,-1-1 0,0 0 0,-2 0 1,10-28-1,-14 31 13,-4 14 20,0 1 0,0-1 0,-1 0-1,1 0 1,-1 0 0,0 0 0,0 0 0,0-5 0,-1 7-24,1 0 1,-1 0-1,0 0 1,1 0-1,-1 0 1,0 0-1,0 0 1,0 0-1,0 0 1,0 0-1,0 0 1,0 1-1,0-1 1,0 0-1,0 1 1,-1-1-1,1 1 1,0-1-1,0 1 1,-1 0-1,1-1 1,0 1-1,-1 0 0,1 0 1,0 0-1,-1 0 1,1 0-1,-3 1 1,-41 0 150,43 0-155,-4 0 31,0-1 1,0 2 0,0-1 0,0 1 0,0-1 0,1 2 0,-1-1 0,1 1 0,0-1 0,-7 6-1,11-7-45,1 0-1,-1 0 0,1 0 0,-1 0 0,1 0 0,-1 0 0,1 1 0,-1-1 0,1 0 0,0 0 0,0 1 0,0-1 1,0 0-1,0 0 0,0 2 0,0-1-17,-1 2-2,1 1-1,0-1 0,0 1 0,0 0 1,0-1-1,1 1 0,-1-1 1,1 1-1,0-1 0,1 0 0,-1 1 1,1-1-1,0 0 0,4 7 0,3 2 71,0 0-1,0-1 0,12 11 0,-2-2 97,-7-8-121,-1 0 0,2 0-1,0-2 1,0 1-1,1-2 1,1 1 0,0-2-1,0 0 1,25 10-1,-36-18-6,0 1 0,0-1 0,0 1 0,-1 0 0,1 0 0,0 1 0,-1-1 0,0 1 0,1-1 0,-1 1 0,0 0 0,-1 0 0,1 0 0,0 1 0,-1-1 0,0 1 0,0-1 0,3 7 0,-5-8 6,1 0 1,-1 0-1,0 0 1,0 0-1,-1 0 1,1 0-1,0 0 1,0 0-1,-1 0 1,0 0-1,1 0 1,-1 0-1,0-1 1,0 1-1,0 0 1,0-1-1,0 1 1,0 0-1,-2 1 1,2-1-2,-1 1 1,0-1-1,0 0 1,0 0-1,0 0 1,-1 0-1,1 0 1,-1-1-1,1 1 1,-1 0-1,1-1 1,-5 2-1,-99 33-92,105-36 29,0 0 0,0 1 0,1-1 0,-1 0 0,0 0 0,0 0 0,1 0 0,-1 0 0,0 0 0,0 0 0,0 0 1,1 0-1,-1 0 0,0 0 0,0 0 0,1 0 0,-1-1 0,-1 0 0,30-40-6291,-22 35 6358,7-6-985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2:04.087"/>
    </inkml:context>
    <inkml:brush xml:id="br0">
      <inkml:brushProperty name="width" value="0.2" units="cm"/>
      <inkml:brushProperty name="height" value="0.2" units="cm"/>
      <inkml:brushProperty name="color" value="#FF0066"/>
    </inkml:brush>
  </inkml:definitions>
  <inkml:trace contextRef="#ctx0" brushRef="#br0">164 49 64,'0'-3'2512,"0"-1"-1953,0 0 0,0 0 0,0-30 6778,-28 129-6456,19-66-635,0-1 0,2 1-1,-5 49 1,-1 38 437,15-5-270,1-48-469,-3 1-1,-3-1 1,-17 96 0,4-101 40,-24 60 1,36-110-4,4-7 20,-7 21 271,10-16-20,9 8-231,-11-13-38,-1-4-791,1 2 730,-1 0 0,0 0 1,0 0-1,1 1 0,-1-1 0,0 0 0,1 1 0,-1-1 0,0 0 0,1 1 0,-1-1 0,1 0 0,-1 1 0,1-1 0,0 1 0,-1-1 0,1 1 0,0-1 0,-1 1 0,1-1 0,0 1 1,-1 0-1,1-1 0,0 1 0,0 0 0,1 0 0,-1-2-61,0 1 0,-1 0-1,1 0 1,-1-1 0,1 1 0,-1 0 0,1-1 0,-1 1 0,0 0 0,1-1 0,-1 1-1,0-1 1,0-1 0,30-81-8246,-26 71 6934</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2:04.538"/>
    </inkml:context>
    <inkml:brush xml:id="br0">
      <inkml:brushProperty name="width" value="0.2" units="cm"/>
      <inkml:brushProperty name="height" value="0.2" units="cm"/>
      <inkml:brushProperty name="color" value="#FF0066"/>
    </inkml:brush>
  </inkml:definitions>
  <inkml:trace contextRef="#ctx0" brushRef="#br0">39 65 240,'-3'-3'329,"1"1"-206,0 0 0,-1 0 1,1 0-1,0 0 0,-1 1 1,0-1-1,1 1 0,-1-1 1,0 1-1,0 0 1,-4-1-1,18-5 255,1 1-1,0 1 1,23-8 0,-13 8-386,-19 4 8,0 0 0,0 0 0,0 0 0,0 1 0,0-1 0,0 1 0,0 0 0,0 0 0,0 0 0,1 0 0,-1 1 0,0-1 0,0 1 0,0 0 0,0 0 0,4 1 0,32 19 10,-29-16 4,0 1-1,0-2 1,0 1-1,1-1 0,0-1 1,13 3-1,-17-4 12,0 0-1,0 0 0,-1 1 1,1 0-1,-1 0 1,1 0-1,-1 1 0,9 7 1,-14-10 47,1 0-1,-1 0 1,1 0 0,-1 0 0,0 0 0,1 1 0,-1-1 0,0 1-1,0-1 1,0 1 0,0-1 0,0 1 0,0 0 0,-1-1 0,1 1-1,0 0 1,-1 0 0,1 0 0,-1-1 0,0 1 0,0 0 0,0 0-1,0 0 1,0 0 0,0-1 0,0 1 0,0 0 0,-1 0 0,1 0-1,-1 0 1,1-1 0,-1 1 0,0 0 0,0-1 0,0 1 0,0 0 0,0-1-1,0 0 1,0 1 0,-2 1 0,-6 8 30,-1-1 1,0 1-1,0-2 1,-1 1 0,0-2-1,-1 1 1,-15 7-1,-11 6 148,28-15-125,9-6-119,1-1-1,-1 1 1,0-1 0,1 0 0,-1 1-1,0-1 1,1 1 0,-1-1-1,0 0 1,1 0 0,-1 1-1,0-1 1,0 0 0,1 0 0,-1 0-1,0 0 1,0 0 0,1 0-1,-1 0 1,-1 0 0,-21 0-2499</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2:04.991"/>
    </inkml:context>
    <inkml:brush xml:id="br0">
      <inkml:brushProperty name="width" value="0.2" units="cm"/>
      <inkml:brushProperty name="height" value="0.2" units="cm"/>
      <inkml:brushProperty name="color" value="#FF0066"/>
    </inkml:brush>
  </inkml:definitions>
  <inkml:trace contextRef="#ctx0" brushRef="#br0">46 109 52,'0'-3'390,"-3"-14"743,0 1 0,1-34-1,2 47-680,0 2-281,0 0 0,0 0 0,0 0 0,0 0-1,0 0 1,1 0 0,-1-1 0,0 1-1,1 0 1,-1 1 0,1-1 0,-1 0 0,1 0-1,3-5 972,-4 7-1139,0-1-1,1 0 0,-1 0 0,0 0 1,0 0-1,0 0 0,0 0 1,0 0-1,0 0 0,0 0 0,0 1 1,0-1-1,0 0 0,0 0 0,0 0 1,0 0-1,0 0 0,0 0 0,0 0 1,0 1-1,0-1 0,0 0 0,0 0 1,0 0-1,0 0 0,0 0 1,0 0-1,0 0 0,-1 0 0,1 0 1,0 1-1,0-1 0,0 0 0,0 0 1,0 0-1,0 0 0,0 0 0,0 0 1,0 0-1,0 0 0,-1 0 1,1 0-1,0 0 0,0 0 0,0 0 1,0 0-1,0 0 0,0 0 0,0 0 1,0 0-1,-1 0 0,1 0 0,0 0 1,0 0-1,0 0 0,0 0 0,0 0 1,0 0-1,0 0 0,0 0 1,-1 0-1,1 0 0,0 0 0,0 0 1,0 0-1,0 0 0,0 0 0,-2 17 67,1 1 0,1-1 0,0 1-1,4 22 1,-1-6 42,1 12-95,-2 1 0,-2 0-1,-3 0 1,-1 0 0,-13 57 0,-3-15 337,11-44-456</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2:05.379"/>
    </inkml:context>
    <inkml:brush xml:id="br0">
      <inkml:brushProperty name="width" value="0.2" units="cm"/>
      <inkml:brushProperty name="height" value="0.2" units="cm"/>
      <inkml:brushProperty name="color" value="#FF0066"/>
    </inkml:brush>
  </inkml:definitions>
  <inkml:trace contextRef="#ctx0" brushRef="#br0">64 31 432,'-10'-31'7148,"7"47"-6578,3-15-623,-7 49 221,5-33 34,0 1 1,-1-1-1,-1 0 1,-9 24 0,9-28-147,1-1 0,0 0 0,1 1 0,0-1 0,0 16 0,2-27-170,-2 9 635,0-6-1432</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2:05.780"/>
    </inkml:context>
    <inkml:brush xml:id="br0">
      <inkml:brushProperty name="width" value="0.2" units="cm"/>
      <inkml:brushProperty name="height" value="0.2" units="cm"/>
      <inkml:brushProperty name="color" value="#FF0066"/>
    </inkml:brush>
  </inkml:definitions>
  <inkml:trace contextRef="#ctx0" brushRef="#br0">22 32 152,'-17'0'903,"15"-2"-819,2 1-74,-1 0 0,1 0 0,0 0 0,-1-1 0,1 1 0,0 0 0,0 0 0,0 0 0,0 0 0,0 0 0,0 0 0,0 0 0,0 0 0,0 0 0,0 0 0,1 0 0,-1 0 0,0 0 0,2-2 0,2-3 15,-1 7-159,-3-1 135,0 1-1,0 0 1,0-1 0,0 1-1,0-1 1,0 1-1,0 0 1,0-1 0,1 1-1,-1-1 1,0 1 0,1 0-1,-1-1 1,0 1-1,1-1 1,-1 1 0,0-1-1,1 1 1,-1-1 0,1 1-1,-1-1 1,1 0-1,-1 1 1,1-1 0,0 0-1,-1 1 1,1-1 0,-1 0-1,2 0 1,-3 1 23,-2-1-4,3-14-267,0 12 112</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2:06.185"/>
    </inkml:context>
    <inkml:brush xml:id="br0">
      <inkml:brushProperty name="width" value="0.2" units="cm"/>
      <inkml:brushProperty name="height" value="0.2" units="cm"/>
      <inkml:brushProperty name="color" value="#FF0066"/>
    </inkml:brush>
  </inkml:definitions>
  <inkml:trace contextRef="#ctx0" brushRef="#br0">114 0 452,'0'0'6049,"2"3"-5973,-1-2-58,0 1-1,0 0 1,0 0 0,0 0 0,0 0 0,0 0 0,0 0 0,-1 0 0,1 0 0,-1 0 0,0 0 0,0 0 0,1 0 0,-1 0 0,0 0 0,-1 0-1,1 0 1,0 0 0,-1 1 0,0 1 0,0 7 36,-3 7 119,0 0 0,-1 0 0,-1-1 0,-10 22 0,-1 2 109,-31 94 239,44-125-497,0 0 0,1 1 0,0-1 0,0 1 0,1 0-1,1 0 1,0 0 0,0 0 0,1 0 0,2 16 0,-2-27-23,0 1-1,0-1 0,0 1 1,0-1-1,0 1 1,0-1-1,0 1 1,0-1-1,0 1 1,1-1-1,-1 1 0,0-1 1,0 1-1,0-1 1,1 1-1,-1-1 1,0 0-1,1 1 0,-1-1 1,0 1-1,1-1 1,-1 0-1,1 1 1,-1-1-1,0 0 1,1 0-1,-1 1 0,1-1 1,0 0-1,1 1 2,4 3-6,0-1 1,0 0-1,0-1 0,0 1 1,1-1-1,-1 0 0,1-1 1,0 0-1,-1 0 1,1 0-1,0-1 0,0 1 1,-1-2-1,1 1 1,11-3-1,2-1-144,0-1 0,0-1 1,-1 0-1,20-10 0,-32 13-346,-1-1 0,1 1 0,-1-1 1,9-7-1,-13 10 329,-1 0 0,1-1 0,-1 1 0,0 0 0,1-1 1,-1 1-1,0-1 0,0 1 0,0-1 0,0 1 0,0-1 0,-1 0 0,1 0 1,0 1-1,-1-1 0,1 0 0,-1 0 0,0 0 0,0 0 0,0 1 0,1-1 1,-2 0-1,1 0 0,0 0 0,-1-2 0,-2-3-471</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2:06.583"/>
    </inkml:context>
    <inkml:brush xml:id="br0">
      <inkml:brushProperty name="width" value="0.2" units="cm"/>
      <inkml:brushProperty name="height" value="0.2" units="cm"/>
      <inkml:brushProperty name="color" value="#FF0066"/>
    </inkml:brush>
  </inkml:definitions>
  <inkml:trace contextRef="#ctx0" brushRef="#br0">25 32 696,'-19'4'1453,"19"-4"-1415,-1 0-1,1 0 0,0 1 1,0-1-1,-1 0 0,1 0 0,0 0 1,0 0-1,0 0 0,-1 0 1,1 0-1,0 0 0,0 0 0,0 1 1,-1-1 74,1 0-75,0 0 0,0 1 0,0-1 1,-1 0-1,1 0 0,0 0 1,0 1-1,0-1 0,0 0 0,0 0 1,0 1-1,0-1 0,0 0 1,0 0-1,0 0 0,0 1 0,0-1 1,0 0-1,0 0 0,0 1 1,0-1-1,0 0 0,0 0 0,0 1 1,0-1-1,0 0 0,0 0 1,0 0-1,0 1 0,1-1 0,3 2 66,0 1-1,0-2 0,0 1 1,0 0-1,0-1 0,1 1 1,-1-1-1,0 0 0,1-1 0,-1 1 1,1-1-1,4 0 0,10 2 351,28 2-145,0-1-1,-1-3 1,1-2-1,67-10 1,-11-1 156,-7-9-1777,-81 21 186,-6 1-793,-9-14-466,0 9 1451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4:09.489"/>
    </inkml:context>
    <inkml:brush xml:id="br0">
      <inkml:brushProperty name="width" value="0.2" units="cm"/>
      <inkml:brushProperty name="height" value="0.2" units="cm"/>
    </inkml:brush>
  </inkml:definitions>
  <inkml:trace contextRef="#ctx0" brushRef="#br0">39 42 368,'-26'-4'9476,"13"-33"-17446</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0:31.509"/>
    </inkml:context>
    <inkml:brush xml:id="br0">
      <inkml:brushProperty name="width" value="0.2" units="cm"/>
      <inkml:brushProperty name="height" value="0.2" units="cm"/>
      <inkml:brushProperty name="color" value="#FF0066"/>
    </inkml:brush>
  </inkml:definitions>
  <inkml:trace contextRef="#ctx0" brushRef="#br0">1793 781 148,'0'0'5565,"0"6"-4941,1-4-557,-1 0 0,0 0 1,0 0-1,1 0 0,-1-1 0,0 1 0,-1 0 0,1 0 0,0 0 0,-1 0 1,1-1-1,-1 1 0,1 0 0,-1 0 0,0-1 0,1 1 0,-1 0 0,0-1 1,0 1-1,-1-1 0,1 1 0,0-1 0,0 0 0,-4 3 0,-2 1-6,0 0-1,-1 0 0,0-1 0,-12 5 1,-20 11 99,7 4-122,12-9 127,-37 20 0,6-6-14,36-19-70,0-1 0,0 0-1,-1-1 1,0-1 0,-1-1 0,-34 8 0,-82 9 1276,94-18-1025,-6 1 92,-1-2 0,-53-3-1,98-1-419,-41-2 256,-1-2 0,-56-13 1,83 12-205,0-1 1,1-1 0,0 0 0,0-1-1,1 0 1,0-2 0,0 0 0,-22-20-1,22 15-84,1-1 1,1-1-1,-17-27 0,15 21 87,-88-153-153,20 29-298,56 103 440,-29-62 0,32 57-87,-60-92 0,42 67-35,17 32 428,23 39-240,1 0-103,0 0-1,0 0 1,0 0-1,-1 1 1,1-1-1,-1 0 1,0 1 0,0-1-1,0 1 1,0-1-1,0 1 1,0 0-1,-1 0 1,1 0-1,-6-3 1,1-1 33,5 4 175,-19 13-676,20-10 309,0 2 9,-18 30 382,10-23 60,9-10-303,-1 1 0,1-1-1,-1 0 1,1 1 0,0-1 0,-1 0-1,1 1 1,0-1 0,-1 0 0,1 1-1,0-1 1,0 1 0,-1-1-1,1 0 1,0 1 0,0-1 0,0 1-1,0-1 1,0 1 0,-1-1 0,1 1-1,0-1 1,0 1 0,0-1-1,0 1 1,1 0 0,-9 19-26,6-18 23,1 0 1,0 0-1,0 0 0,0 0 1,0 0-1,1 0 0,-1 0 1,0 0-1,0 5 0,1 80-216,2-22 490,3 14-217,0 31-161,1-31 174,-6-77-87,0-2 18,0 0 0,1 0 0,-1 1-1,0-1 1,1 0 0,-1 0 0,0 0 0,1 1 0,-1-1 0,0 0 0,0 1 0,1-1 0,-1 0 0,0 0 0,0 1 0,0-1 0,1 0 0,-1 1 0,0-1 0,0 1 0,0-1 0,0 0 0,0 1 0,0-1 0,0 1 0,1-1 0,-1 0 0,0 1 0,0-1 0,-1 0 0,1 1 0,0-1 0,0 1 0,0-1-1,0 0 1,0 1 0,0-1 0,0 0 0,-1 1 0,1 3 71,4-11 136,-1 1-190,0-1 0,-1 1-1,0-1 1,0 1 0,0-1 0,-1 0-1,1-12 1,-2-58-328,0 9 356,-2 2 223,0 24-314,-2-76-200,4-8 20,1 125 224,0 0 0,0 0-1,1 1 1,-1-1-1,0 0 1,1 1 0,-1-1-1,0 1 1,1-1 0,-1 1-1,1 0 1,-1-1 0,1 1-1,1 0 1,6 1 9,0 0 0,0 0 0,-1 1 0,16 5 0,-16-4-6,0-1-1,1 0 1,-1 0-1,16 0 1,23 10-17,62-4-169,-78-9 305,52 3 92,-76-1-244,0 0 0,0 0 0,1 1 0,-2 0 0,1 0 0,0 0 0,0 1 0,-1 0 0,7 4 0,-4-1-43,-3-2 103,0 0 0,0 0 0,-1 0 0,1 1 0,-1 0-1,8 10 1,-11-13 37,-1 17-106,-1-19 49,0 0 0,0 0 0,0 0-1,0 0 1,0 0 0,0 1 0,0-1 0,0 0-1,0 0 1,0 0 0,0 0 0,0 0 0,0 0-1,0 0 1,0 0 0,0 0 0,0 0 0,0 0-1,0 0 1,0 0 0,0 0 0,0 0 0,0 0-1,0 0 1,0 0 0,0 0 0,0 0 0,1 0-1,-1 0 1,0 0 0,0 0 0,0 0 0,0 0-1,0 1 1,0-1 0,0 0 0,0 0-1,0 0 1,0 0 0,0 0 0,0 0 0,0 0-1,0 0 1,0 0 0,0 0 0,0 0 0,0 0-1,0 0 1,0 0 0,0 0 0,1-1 0,-6 5 10,0-1 0,-1 1 1,1-2-1,0 1 0,-1-1 1,1 1-1,-8 0 0,9-1-8,-44 16 20,-50 26-1,86-38 14,1 0 1,0 1 0,1 0-1,-1 1 1,1 0-1,-17 19 1,21-21-19,-1-1 0,0 1-1,0-1 1,0-1 0,0 1 0,-11 3 0,13-6-37,0 1 0,0 0 1,0 0-1,0 0 0,0 0 0,1 1 0,-6 5 0,7-6 11,0-1 0,0 0 0,0 1-1,0-1 1,-1 0 0,1-1 0,-1 1 0,1 0 0,-1-1-1,0 0 1,1 0 0,-6 1 0,3-1 6,-74 20 80,50-13-1528,32-10 1186,0 1 235,-1 0 0,1 0 1,-1-1-1,0 1 0,1 0 0,-1-1 0,0 0 0,0 1 0,0-1 0,0 1 0,0-1 0,-1 0 1,1 0-1,0 0 0,-1 1 0,0-1 0,1 0 0,-1-3 0,2-3-155,1-1 0,0 1 0,0 0 1,5-9-1,-4 9 68,4-9-249,2-1 1,0 2-1,1-1 1,0 2-1,20-22 1,-27 33 319,-1 0-1,1 0 1,0 1 0,0-1 0,1 1-1,-1 0 1,1 0 0,0 0 0,-1 1 0,1-1-1,0 1 1,1 0 0,-1 1 0,6-2-1,-7 3 466,0-2-406,10-3-77,0-2 0,-1 0 0,0 0 0,14-11 0,-26 17 284,0 1-239,-1 0 13,0 0 0,0 0-1,0 0 1,0 0 0,0 0-1,0 0 1,1 0-1,-1 0 1,0-1 0,0 1-1,0 0 1,0 1 0,0-1-1,0 0 1,1 0 0,-1 0-1,0 0 1,0 0-1,0 0 1,0 0 0,0 0-1,0 0 1,0 0 0,1 0-1,-1 0 1,0 0-1,0 0 1,0 0 0,0 0-1,0 1 1,0-1 0,0 0-1,0 0 1,0 0-1,0 0 1,1 0 0,-1 0-1,0 0 1,0 1 0,0-1-1,0 0 1,0 0-1,0 0 1,0 0 0,0 0-1,0 0 1,0 1 0,0-1-1,0 0 1,0 0 0,0 0-1,0 0 1,0 0-1,0 0 1,0 1 0,-1-1-1,1 0 1,2 9-1,-1-7 0,1-1 1,-1 0 0,0 0 0,1 0-1,0 0 1,-1 0 0,1 0 0,0 0-1,-1 0 1,1 0 0,2 0 0,18 10 8,-19-9-8,-1 0 7,0 0 0,0 0-1,0 0 1,1 0-1,-1-1 1,0 1 0,4 2-1,1 0-5,-6-3-3,0-1 0,0 1 0,-1-1 0,1 1 0,0-1 0,0 1 0,-1-1-1,1 1 1,-1 0 0,1-1 0,-1 1 0,1 0 0,-1-1 0,1 1 0,-1 0 0,1 0 0,-1 0-1,0-1 1,0 1 0,1 0 0,-1 0 0,0 0 0,0 0 0,0 0 0,0 0 0,0-1 0,0 1-1,0 0 1,0 0 0,-1 1 0,1-1 5,0 0 0,0 0-1,-1 0 1,1 0 0,0 0 0,-1 0-1,1 0 1,-1 0 0,1 0-1,-1 0 1,0 0 0,1 0 0,-1-1-1,0 1 1,-1 1 0,1-1 1,0 0 1,0 0-1,0 0 1,0 0-1,0 0 1,0 0 0,0 1-1,1-1 1,-1 0-1,0 0 1,1 1-1,-1-1 1,1 0-1,0 1 1,-1-1-1,1 3 1,-8 28-7,7-25 18,1-6-6,-8 3 22,8-4-29,0 1-1,0-1 0,-1 0 1,1 1-1,0-1 1,0 0-1,0 0 1,-1 0-1,1 1 1,0-1-1,-1 0 1,1 0-1,0 0 1,0 1-1,-1-1 1,1 0-1,0 0 1,-1 0-1,1 0 1,0 0-1,-1 0 1,1 0-1,0 0 0,-1 0 1,1 0-1,0 0 1,-1 0-1,1 0 1,0 0-1,-1 0 1,1 0-1,0 0 1,-1 0-1,1-1 1,0 1-1,0 0 1,-1 0-1,1 0 1,0 0-1,-1-1 1,1 1-1,0 0 0,-1-1 1,-11-10 7,9 10-34,0-1-1,0 1 1,-1 0-1,1 0 1,0 0 0,0 0-1,-1 0 1,1 1-1,0 0 1,-6 0-1,5 0-179,-2-4-974,1 4 672,0 1 0,1-1 0,-1 1 1,1 0-1,-1 0 0,1 0 0,-1 0 1,1 1-1,0 0 0,-5 3 1,-4-1-629</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0:34.447"/>
    </inkml:context>
    <inkml:brush xml:id="br0">
      <inkml:brushProperty name="width" value="0.2" units="cm"/>
      <inkml:brushProperty name="height" value="0.2" units="cm"/>
      <inkml:brushProperty name="color" value="#FF0066"/>
    </inkml:brush>
  </inkml:definitions>
  <inkml:trace contextRef="#ctx0" brushRef="#br0">0 48 168,'0'0'959,"6"-2"-305,12-13 3001,-17 15-3634,0 0-1,0 0 0,0 0 0,0 0 0,0 0 0,0 0 0,0 0 0,0 0 1,0 0-1,0 0 0,0 0 0,0 1 0,0-1 0,0 0 0,0 1 0,0-1 0,0 1 1,0-1-1,0 1 0,-1 0 0,2 0 0,-1 1-11,1-1 0,-1 1 0,0 0 0,0 0 0,0 0 0,0 0 0,-1 0 0,1 0 0,0 0 0,-1 0 0,1 0 0,-1 0 0,0 4 0,12 73 76,2 24 142,-4 22 47,-9-95-204,2 1 1,1 0 0,12 45-1,-9 1 3293,-10-110-2061,0 13-1291,1 0 0,1 0 1,0 0-1,5-39 0,-4 58-17,4-31 18,2 0 1,1 0 0,1 1-1,2 0 1,1 1 0,2 0-1,1 1 1,27-44 0,9 7-130,-9 16-520,-41 49 607,1 0 1,0 0 0,0 0-1,0 0 1,0 0-1,0 1 1,0-1 0,1 1-1,-1-1 1,0 0 0,0 1-1,0 0 1,1-1-1,-1 1 1,0 0 0,0 0-1,1-1 1,-1 1 0,0 0-1,1 0 1,-1 0 0,0 1-1,0-1 1,1 0-1,-1 0 1,0 1 0,0-1-1,0 1 1,1-1 0,-1 1-1,0-1 1,0 1-1,0 0 1,0 0 0,0-1-1,0 1 1,1 2 0,4 1 84,0 0 1,-1 1-1,0 0 1,0 0 0,0 1-1,4 7 1,-2 0-76,0 0 1,-1 0-1,-1 1 0,0 0 0,-1 0 1,2 16-1,12 97 790,-13-81 95,5 62-985,3-53 249</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0:35.579"/>
    </inkml:context>
    <inkml:brush xml:id="br0">
      <inkml:brushProperty name="width" value="0.2" units="cm"/>
      <inkml:brushProperty name="height" value="0.2" units="cm"/>
      <inkml:brushProperty name="color" value="#FF0066"/>
    </inkml:brush>
  </inkml:definitions>
  <inkml:trace contextRef="#ctx0" brushRef="#br0">44 331 40,'-5'-17'8462,"4"37"-8423,-1 1 1,-8 29-1,6-30-26,0-1-1,-1 32 1,4 3 128,0-19 24,5 45 0,-3-70-148,0 0 1,1 0-1,1 0 0,0 0 1,0-1-1,1 0 0,0 1 1,10 15-1,-12-22-27,1 0 0,0 0 0,-1 0 0,1 0 0,0 0 0,0-1 0,1 0 0,-1 0 0,0 0 0,1 0 0,-1 0 0,1 0 0,0-1 0,-1 0 0,1 0 0,0 0 0,0 0 0,0-1 0,7 1 0,-2-1 41,0 0 0,0-1 0,0 0-1,0 0 1,0-1 0,0 0 0,13-6 0,-14 4 30,0 0 0,0 0 1,0-1-1,0 0 1,-1-1-1,0 1 0,0-1 1,7-9-1,-6 8-46,0 0-1,-1-1 1,0 0-1,0 0 1,-1-1-1,0 0 1,-1 0-1,0 0 1,0-1-1,-1 1 1,0-1-1,4-17 1,-7 11-53,0 1 1,0-1-1,-2 1 0,0-1 0,-1 1 1,0 0-1,-1-1 0,-5-14 1,1 8 114,-1 1 1,0-1-1,-1 2 0,-22-35 1,23 44-100,0 0-1,-1 1 1,-1 0 0,0 1-1,0 0 1,-1 0 0,0 1 0,0 1-1,-1 0 1,0 0 0,0 1-1,0 1 1,-1 0 0,0 1 0,0 0-1,0 1 1,-1 0 0,1 1-1,-1 1 1,-15 0 0,28 1 37,0 0 0,0 0 0,1 0-1,-1 0 1,0 0 0,0 1 0,0-1 0,0 0 0,0 1 0,1-1 0,-1 1-1,0-1 1,0 1 0,0-1 0,1 1 0,-1-1 0,0 1 0,1 0 0,-1 0-1,1-1 1,-1 1 0,1 0 0,-1 1 0,-8 27 46,7 39-261,2-55 189,0-5-10,0 1 0,1-1 0,-1 0 0,1 1-1,1-1 1,0 0 0,0 0 0,1 0 0,0 0 0,4 9-1,-3-12 4,-1 0 0,1-1 0,0 1 0,1-1-1,-1 1 1,1-1 0,-1-1 0,1 1-1,0-1 1,1 1 0,-1-2 0,1 1 0,-1 0-1,12 2 1,10 4 37,1-1 0,0-1 0,0-1-1,48 3 1,-67-9-35,1 1 0,0-2 1,0 1-1,0-1 0,0-1 0,0 0 0,-1 0 0,1-1 1,-1 0-1,0-1 0,0 0 0,0 0 0,0-1 0,-1 0 0,1 0 1,-1-1-1,9-10 0,7-10 30,-1-1 0,-1-2 0,-2 0 0,21-40 0,-36 57 18,-1 0-1,0 0 1,0-1 0,-1 0-1,-1 0 1,0 0 0,-1 0-1,0 0 1,-1 0 0,-1 0 0,-2-17-1,1-21 256,-3 16 2980,-2 35-3213,6 1-53,0-1-1,0 0 0,1 0 1,-1 0-1,0 1 0,0-1 1,0 0-1,0 1 0,0-1 1,1 1-1,-1-1 0,0 1 1,0-1-1,1 1 0,-1 0 1,0-1-1,1 1 0,-1 0 1,0 0-1,1-1 0,-1 1 1,1 0-1,0 0 0,-1 0 1,1 0-1,0-1 0,-1 1 1,1 0-1,0 0 0,0 0 1,0 0-1,0 0 0,0 0 1,0 0-1,0 0 0,0 0 1,0 0-1,0 0 0,1 1 1,-2 17 41,-7 71 52,9 175 0,12-177-227,-5-46-157,-5-30 237,-1-1 0,2 1 0,0-1 0,0 1 0,11 18 0,-12-24 130,1 1 0,0-1 0,0 0 0,1 0 0,0-1 0,0 1 0,0-1 0,1 0 0,-1-1 0,7 5 0,4-1-60,1-1 0,-1 0 1,30 7-1,-42-13-186,0 0 0,0 0-1,0-1 1,0 1 0,0-1 0,0 0 0,0 0 0,0 0-1,0 0 1,0-1 0,0 0 0,0 0 0,0 0 0,0 0-1,0-1 1,0 1 0,5-4 0,-7 4 44,0-1-1,0 0 1,0 1-1,0-1 1,0 0 0,-1 0-1,1 0 1,-1 0 0,1 0-1,-1-1 1,0 1 0,0 0-1,0-1 1,0 1-1,0-1 1,0 1 0,-1-1-1,1 1 1,-1-1 0,0 1-1,0-1 1,0 0-1,0 1 1,0-4 0,-2-6-710,-1 1 0,0-1 1,0 0-1,-7-12 0,-2-13-1457,7 16 1377</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0:35.997"/>
    </inkml:context>
    <inkml:brush xml:id="br0">
      <inkml:brushProperty name="width" value="0.2" units="cm"/>
      <inkml:brushProperty name="height" value="0.2" units="cm"/>
      <inkml:brushProperty name="color" value="#FF0066"/>
    </inkml:brush>
  </inkml:definitions>
  <inkml:trace contextRef="#ctx0" brushRef="#br0">37 126 240,'-36'-17'8588,"69"15"-8734,-4 2 403,265-46 549,-247 38-779,-16 3 156,37-10 0,-60 13-159,8-5 937,-16 6-959,0 1 0,-1-1-1,1 0 1,0 0 0,0 1-1,0-1 1,-1 0 0,1 0-1,0 1 1,-1-1 0,1 0-1,0 1 1,-1-1 0,1 0 0,-1 1-1,1-1 1,-1 1 0,1-1-1,-1 0 1,0 1 0,1 0-1,-1-1 1,-1 0 0,-7-7 3</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0:37.049"/>
    </inkml:context>
    <inkml:brush xml:id="br0">
      <inkml:brushProperty name="width" value="0.2" units="cm"/>
      <inkml:brushProperty name="height" value="0.2" units="cm"/>
      <inkml:brushProperty name="color" value="#FF0066"/>
    </inkml:brush>
  </inkml:definitions>
  <inkml:trace contextRef="#ctx0" brushRef="#br0">68 55 744,'0'-6'630,"-1"1"1,0-1-1,0 0 1,0 1-1,-1-1 0,-5-14 1743,-13 25 763,19-4-3122,0 0 1,0 0-1,0 0 0,0 0 1,1 0-1,-1 0 0,0 0 1,1 1-1,-1-1 0,1 0 1,-1 0-1,1 0 0,-1 1 0,1-1 1,0 0-1,0 0 0,0 1 1,0-1-1,0 0 0,0 3 1,-1 44 298,1-20-144,-10 99 820,-4 118 12,14-196-1031,2 0-1,17 96 0,23-5 87,-32-109-91,-8-24 96,1 0 0,0 0 0,1-1 0,-1 1 0,1-1 0,0 0 0,1 0 0,0 0 0,0 0 0,0-1 0,0 0 0,1 0 0,12 8 0,-14-10-42,0-1 0,0 0 0,0-1 0,0 1 0,0-1 1,1 0-1,-1 0 0,0 0 0,1 0 0,-1-1 0,1 0 0,-1 0 1,0 0-1,1 0 0,-1-1 0,1 0 0,-1 0 0,0 0 1,0 0-1,1-1 0,-1 1 0,0-1 0,0 0 0,0-1 0,5-3 1,7-5-50,-2-1 1,0 0-1,0-1 1,-1 0-1,0-1 1,-1-1-1,14-22 1,-24 32 6,8-8-7,-1-1 0,-1-1 0,0 0 0,-1 0 0,-1 0 0,0-1 0,-1 0 0,6-29 0,-11 40 43,2-13 51,-2 1 0,-1-30 0,1 42-55,-1 0-1,0 0 1,0 0-1,-1 0 1,0 0-1,1 0 1,-2 0-1,1 0 1,0 1-1,-1-1 1,0 1-1,0 0 0,-5-6 1,-4-1 4,1 0-1,-1 0 1,-1 1-1,0 1 1,0 0 0,-1 1-1,0 1 1,0 0-1,-1 0 1,0 2 0,0 0-1,-27-5 1,38 9-36,0 0 0,0 0-1,0 1 1,0-1 0,0 1 0,0 0 0,0 0 0,1 1-1,-1-1 1,0 1 0,0 0 0,0 0 0,0 0-1,0 0 1,1 1 0,-7 3 0,-2 1-149,11-5 103,-1 0 0,1 0 0,-1 0 0,1 0 0,-1 0 1,1 0-1,0 1 0,0-1 0,0 1 0,-1-1 0,1 1 0,0-1 0,1 1 0,-1 0 1,0-1-1,0 1 0,1 0 0,-1-1 0,1 1 0,0 0 0,-1 2 0,-2 40-1927,3-41 1809,0 3-81,0 12-1604,0 0 0,-1 0 0,-7 32 0,4-34 557</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0:37.654"/>
    </inkml:context>
    <inkml:brush xml:id="br0">
      <inkml:brushProperty name="width" value="0.2" units="cm"/>
      <inkml:brushProperty name="height" value="0.2" units="cm"/>
      <inkml:brushProperty name="color" value="#FF0066"/>
    </inkml:brush>
  </inkml:definitions>
  <inkml:trace contextRef="#ctx0" brushRef="#br0">36 310 184,'-3'-2'620,"3"2"-512,-1-1 0,0 1 0,1-1 0,-1 1 0,0-1 0,1 1-1,-1 0 1,0-1 0,0 1 0,1 0 0,-1-1 0,0 1 0,-18 11 3914,20-11-3984,23-4 124,32 15 83,-55-11-239,0 0 0,0 1 0,0-1 0,0-1 0,1 1 0,-1 0 0,0 0 0,0 0 0,0-1 0,0 1 0,0 0 0,0-1 0,0 1 0,2-2 0,6-2 58,-5 2-44,0-1 0,0 1 0,0-1 0,0 0 1,-1 0-1,0 0 0,1-1 0,-1 1 0,0-1 0,-1 0 0,5-7 0,26-51 322,-32 58-302,0 0 0,0 0 0,0 0 0,0 0 0,-1 0 0,0 0 0,1 0 0,-1 0 1,-1 0-1,1 0 0,-1 0 0,1 0 0,-1 0 0,0 0 0,-1 0 0,1 0 0,-1 0 0,1 1 1,-3-5-1,-4-4 119,0-1 0,-1 1 0,-20-22 0,23 28-87,0-1-1,-1 1 0,0 0 0,0 1 0,0 0 1,-9-5-1,14 9-66,1 0 0,-1 0-1,1 1 1,-1-1 0,1 1 0,-1-1 0,1 1 0,-1-1-1,0 1 1,1 0 0,-1 0 0,0 0 0,1 0 0,-1 0 0,1 0-1,-1 0 1,0 1 0,1-1 0,-1 1 0,1-1 0,-1 1-1,1-1 1,-1 1 0,1 0 0,-1 0 0,1 0 0,0 0-1,-1 0 1,1 0 0,0 0 0,0 0 0,0 0 0,0 1-1,0-1 1,0 0 0,0 1 0,0-1 0,0 1 0,1-1 0,-1 1-1,1-1 1,-1 1 0,0 1 0,-2 6-20,0-1-1,1 1 1,0-1 0,0 1-1,1 0 1,0 0 0,0 0-1,1 0 1,0 0 0,3 15-1,5 54 4,3 17 429,-10-86-369,1 0 0,1-1 0,0 1 0,0 0 0,1-1 0,0 0-1,0 0 1,6 9 0,-1-7-89,0-1 0,1 0 1,0 0-1,1-1 0,-1 0 0,1-1 0,1 0 0,-1-1 0,1 0 0,16 5 0,-26-10 68,0 0-69,0 0-1,1-1 1,0 1 0,-1-1-1,1 0 1,-1 1 0,1-1-1,-1 0 1,1-1 0,0 1-1,-1 0 1,1-1 0,-1 1-1,1-1 1,-1 0 0,1 0-1,-1 0 1,0 0 0,3-2-1,43-32-3518,-32 22 1692,2-2-243</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0:38.661"/>
    </inkml:context>
    <inkml:brush xml:id="br0">
      <inkml:brushProperty name="width" value="0.2" units="cm"/>
      <inkml:brushProperty name="height" value="0.2" units="cm"/>
      <inkml:brushProperty name="color" value="#FF0066"/>
    </inkml:brush>
  </inkml:definitions>
  <inkml:trace contextRef="#ctx0" brushRef="#br0">279 235 72,'0'-13'1602,"-1"9"-1229,1 1 0,0 0 0,0-1 0,1 1 0,-1 0 0,1-1-1,0 1 1,0 0 0,0 0 0,0-1 0,3-4 0,-3 4-224,1 0 0,-1 0 0,0-1-1,0 1 1,-1-1 0,1 1 0,-1-1 0,0 1-1,0-1 1,-1 1 0,1-1 0,-1 1-1,-2-9 1,0 3-109,-1 1 0,0 0 0,0 0-1,-1 0 1,-5-8 0,6 12-37,0 1 1,-1 0-1,1 0 1,-1 0-1,0 0 1,0 1-1,-10-5 1,12 6 19,0 1 0,0 0 1,0 0-1,0 0 0,0 1 0,0-1 1,-1 1-1,1 0 0,0-1 1,0 2-1,-1-1 0,1 0 1,0 1-1,0-1 0,0 1 0,-1 0 1,1 0-1,0 0 0,0 0 1,0 1-1,-4 2 0,0 1-3,0-1 1,0 1-1,0 1 0,1-1 0,0 1 1,-8 9-1,8-7-38,0 1-1,1-1 1,0 1 0,0 0 0,1 0 0,0 1-1,0-1 1,1 1 0,1 0 0,-1 0 0,2 0-1,-1 0 1,1 0 0,1 0 0,1 18-1,0 0 71,0-15-37,0 0 0,0 1 0,4 14 0,-3-23-56,-1 0 0,1 0 0,-1 0 0,1 0 0,1 0 0,-1-1-1,1 1 1,0-1 0,0 0 0,0 0 0,0 0 0,1 0 0,-1 0-1,1-1 1,0 1 0,0-1 0,9 5 0,-9-7-25,-1 1 0,0-1 0,1 1 0,-1-1 1,1 0-1,0 0 0,-1-1 0,1 1 0,0-1 0,0 0 1,-1 0-1,1 0 0,0 0 0,0-1 0,-1 1 0,1-1 0,5-2 1,6-2-179,-1-1 0,27-16 0,-17 10 153,-20 9 113,-1 0-1,1-1 0,0 1 0,-1-1 1,0 1-1,0-1 0,0 0 0,0 0 1,-1 0-1,1-1 0,-1 1 1,0 0-1,0-1 0,-1 0 0,1 1 1,0-9-1,2-4 225,-1 0 0,-1-1 0,0-21 0,-3 35-122,1 0 0,0 1 0,-1-1 0,0 0 1,0 0-1,0 1 0,0-1 0,-1 1 0,1-1 0,-4-4 1,-2-5 69,7 76 548,35 164-677,10 85 505,-43-173-1114,-3-71 1226,0-53-585,0 0 0,-1 0 0,-1-1 0,0 1 0,-1-1 0,0 1 0,-1-1 0,-9 17 0,6-15-49,6-13-71,1 0 0,0 0 1,-1 1-1,0-1 1,1 0-1,-1 0 0,0-1 1,-1 1-1,1 0 0,0-1 1,-1 1-1,0-1 0,1 0 1,-1 0-1,0 0 0,-7 3 1,-8 2 176,-1 0 75,0 0 1,-36 6 0,49-12-246,0 0 0,0 0 0,0-1 0,0 0 0,0-1 0,0 1 0,0-1 0,0 0 0,0-1 0,0 1 0,1-1 0,-1 0 0,0-1 0,-5-2 0,1-1 85,0 0 1,1 0-1,0-1 0,-16-15 1,22 18-31,0 0 0,0 0 1,0-1-1,1 1 1,-1-1-1,1 1 0,0-1 1,0 0-1,1 0 1,0 0-1,-1 0 0,2 0 1,-2-8-1,2-1-35,0 0 0,1 0 0,0 0 0,1 0 1,1 0-1,0 1 0,1-1 0,0 1 0,12-24 0,-5 15-224,2 0 0,0 1 0,2 1 0,28-32 0,-25 33-15,1 1 0,24-17 1,-19 16 74,14-9-71,-26 20 161,-1 0 0,-1 0 0,13-13 0,25-21-137,-13 11 248,-6 6-16</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09.680"/>
    </inkml:context>
    <inkml:brush xml:id="br0">
      <inkml:brushProperty name="width" value="0.2" units="cm"/>
      <inkml:brushProperty name="height" value="0.2" units="cm"/>
      <inkml:brushProperty name="color" value="#FF0066"/>
    </inkml:brush>
  </inkml:definitions>
  <inkml:trace contextRef="#ctx0" brushRef="#br0">2 22 44,'10'-21'9700,"-11"36"-9969,-8 47 840,9-30-335,-1-10 13,1 0 1,0 0-1,2 0 0,1-1 0,0 1 1,8 23-1,12-3-125,-22-40-103,1 1-1,-1 0 1,1 0-1,0-1 1,0 1-1,0-1 1,1 1-1,-1-1 1,0 0-1,1 0 0,-1 0 1,1 0-1,0-1 1,0 1-1,5 1 1,-6-2 16,1 0-6,-1 0-1,1 0 1,-1-1-1,1 1 0,0-1 1,-1 0-1,1 0 0,0 0 1,-1 0-1,1 0 1,0-1-1,-1 1 0,1-1 1,0 1-1,-1-1 0,1 0 1,-1 0-1,4-2 1,2-2-276,-1 1 1,1-2-1,12-10 1,-9 5-775</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10.097"/>
    </inkml:context>
    <inkml:brush xml:id="br0">
      <inkml:brushProperty name="width" value="0.2" units="cm"/>
      <inkml:brushProperty name="height" value="0.2" units="cm"/>
      <inkml:brushProperty name="color" value="#FF0066"/>
    </inkml:brush>
  </inkml:definitions>
  <inkml:trace contextRef="#ctx0" brushRef="#br0">3 9 384,'-3'-9'2376,"22"17"-1728,-17-6-621,0-1 1,0 0-1,-1 0 0,1 1 0,-1-1 0,1 0 0,-1 1 0,1 0 0,-1-1 1,0 1-1,0 0 0,0 0 0,1 2 0,0-1-14,-1-1-1,0 1 1,1-1-1,-1 0 1,1 1 0,0-1-1,0 0 1,0 0-1,0 0 1,0-1-1,4 3 1,4 2 57,-8-5 58,0 0-1,0 0 0,0 0 1,0 0-1,0 0 1,0 0-1,1 0 1,-1-1-1,0 1 1,4-1-1,-7 0-111,1 0 0,-1-1 0,0 1-1,0-1 1,1 1 0,-1-1 0,0 1 0,1-1 0,-1 0-1,0 1 1,1-1 0,-1 0 0,1 1 0,-1-1 0,1 0-1,-1 0 1,1 0 0,0 1 0,-1-1 0,1 0 0,0 0-1,-1-1 1,-3-20-268</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10.995"/>
    </inkml:context>
    <inkml:brush xml:id="br0">
      <inkml:brushProperty name="width" value="0.2" units="cm"/>
      <inkml:brushProperty name="height" value="0.2" units="cm"/>
      <inkml:brushProperty name="color" value="#FF0066"/>
    </inkml:brush>
  </inkml:definitions>
  <inkml:trace contextRef="#ctx0" brushRef="#br0">23 215 352,'-2'-1'88,"1"-1"0,-1 1 0,0-1 0,1 1 0,-1-1 0,1 0 0,-1 0 0,1 1 0,0-1 0,0 0 0,0 0 0,0 0 0,0-1 0,0 1 0,1 0 0,-1 0 0,1 0 0,-1 0 0,1-1 0,0 1 0,0 0 0,0-1 0,0 1 0,0 0 0,1 0 0,-1 0 0,1-1 0,-1 1 0,1 0 0,1-3 0,3-8 152,-4 10-171,1 0 1,-1 0-1,0 1 1,1-1-1,0 0 1,-1 0-1,1 1 1,0-1-1,3-2 1,1-2 26,-1 1-1,1 0 1,0 0-1,0 0 1,0 1-1,1 0 1,0 0 0,0 1-1,0 0 1,1 0-1,14-5 1,-7 5 48,-12 3-137,0 0 0,1 0 0,-1 0 0,0 1 0,1-1 0,-1 1-1,1-1 1,-1 1 0,1 0 0,-1 1 0,1-1 0,-1 1-1,0-1 1,1 1 0,-1 0 0,0 0 0,1 0 0,-1 1 0,0-1-1,0 1 1,5 3 0,5 7-86,-8-9 65,0 1 0,-1 0-1,0-1 1,0 2 0,0-1 0,0 0 0,-1 1-1,1 0 1,-1 0 0,0 0 0,-1 0 0,1 0 0,-1 1-1,2 5 1,4 23 143,-2 1-1,0-1 1,0 52 0,-7-67-64,0-15-55,1 0 0,-1 0 1,1 0-1,0 0 0,1 0 0,-1 0 0,1 0 1,0 0-1,0 0 0,1 5 0,-1-8 37,-1 0-35,0 1-1,0-1 1,0 1 0,0-1-1,0 0 1,0 1 0,1-1-1,-1 0 1,0 1 0,1-1 0,-1 0-1,2 2 1,-5-14 326,1 1-1,0-1 1,1 0 0,1 1-1,0-15 1,0 1-417,0-1 0,6-25 0,-4 40 64,0 1 1,1-1-1,0 1 0,0 0 0,1 0 0,1 0 1,-1 0-1,8-9 0,-6 9 43,0 0 1,1 0-1,0 1 0,0 0 0,1 0 1,0 0-1,1 1 0,-1 1 0,1-1 0,15-7 1,-5 5-93,1 0 1,-1 1-1,31-8 1,-47 15 62,-1 1 0,0-1 0,0 0 0,0 1 0,0-1 0,1 1 0,-1 0 0,0 0 1,0 0-1,1 0 0,-1 0 0,0 0 0,0 1 0,1-1 0,-1 1 0,0-1 0,0 1 0,0 0 0,0 0 1,0 0-1,0 0 0,0 0 0,0 0 0,0 1 0,0-1 0,-1 1 0,1-1 0,0 1 0,-1 0 0,0 0 1,1-1-1,0 4 0,2 2 2,-2 1 1,1-1 0,-1 1 0,0-1-1,0 1 1,-1 0 0,0 0 0,-1-1-1,0 1 1,0 0 0,-2 9 0,2 10 25,-5 12 0,4-34 8,0-1-1,0 1 1,0 0-1,1-1 1,0 1-1,0 0 1,0 0-1,0-1 1,1 1-1,0 0 0,0-1 1,0 1-1,2 5 1,0-3-37,-2-1 0,1 1 0,-1-1 0,0 1 0,0-1 0,-1 11 0,2 17-116,2-12 12,-1-4-923,3 37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03.540"/>
    </inkml:context>
    <inkml:brush xml:id="br0">
      <inkml:brushProperty name="width" value="0.2" units="cm"/>
      <inkml:brushProperty name="height" value="0.2" units="cm"/>
    </inkml:brush>
  </inkml:definitions>
  <inkml:trace contextRef="#ctx0" brushRef="#br0">99 373 96,'0'0'449,"2"-5"-56,9-6 553,-11 8-700,0-10-14,-1-8 4091,-2 52-4562,3-28 234,-4 39 51,-2 7 137,2-1 1,3 57 0,1-72-129,-8 85 499,-4-45-132,12-68-390,-1 1 0,1-1-1,-1 1 1,-1-1-1,1 0 1,-1 0-1,-2 7 1,-6 19 85,-9 48 157,10-43-338,-6 46-1,12-63-28,1-2 74,0-1 1,1 0 0,1 1-1,0-1 1,3 23 0,-1-32 14,-2-3 0,1 0 1,0 1-1,0-1 1,0 0 0,1 0-1,0 0 1,-1 1-1,2-2 1,-1 1 0,0 0-1,1 0 1,-1-1-1,1 1 1,0-1 0,4 4-1,-4-5 28,2-3-17,1 1 1,-1-1-1,0 0 1,1 0-1,-1-1 0,0 1 1,1-1-1,-1 0 0,0-1 1,-1 1-1,1-1 0,0 0 1,-1 0-1,7-6 1,4-5 16,-1-1 1,20-27 0,1 0-79,-26 30-7,-1 0 0,-1-1 0,0 1-1,0-2 1,-1 1 0,-1 0 0,0-1 0,-1 0 0,3-19 0,7-18 136,-10 40 36,0 0 1,-1 0 0,-1 0-1,0-1 1,1-13-1,6-24-143,-6 39 49,0-1 0,-1 1 0,2-22 0,5 63 58,-13 136-461,3-150 435,1 0 0,1 0 1,1 0-1,7 31 0,-8-44-50,1 0-1,-1 0 1,0 0-1,1-1 1,0 1-1,0-1 1,0 1-1,1-1 1,-1 0-1,1 0 1,0 0-1,-1 0 1,1 0-1,1 0 1,-1-1-1,0 0 1,0 1-1,1-1 1,0-1-1,-1 1 1,1 0-1,0-1 1,0 0-1,0 0 1,0 0-1,5 0 1,4 2-2,1-2 0,0 0 1,0-1-1,-1 0 0,22-4 1,-20 2 0,-3 0 2,0 0 0,-1 0 1,1-1-1,11-5 1,-13 3 1,0 0 0,-1-1 0,1 0 0,-1-1 0,-1 0 0,1-1 0,-1 0 0,-1 0 0,1 0-1,-1-1 1,-1 0 0,1-1 0,-2 0 0,1 1 0,-1-2 0,-1 1 0,0 0 0,-1-1 0,1 0 0,-2 0 0,0 0 0,1-14 0,5-91-246,7-184 165,-15 285 76,0 1 1,-1 0 0,0 0-1,-1-1 1,-1 1 0,0 0-1,-1 1 1,0-1 0,-1 1-1,-1 0 1,-7-14 0,-9-17 448,3 26-274,11 124-521,7-99 331,1 1-1,0-1 1,0 1-1,0-1 1,1 1-1,1-1 1,-1 0-1,1 1 1,0-1-1,1 0 0,0 0 1,0 0-1,0-1 1,1 1-1,0-1 1,8 10-1,-8-12 12,1-1-1,0 1 1,-1-1-1,2 0 1,-1 0-1,0-1 0,1 1 1,-1-1-1,1 0 1,-1-1-1,1 1 0,0-1 1,0-1-1,0 1 1,0-1-1,0 0 1,-1 0-1,8-1 0,15-2-57,-1-1-1,43-11 1,22-11-482,-54 15 290,80-27-751,-108 34 937,-1 0 0,0-1-1,0 0 1,-1 0 0,0-1-1,12-10 1,-16 12 63,0 0-1,0 0 0,-1-1 1,1 1-1,-1-1 1,0 1-1,0-1 1,-1 0-1,0 0 1,0 0-1,0-1 0,0 1 1,-1 0-1,1-7 1,2-13 158,-1 0 0,-2 0 0,0 0 1,-2 0-1,-1 0 0,-8-40 0,7 57-63,0 1-1,-1 0 1,0 0-1,-7-9 1,2 2 41,7 11-104,-1-1 1,0 1-1,1 0 0,-2 0 1,1 0-1,0 0 0,0 0 0,-1 1 1,0-1-1,1 1 0,-1 0 1,0 0-1,0 1 0,-6-3 1,8 5-8,0-1 0,0 0 0,0 1 0,0 0 1,0-1-1,0 1 0,0 0 0,1 0 0,-1 0 0,0 0 1,0 0-1,1 0 0,-1 1 0,1-1 0,-1 1 0,1-1 1,-1 1-1,1-1 0,0 1 0,0 0 0,0-1 1,0 1-1,0 0 0,0 2 0,-27 54 174,26-52-157,-19 50-47,2 2 0,3 0 0,2 1 0,3 1 0,-4 85 0,-4 144-129,7-153 256,12-133-94,0 0 6,0 10-13,-6 5-18,6-18 5,0 0 0,0 0 0,0 0 0,0 0 0,0 1 0,0-1 0,0 0 0,0 0 0,0 0 0,-1 0 0,1 0 0,0 0 0,0 0 0,0 0 0,0 0 0,0 0 0,0 0 0,0 0 0,0 0 0,0 1 0,0-1 0,0 0 0,0 0 0,0 0 0,0 0 0,0 0 0,0 0 0,0 0 0,0 0 0,0 0 0,0 1 0,0-1 0,0 0 0,0 0 0,0 0 0,0 0 0,0 0 0,0 0 0,0 0 0,0 0 0,0 0 0,0 1 0,0-1 0,0 0 0,0 0 0,0 0 0,0 0 0,0 0 0,0 0 0,0 0 0,0 0 0,0 0 0,0 0 0,1 0 0,-1 0 0,0 1 0,0-1 0,0 0 0,0 0 0,0 0 0,0 0 0,0 0 0,0 0 0,0 0 0,1 0 0,-1 0 0,0 0 4,-1-1 129,4-4 14,8-10-119,0-1 0,-1 0 0,9-19-1,15-23 167,107-126-49,-110 146-286,-23 26 7,1 1 0,1-1 0,0 1 0,1 1 0,0 0 0,20-14 0,-21 17-83,4 1 225,-14 7 7,1-1 0,0 1 0,0 0 0,0-1 0,0 1 0,-1 0 0,1 0 0,0-1 0,-1 1 0,1 0 0,-1 0 0,1 0 0,-1 0 0,1 0 0,-1 0 0,1 0 0,-1-1 0,0 1 0,0 0 0,1 1 0,-1-1 0,0 1 0,4 23 188,5 76 178,-3-44-242,-3-14-122,3 0-1,13 50 0,-11-63-42,-5-15 38,0-1-1,2 0 1,-1 0-1,2-1 1,0 1-1,0-1 1,1-1-1,12 16 0,-16-24-14,2 4 76,1-1-1,0 0 1,1-1-1,-1 1 0,10 6 1,-15-13-80,0 1 0,0 0 0,0 0 1,1-1-1,-1 1 0,0 0 0,0-1 0,1 1 1,-1-1-1,0 0 0,1 0 0,-1 1 0,1-1 1,-1 0-1,0 0 0,1 0 0,-1 0 0,1 0 1,-1-1-1,0 1 0,1 0 0,-1-1 1,0 1-1,2-1 0,0-2-185,0 1 0,-1 0 0,1-1 0,-1 1 0,0-1 0,0 0 0,0 0 0,0 0 0,2-5 0,15-43-3925,-17 43 2986,-2-9-184</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11.616"/>
    </inkml:context>
    <inkml:brush xml:id="br0">
      <inkml:brushProperty name="width" value="0.2" units="cm"/>
      <inkml:brushProperty name="height" value="0.2" units="cm"/>
      <inkml:brushProperty name="color" value="#FF0066"/>
    </inkml:brush>
  </inkml:definitions>
  <inkml:trace contextRef="#ctx0" brushRef="#br0">0 189 408,'2'-3'430,"-1"0"1,0 0-1,-1 0 0,1 0 1,0 0-1,-1 0 0,0 0 1,1 0-1,-1 0 0,-1-4 0,3-15 162,-1 15-423,-1 6-152,0 0 0,0 0 0,-1 0-1,1 0 1,0 0 0,0 0 0,0 1 0,0-1 0,1 0-1,-1 0 1,0 0 0,0 0 0,0 0 0,1 0 0,-1 0-1,1 1 1,-1-1 0,1-1 0,5-1 21,-1 0 1,1 0 0,0 1-1,0-1 1,0 1-1,1 1 1,-1-1 0,9 0-1,-14 2-39,1 1 0,0-1 0,-1 1 0,1-1-1,-1 1 1,1 0 0,-1 0 0,1 0 0,-1 0 0,1 0 0,-1 0-1,0 0 1,1 0 0,-1 0 0,0 1 0,0-1 0,0 0-1,0 1 1,0-1 0,-1 1 0,1-1 0,0 1 0,-1 0 0,2 2-1,14 54 169,-12-43-163,17 81 96,-20-92-80,0 0 0,-1 0 0,1 1 0,-1-1-1,0 0 1,0 0 0,0 0 0,0 0 0,-1 0-1,0 0 1,0 0 0,0 0 0,0 0 0,-3 5 0,-2 16 353,5-47 204,0 12-508,1-1-1,0 0 0,0 0 0,1 1 0,1-1 0,0 0 0,0 1 1,6-16-1,1 4-70,2 0 1,0 1 0,1 0-1,0 0 1,2 2 0,1-1-1,20-19 1,-27 32-16,0 1 1,1 0-1,0 0 0,0 1 0,1 0 1,-1 1-1,15-5 0,-20 7 32,0 1 0,-1 0 0,1 0 0,0 0 0,0 1 0,0-1 0,0 1 0,0 0 0,0 0 0,0 0 0,0 0-1,-1 1 1,1-1 0,0 1 0,0 0 0,0 1 0,-1-1 0,1 0 0,0 1 0,-1 0 0,4 2 0,-2 1-2,-1 0 0,1 0 0,-2 0 0,1 0 0,0 0 0,-1 1 0,0-1 0,0 1 0,-1 0 0,1 0 0,1 8 1,0 6-2,0 1 1,1 22-1,-4-28 28,1 0 0,0 0 0,7 24 1,-9-38-140,1 1 1,-1-1 0,0 0 0,1 1 0,-1-1 0,1 0 0,-1 1 0,1-1 0,0 0 0,-1 0-1,1 0 1,0 1 0,0-1 0,0 0 0,0 0 0,0 0 0,0 0 0,0 0 0,0-1 0,0 1 0,0 0-1,1 0 1,-1-1 0,0 1 0,1-1 0,-1 1 0,0-1 0,1 0 0,-1 1 0,2-1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12.683"/>
    </inkml:context>
    <inkml:brush xml:id="br0">
      <inkml:brushProperty name="width" value="0.2" units="cm"/>
      <inkml:brushProperty name="height" value="0.2" units="cm"/>
      <inkml:brushProperty name="color" value="#FF0066"/>
    </inkml:brush>
  </inkml:definitions>
  <inkml:trace contextRef="#ctx0" brushRef="#br0">76 305 132,'0'-19'2428,"-1"18"-2283,1-1 1,0 1 0,0 0 0,0 0 0,0-1 0,-1 1 0,-2-13 2853,2 14-2965,4 0 348,0 1-408,0 0 0,1 0 0,-1 0-1,0 1 1,1-1 0,-1 1 0,5 3 0,-6-4 49,0 0 1,0 0 0,0-1-1,0 1 1,0-1 0,0 1-1,0-1 1,0 0 0,0 1-1,0-1 1,0 0 0,0 0-1,0-1 1,0 1 0,0 0-1,0-1 1,0 1 0,0-1 0,0 0-1,0 1 1,0-1 0,0 0-1,0 0 1,-1 0 0,1 0-1,0-1 1,-1 1 0,3-3-1,0 1-13,0 0-1,0 0 0,-1-1 0,1 0 0,-1 1 1,0-1-1,0 0 0,0 0 0,0-1 1,-1 1-1,0-1 0,3-6 0,-4 4 23,0 0-1,0-1 1,-1 1-1,0-1 1,0 1-1,-1 0 1,0-1-1,0 1 1,-1 0-1,0 0 1,0-1-1,-1 1 0,1 1 1,-7-11-1,3 7 52,0 0-1,-1 1 0,0-1 1,0 1-1,-1 1 0,-1 0 1,1 0-1,-12-8 0,19 15-79,0 1 0,0-1-1,1 1 1,-1 0 0,0 0 0,0-1 0,0 1-1,1 0 1,-1 0 0,0 0 0,0 0-1,0 0 1,0 0 0,1 0 0,-1 0 0,0 0-1,0 0 1,0 1 0,1-1 0,-1 0-1,0 1 1,0-1 0,1 0 0,-1 1-1,0-1 1,1 1 0,-1-1 0,0 1 0,1-1-1,-1 1 1,1-1 0,-1 1 0,0 1-1,-15 21 7,15-21-5,-10 21 33,1 1 0,1 1 0,2 0 0,0 0 0,1 0 0,-3 45 0,7-53-28,1-9 3,0 1 0,1-1 1,0 0-1,0 0 0,1 0 0,0 1 1,0-1-1,1 0 0,0 0 0,1-1 1,0 1-1,0 0 0,1-1 0,-1 0 1,9 12-1,-8-13 12,0-2-1,1 1 1,-1 0-1,1-1 1,0 0-1,0 0 1,0 0-1,1 0 1,-1-1 0,1 0-1,0 0 1,-1-1-1,2 0 1,-1 0-1,0 0 1,0 0 0,0-1-1,1 0 1,10 0-1,-7-2-45,-1 1-1,0-1 0,1-1 1,-1 0-1,0 0 0,0-1 1,0 0-1,-1-1 0,1 0 1,-1 0-1,0 0 1,0-1-1,12-10 0,-10 7-47,0-2 0,-1 1 0,0-1 0,0-1 0,-1 1 0,0-1 0,-1-1 0,10-22 0,-7 13 73,-2 6 109,-2 0 0,10-32 0,14-108-251,-17 129 41,-10 22 268,-11 14 4,7-6-184,0 0 0,0 0 1,0-1-1,0 1 0,1 0 0,-1 0 1,1 0-1,0 0 0,0-1 0,2 7 1,6 42-297,-5-45 302,-1 0 0,2 0 0,-1 0 0,1-1 0,8 11-1,-10-13-1,0-1-1,1 0 0,-1 0 0,1 0 0,-1 0 0,1-1 0,0 1 0,0-1 0,0 0 0,1 0 0,-1 0 0,0 0 0,5 2 0,-2-4 5,-1 1-1,0-1 1,0 1 0,0-1-1,0-1 1,0 1-1,0-1 1,0 0 0,6-2-1,-1 0 11,0 0 0,-1-1 0,1-1 0,-1 1 0,0-2 0,12-8 0,-18 12 3,-2 2-5,0-1 1,0 1-1,-1-1 0,1 0 1,0 1-1,0-1 0,0 0 1,-1 0-1,1 0 0,0 0 1,-1 1-1,1-1 0,-1 0 1,1 0-1,0-2 0,6-7 84,-6 9-84,-1 1 1,0 0-1,1-1 1,-1 1-1,0-1 0,1 1 1,-1-1-1,0 1 0,1-1 1,-1 1-1,0-1 0,0 1 1,0-1-1,0 1 0,1-1 1,-1 1-1,0-1 0,0 1 1,0-1-1,0 0 0,0 0 1,-1 0 0,1 1 1,0-1 0,0 1-1,0-1 1,0 1 0,1-1 0,-1 1-1,0-1 1,0 1 0,0-1 0,0 1-1,0-1 1,1 1 0,-1-1-1,0 1 1,0-1 0,1 1 0,-1-1-1,0 1 1,1-1 0,0 0 0,0-2 100,-1 0 1,1-1 0,-1 1-1,0-1 1,1 1 0,-2-1-1,1 1 1,-1-5 0,1-1 447,0-10 385,0 19-941,0 0 0,0 0 0,0 0 0,0 0 0,-1 0 0,1 0 0,0 0 0,0 1 0,0-1 0,0 0 0,0 0 0,0 0 0,0 0 0,0 0 0,0 0 0,0 0 0,0 0 0,0 0 0,0 0 0,0 0 0,0 0 0,0 0 0,0 0 0,-1 0 0,1 0 0,0 0 0,0 0 0,0 1 0,0-1 0,0 0 0,0 0 0,0 0 0,0 0 0,0 0 0,0 0 0,0 0 0,-1 0 0,1 0 0,0 0 0,0-1 0,0 1 0,0 0 0,0 0 0,0 0 0,0 0 0,0 0 0,0 0 0,0 0 0,0 0 0,-1 0 0,1 0 0,0 0 0,0 0 0,0 0 0,0 0 0,0 0 0,0 0 0,0 0 0,0 0 0,0-1 0,0 1 0,0 0 0,0 0 0,0 0 0,0 0 0,0 0 0,-9 11-41,-8 23-19,9-10 107,0 1 0,2 0 0,-4 33 1,9-50-34,1 1 1,-1 0-1,2 0 1,-1 0-1,1-1 1,0 1 0,1 0-1,0-1 1,1 1-1,-1-1 1,2 1-1,-1-1 1,9 14-1,-2-7-135,-6-8 184,0 0 0,1 0 0,0-1 0,0 1 0,1-1 0,8 7 0,-12-11-62,1-1 1,0 1 0,-1-1 0,1 0 0,0 0-1,0 0 1,-1 0 0,1 0 0,0 0 0,0-1 0,0 0-1,0 1 1,0-1 0,0 0 0,0-1 0,0 1-1,0 0 1,0-1 0,0 0 0,0 1 0,0-1-1,4-2 1,-2 0-170,0 0-1,1-1 1,-1 1 0,0-1-1,-1 0 1,1 0 0,-1-1-1,0 1 1,0-1 0,0 0-1,-1 0 1,1 0 0,4-11-1,13-17-1336,-11 20 744,-1 0-1,0 0 0,-1-1 0,-1 1 0,0-2 0,-1 1 1,0-1-1,5-24 0,-6 15-323</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20.271"/>
    </inkml:context>
    <inkml:brush xml:id="br0">
      <inkml:brushProperty name="width" value="0.2" units="cm"/>
      <inkml:brushProperty name="height" value="0.2" units="cm"/>
      <inkml:brushProperty name="color" value="#FF0066"/>
    </inkml:brush>
  </inkml:definitions>
  <inkml:trace contextRef="#ctx0" brushRef="#br0">169 637 2048,'23'24'10918,"-21"-28"-10808,-1-1 1,1 1-1,0-1 1,0 1 0,0 0-1,4-6 1,44-50 60,13-8-83,-42 43-59,-1 0 0,-1-1 0,24-43 0,-31 46-50,-1 0 0,-1 0-1,10-38 1,-18 52-10,0 1 0,-1 0 0,0 0 0,-1-1 0,1 1 0,-2-1 0,1 1 0,-1-1 0,0 1 0,-1 0 0,0 0 0,0 0 0,-1 0 0,-5-11 0,4 13-30,0-1 0,0 1 1,0-1-1,-11-10 0,-2-2-55,17 19 115,0-1 0,0 1 0,-1-1 0,1 1 0,0 0 0,-1-1 0,1 1 0,0-1 0,-1 1 0,1 0 0,-1-1 0,1 1 0,-1 0 0,1 0 0,-1-1 0,1 1 0,-1 0 0,1 0 0,-1 0 0,1 0 0,-1-1 0,1 1 0,-1 0 0,0 0 0,-14-4-124,13 2 103,1 1 16,1 0 1,-1 0-1,0 1 1,0-1-1,0 1 0,0-1 1,0 0-1,0 1 1,0 0-1,0-1 1,0 1-1,0-1 1,0 1-1,-2 0 1,3 0-18,-21-3-75,16 7 118,1 1 1,0 1-1,0-1 0,1 0 0,-1 1 0,1 0 0,1 0 0,-1 0 1,-2 10-1,-14 64 193,14-56-157,-10 69 471,-5 134 1,11-90-240,4 1 337,23 261 0,-10 80 658,-12-427-1012,-12 53 1,2-11 36,-21 78 258,22-115-378,8-42-114,0 1 1,-11 21-1,2-3 30,13-33-84,1 0 1,0 0-1,0 0 1,0 0-1,-1 0 0,1 0 1,0 0-1,-1 0 1,1 0-1,-1-1 1,1 1-1,-1 0 1,0 0-1,1-1 0,-1 1 1,0 0-1,-1 1 1,1-3-20,0 0 0,-1-1 0,1 1-1,0 0 1,0 0 0,-1 0 0,1-1 0,0 1 0,0-1 0,1 1 0,-1 0 0,-1-3 0,-20-32-978,2 0 0,2-2 0,1 0 0,-13-45 0,27 69-407,-1 1 0,2-1 0,0 0 0,0 0 0,2-21 0,-1 18 148,2 0 0,0 0 0,6-25 0,-2 23 53</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21.571"/>
    </inkml:context>
    <inkml:brush xml:id="br0">
      <inkml:brushProperty name="width" value="0.2" units="cm"/>
      <inkml:brushProperty name="height" value="0.2" units="cm"/>
      <inkml:brushProperty name="color" value="#FF0066"/>
    </inkml:brush>
  </inkml:definitions>
  <inkml:trace contextRef="#ctx0" brushRef="#br0">117 350 636,'-41'13'1478,"10"-10"2895,-9-3-2680,36 0-773,11 0-956,50-4-136,1-2-1,-1-2 0,-1-3 1,0-2-1,80-30 1,68-25-308,-173 53 442,-27 12 0,0 1 1,0-1-1,1 1 0,-1 0 1,1 1-1,-1-1 0,1 1 1,7-2-1,-11 1 71,-2 2-46,1-1 0,0 0 0,0 0-1,0 0 1,0 0 0,-1 0 0,1 0 0,0 0 0,1 0-1,-1 0 1,0 0 0,0 0 0,0 0 0,1 0 0,-1 1-1,0-1 1,1 0 0,-1 0 0,0 0 0,2-1 0,-1 1-146,-1-16-608,0 16 794,0 0 1,-1-1 0,1 1 0,0 0 0,-1 0 0,1 0 0,-1 0-1,0 0 1,1-1 0,-1 1 0,0 0 0,1 1 0,-1-1 0,0 0 0,0 0-1,0 0 1,0 0 0,0 1 0,0-1 0,0 0 0,-2 0 0,-29-17 377,29 17-306,-2-21 509,6 14-598,-1 6 30,0 1 0,0 0 0,0-1 1,0 1-1,0 0 0,0-1 0,0 1 0,-1-1 1,1 1-1,0 0 0,-1-1 0,1 1 0,-1 0 1,1 0-1,-1-1 0,0 1 0,-1-2 0,0 0 144,-33-28 2051,25 26-1648,10 4-608,0 1 0,-1 0 0,1 0 0,0 0 0,0-1 0,-1 1 0,1 0 0,0 0 1,0 0-1,-1 0 0,1 0 0,0-1 0,-1 1 0,1 0 0,0 0 0,-1 0 0,1 0 0,0 0 0,-1 0 0,1 0 0,0 0 0,0 0 0,-1 0 0,1 0 0,0 1 0,-1-1 0,1 0 0,0 0 0,-1 0 0,1 0 0,0 0 0,0 1 0,-1-1 0,1 0 0,0 0 0,0 0 0,-1 1 0,1 9-77,0-1 1,1 1-1,0 0 0,0-1 1,1 1-1,0-1 1,1 0-1,0 1 1,0-1-1,1-1 1,1 1-1,8 14 1,-9-19 87,-1 0 1,1-1 0,-1 0 0,1 0-1,0 0 1,0 0 0,0-1 0,1 1-1,8 3 1,45 12-39,-33-11-8,-14-3 7,0-1 0,1-1 0,-1 0 0,1-1 0,-1 0 0,16-1 0,-21 0 42,-1 0 0,1-1 0,0 0 0,-1 0 1,1-1-1,-1 0 0,6-2 0,-3-8 26,-2 1 6,3-15 350,-11 16 553,-3 24 478,-1 3-1635,-3 18 140,8-28 90,-1 1 0,0-1 0,0 0-1,-4 10 1,-4 7 190,-10 51 0,16-58-113,2-6-32,0 0 1,2 0-1,-1 0 0,1 0 0,1 0 0,0 0 0,0 0 0,1 0 0,1 0 0,0-1 0,0 1 0,1-1 1,0 0-1,1 0 0,0 0 0,1 0 0,0-1 0,0 0 0,15 15 0,-15-17-9,1 0 0,0-1 0,0 0 0,1 0 0,0 0 0,0-1 0,0-1 0,1 1 0,-1-1 0,13 3 1,-14-5-28,0 0 1,0-1 0,0 0-1,0 0 1,1-1 0,-1 0-1,0 0 1,0 0 0,0-1-1,0-1 1,0 1 0,0-1 0,0 0-1,10-5 1,-1-1-4,-2-1 1,1 0-1,-1-1 1,-1-1-1,0 0 0,0-1 1,-1 0-1,-1-1 1,0 0-1,-1-1 1,0 0-1,-1-1 1,8-16-1,-4 4 12,-1-1 0,-1 0 0,-1-1 0,-1 0 1,-2-1-1,5-46 0,-11-9 1286,-3 85-1284,1-1 0,0 1 0,-1-1-1,1 1 1,-1 0 0,1 0 0,-1 0-1,0-1 1,1 1 0,-1 0 0,1 1-1,-1-1 1,1 0 0,-1 0 0,-1 1-1,2 1-15,0-1-1,0 0 1,0 0 0,0 1-1,0-1 1,1 1-1,-1-1 1,0 1 0,1-1-1,-1 1 1,1-1-1,-1 3 1,-2 7-29,-3 10 44,1 0 0,1 0 0,1 1 0,1-1-1,1 23 1,2 5 124,10 57-1,-8-89-85,0 0-1,1 0 1,1 0 0,1 0-1,10 22 1,-13-33-72,0 0 1,0-1-1,1 1 1,-1-1-1,1 0 1,0 0 0,1 0-1,-1 0 1,1-1-1,0 0 1,0 0-1,0 0 1,1 0 0,-1-1-1,1 0 1,0 0-1,0-1 1,8 3-1,3-1-303,11 0-697,-24-4 582,-1-1-1,0-1 1,0 1 0,0 0-1,0-1 1,0 0-1,0 1 1,-1-1 0,1 0-1,0-1 1,-1 1 0,0 0-1,1-1 1,-1 1 0,0-1-1,3-5 1,-4 6 168,-1-1 0,1 1 0,0-1 1,-1 1-1,1 0 0,-1-1 0,0 1 0,0-1 0,0 1 0,0-1 0,0 1 1,-1-1-1,1 1 0,-1-1 0,0 1 0,1 0 0,-1-1 0,0 1 1,0 0-1,-2-3 0,-2-2-1001</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21.976"/>
    </inkml:context>
    <inkml:brush xml:id="br0">
      <inkml:brushProperty name="width" value="0.2" units="cm"/>
      <inkml:brushProperty name="height" value="0.2" units="cm"/>
      <inkml:brushProperty name="color" value="#FF0066"/>
    </inkml:brush>
  </inkml:definitions>
  <inkml:trace contextRef="#ctx0" brushRef="#br0">47 134 224,'-38'-26'2076,"30"15"-909,8 11-1135,0 0 0,0-1-1,0 1 1,0 0 0,1 0 0,-1-1-1,0 1 1,0 0 0,0 0 0,1-1-1,-1 1 1,0 0 0,1 0 0,-1-1 0,0 1-1,0 0 1,1 0 0,-1 0 0,0 0-1,1 0 1,-1-1 0,0 1 0,1 0-1,-1 0 1,0 0 0,1 0 0,-1 0-1,0 0 1,1 0 0,-1 0 0,0 0-1,1 0 1,-1 0 0,0 1 0,1-1-1,1 1-21,0 0 0,1 0 0,-1 1-1,-1-1 1,1 1 0,0-1-1,0 1 1,0 0 0,-1 0 0,1 0-1,-1 0 1,2 3 0,5 5 19,-5-7-26,1 1 0,1 0 0,-1-1 1,0 0-1,1 0 0,0 0 0,0 0 1,0-1-1,0 0 0,0 0 0,0 0 1,0-1-1,8 2 0,-12-3-4,1 0 0,-1 0-1,0 0 1,1 0 0,-1 0 0,0 0 0,0-1-1,1 1 1,-1 0 0,0-1 0,0 1-1,0-1 1,1 1 0,-1-1 0,0 1 0,0-1-1,2-1 1,1-1-6,0 2 26,0-1 1,0 1 0,0-1-1,0 0 1,-1 0 0,1 0-1,0 0 1,-1-1-1,0 1 1,0-1 0,0 0-1,0 0 1,0 0 0,0-1-1,-1 1 1,0-1 0,1 1-1,-2-1 1,1 0-1,0 0 1,-1 1 0,1-1-1,-1-1 1,0 1 0,0 0-1,0-7 1,-1 9 18,0 0 0,0 1 0,-1-1 0,1 0 1,0 1-1,-1-1 0,1 0 0,-1 1 0,0-1 0,0 0 1,1 1-1,-1-1 0,0 1 0,0-1 0,0 1 0,-1 0 0,1 0 1,0-1-1,0 1 0,-1 0 0,1 0 0,-1 0 0,-2-1 1,-2-1 101,-1 0 0,0 0 0,0 1 1,-9-2-1,8 2-6,-12-2-34,1 1-1,0 0 1,-21 1-1,39 2-180,-3 0-57,4 0 124,-1 0 0,1 0-1,-1-1 1,1 1 0,-1 0-1,1 0 1,-1 0-1,1 0 1,-1 0 0,1 0-1,-1 0 1,1 0 0,-1 0-1,1 0 1,-1 0 0,1 0-1,-1 0 1,1 0-1,-1 1 1,1-1 0,-1 0-1,1 0 1,-1 1 0,1-1-1,-1 0 1,1 0-1,0 1 1,-1-1 0,1 0-1,0 1 1,-1-1 0,1 1-1,0-1 1,-1 1-1,1-1 1,0 0 0,0 1-1,-1-1 1,1 1 0,0 0-1,10 96-3157,-4-29 784,-5-54 1379</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23.033"/>
    </inkml:context>
    <inkml:brush xml:id="br0">
      <inkml:brushProperty name="width" value="0.2" units="cm"/>
      <inkml:brushProperty name="height" value="0.2" units="cm"/>
      <inkml:brushProperty name="color" value="#FF0066"/>
    </inkml:brush>
  </inkml:definitions>
  <inkml:trace contextRef="#ctx0" brushRef="#br0">152 206 952,'0'1'116,"-1"0"1,0 0-1,1 0 0,-1 0 1,0 0-1,1-1 1,-1 1-1,0 0 0,0-1 1,0 1-1,0 0 0,0-1 1,0 1-1,0-1 0,0 1 1,0-1-1,0 0 0,0 1 1,0-1-1,0 0 0,0 0 1,-2 0-1,-11 6 1562,14-5-1670,1-1 0,-1 1 0,0-1 0,0 1 0,0-1 0,1 1 0,-1-1 0,0 1 0,1-1 0,-1 1 0,0-1-1,1 0 1,-1 1 0,1-1 0,-1 1 0,1-1 0,-1 0 0,1 1 0,-1-1 0,1 0 0,-1 0 0,1 1 0,-1-1 0,1 0 0,-1 0 0,1 0 0,-1 0 0,2 0 0,0 1-4,0 0 0,0-1 0,1 1 0,-1-1 1,0 0-1,0 0 0,1 0 0,-1 0 1,0 0-1,0 0 0,0 0 0,0-1 1,1 1-1,-1-1 0,0 0 0,0 0 1,0 0-1,0 0 0,0 0 0,0 0 1,0 0-1,-1 0 0,1-1 0,0 1 0,-1-1 1,2-1-1,0 0 62,0 0 0,-1 0 0,1 0 0,-1-1 0,0 1 0,0 0 0,0-1 0,0 0 0,-1 1 0,0-1 0,0 0 0,0 0 0,0 1 0,0-1 0,0-5 0,-1-1 90,0 6-66,1-1-1,-1 1 0,0-1 0,0 1 1,-1-1-1,0 1 0,1-1 0,-1 1 1,-1-1-1,1 1 0,-1 0 1,1 0-1,-1 0 0,-1 0 0,1 0 1,-6-7-1,0 3 164,-1-1 0,-1 2 0,0 0 0,0 0-1,0 0 1,-1 2 0,-17-9 0,26 13-202,-1 1 1,1-1-1,0 0 0,-1 1 0,1-1 0,-1 1 0,1-1 0,0 1 0,-1 0 1,1 0-1,-1 0 0,1 1 0,0-1 0,-1 0 0,1 1 0,-1 0 0,1 0 1,0-1-1,0 1 0,-4 3 0,3-2 9,0 0 0,1 1 0,0-1 0,-1 1 0,1 0 0,0 0 0,0 0 0,0 0 0,1 0 0,-1 0 0,1 0 0,-2 7 0,-1 6 36,1 1 0,0 0 0,2 1 0,0 26 0,2 4-53,12 82 1,-9-103-164,2-1 1,1 0 0,1 0 0,18 38 0,-21-54 145,1-1 0,1 0 0,-1 0 0,11 10 0,-4-5 287,-12-12-314,0 0 1,1 0-1,0-1 1,-1 1-1,1 0 1,0-1 0,0 1-1,0-1 1,0 1-1,0-1 1,0 0-1,0 0 1,0 0-1,1 0 1,-1 0-1,0-1 1,0 1-1,1 0 1,-1-1-1,1 0 1,-1 0 0,0 0-1,1 0 1,-1 0-1,3-1 1,-1 0 13,0 0 0,-1-1 0,0 0 1,1 0-1,-1 0 0,0 0 0,0-1 0,0 1 1,0-1-1,-1 1 0,1-1 0,-1 0 1,1 0-1,-1-1 0,2-3 0,64-89-162,-29 26-545,-34 63 612,-1 0 1,0 0 0,-1-1-1,0 1 1,0-1-1,-1 0 1,2-9-1,5-17-223,-2 10 302,-6 16 46,1 0 0,0 1 0,1-1 0,0 0 0,5-10 0,-3 9 185,-4 8-227,-1-1 1,0 1-1,1 0 0,-1 0 0,1-1 1,0 1-1,-1 0 0,1 0 1,0 0-1,0 0 0,0-1 0,0 1 1,0 1-1,0-1 0,0 0 1,0 0-1,0 0 0,0 0 1,0 1-1,0-1 0,1 0 0,-1 1 1,0 0-1,0-1 0,1 1 1,-1-1-1,1 1 0,-1 0 0,0 0 1,1 0-1,-1 0 0,0 0 1,1 0-1,-1 0 0,0 1 0,3-1 1,0 2-24,0 0 0,0 0 1,1 0-1,-1 1 0,-1-1 1,1 1-1,0 0 0,-1 0 1,1 0-1,-1 1 1,0-1-1,0 1 0,0-1 1,3 8-1,4 6 208,-2 0 0,9 23 0,-6-12-323,24 52-593,0 3 755,-34-79 192,0 0 0,0 0 1,-1 0-1,1 0 0,-1 0 0,-3 11 2079,3-15-2266,-5-18 656,2 4-720,1 0-1,1-1 1,0 1-1,1-1 1,1 1-1,0 0 1,1-1-1,0 1 1,1 0-1,1 0 1,0 0-1,1 1 1,0-1-1,1 1 1,1 0-1,0 1 1,0-1-1,2 1 1,-1 1-1,2 0 1,-1 0-1,23-18 1,-29 26-75,1 0 1,0 0 0,0 0 0,0 1-1,0 0 1,1 0 0,-1 0-1,1 0 1,6-1 0,-9 3 92,-1 0 1,1 0-1,0 0 1,-1 0-1,1 1 1,0-1-1,-1 0 0,1 1 1,-1-1-1,1 1 1,-1 0-1,1-1 1,-1 1-1,1 0 1,-1 0-1,0 0 1,1 0-1,-1 0 0,0 0 1,0 0-1,2 3 1,2 0 16,0 1 1,0-1-1,0 0 0,1 0 0,9 4 1,10 8 3,-22-13 10,1 1 0,-1 0 0,0 0 0,0 0 0,0 0 0,0 0 0,-1 1 0,1-1 0,-1 1 0,0 0 0,-1-1 0,1 1 0,-1 0 0,0 0 0,0 0 0,-1 0 0,1 0 0,-1 0 0,0 0 1,-2 9-1,3-6 63,0-1 0,0 1 0,0 0 0,1 0 0,4 10 0,-4-11-81,0 0-1,0 0 0,-1 0 0,1 0 0,-1 10 1,-3-6 318</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24.894"/>
    </inkml:context>
    <inkml:brush xml:id="br0">
      <inkml:brushProperty name="width" value="0.2" units="cm"/>
      <inkml:brushProperty name="height" value="0.2" units="cm"/>
      <inkml:brushProperty name="color" value="#FF0066"/>
    </inkml:brush>
  </inkml:definitions>
  <inkml:trace contextRef="#ctx0" brushRef="#br0">411 599 112,'0'-3'267,"-1"0"0,1 0 0,-1 1 0,1-1 0,-1 0 0,0 0 0,0 1 0,0-1 0,-1 0 0,1 1 0,-1-1 0,1 1 0,-1 0 0,0-1 0,0 1 0,0 0 0,-3-2 0,2 1-47,0 0 1,0-1-1,1 1 1,-1-1-1,0 1 1,1-1-1,0 0 1,0 0-1,-3-8 1,0-4 195,0 1 0,-1 0 1,-1 0-1,-1 0 1,0 1-1,-1 0 0,-13-17 1,19 29-215,0-1 1,1 0-1,-1 1 1,0 0 0,0 0-1,-7-4 1,-3-2 155,12 7-344,0 1 0,0-1 0,-1 0 0,1 1 0,0 0 0,0-1 0,-1 1 0,1 0 0,0 0 0,-1 0 0,1-1 0,0 1 0,-1 1-1,1-1 1,0 0 0,-1 0 0,1 0 0,0 1 0,0-1 0,-2 1 0,-23 11-156,18-8 116,1 1 0,0 0 1,0 0-1,1 1 0,-1 0 0,1 0 0,-10 13 0,-29 54 29,15-23 84,23-38-52,0 0 1,0 1-1,1-1 0,0 1 1,1 1-1,1-1 1,0 1-1,-2 15 0,5-21-57,0 1 0,1-1 0,0 1 1,1-1-1,-1 1 0,1-1 0,1 0 0,0 1 0,0-1 0,1 0 0,0 0 0,0 0 0,1-1 0,0 1 0,7 9 0,-6-10 36,0 0-1,0 0 1,1-1-1,-1 0 1,2 0-1,-1 0 1,1-1-1,7 5 1,-9-8 47,-1 0 1,0 0 0,1 0-1,0 0 1,-1-1-1,1 0 1,0 0-1,-1 0 1,1-1-1,0 0 1,0 1-1,0-2 1,-1 1-1,1 0 1,0-1-1,0 0 1,5-2 0,0-1-91,0 0 0,-1-1 1,0 0-1,0-1 0,0 1 1,0-2-1,-1 1 1,0-1-1,-1 0 0,0-1 1,0 0-1,0 0 0,-1-1 1,0 1-1,6-15 1,2-2-91,-2-1 0,-1-1 0,-2 0 0,10-40 0,-8 1 193,-2-1 0,-4 1 0,-4-92 0,-1 106-51,0 28-6,1 7 59,-1-1 1,-1 1-1,-4-22 0,5 39-73,0 0 1,0 0-1,0 0 0,0 1 0,0-1 1,0 0-1,0 0 0,0 0 0,0 0 0,0 0 1,0 0-1,0 0 0,0 0 0,0 0 1,0 0-1,0 0 0,0 1 0,0-1 0,0 0 1,0 0-1,0 0 0,-1 0 0,1 0 1,0 0-1,0 0 0,0 0 0,0 0 0,0 0 1,0 0-1,0 0 0,0 0 0,0 0 1,0 0-1,0 0 0,0 0 0,0 0 0,-1 0 1,1 0-1,0 0 0,0 0 0,0 0 1,0 0-1,0 0 0,0 0 0,0 0 0,0 0 1,0 0-1,0 0 0,-1 0 0,1 0 1,0 0-1,0 0 0,0 0 0,0 0 0,0 0 1,0 0-1,0 0 0,0 0 0,0 0 1,0 0-1,0 0 0,0 0 0,0 0 1,0 0-1,-1-1 0,-5 16-43,-11 32-302,6-16 371,2-5 84,1 0 1,1 1-1,1 0 0,2 0 0,0 1 1,2-1-1,2 45 0,2-12-142,-1-32 43,0-1-1,2 0 1,0-1-1,9 33 1,-4-34 94,1 0 0,17 36 0,-22-53-88,1 1 0,0-1-1,1 0 1,0-1 0,0 1-1,0-1 1,1 0 0,0-1-1,0 1 1,13 7 0,-17-13-44,1 1 0,-1-1 0,1 0 1,-1 0-1,1 0 0,0 0 0,0-1 0,-1 1 1,1-1-1,0 0 0,0 0 0,0 0 1,-1-1-1,1 0 0,0 1 0,0-1 1,-1 0-1,1-1 0,-1 1 0,1-1 0,-1 1 1,0-1-1,1 0 0,-1-1 0,0 1 1,5-5-1,7-6-1,-1-1 1,0 0 0,20-28-1,-16 17 96,-2-1 0,0-1 0,-2 0 0,21-53 0,25-120-236,-56 185 113,3-15 106,-2-1 1,0 0-1,-2-1 1,-2 1-1,-1 0 0,-4-38 1,3 65-17,1 1 0,-1-1-1,0 0 1,-1 1 0,1-1 0,-1 1 0,1 0 0,-1-1-1,0 1 1,-4-4 0,4 3 42,-1 1-1,0-1 1,-1 1 0,1 0-1,0-1 1,-1 2 0,0-1-1,0 0 1,1 1 0,-2 0-1,1 0 1,0 0 0,-6-2-1,8 3-84,-11 18-383,4 10 376,2 0-1,0 1 1,2-1 0,1 1-1,1 0 1,2 0-1,1 0 1,1 0 0,1 1-1,1-2 1,9 34-1,1 35 331,-4-17-296,16 55-154,-21-115 73,-3-14 29,0-1 0,0 1 1,0 0-1,1 0 0,0-1 1,0 1-1,0-1 0,0 1 1,1-1-1,5 8 0,-6-9 45,1-1-1,-1 1 1,1 0-1,0-1 0,-1 0 1,1 1-1,0-1 1,0 0-1,0-1 1,1 1-1,-1 0 0,0-1 1,1 0-1,-1 0 1,1 0-1,-1 0 0,1 0 1,-1-1-1,1 0 1,0 1-1,-1-1 1,5-1-1,-2 0-8,0-1 0,0 1 1,0-1-1,0-1 0,0 1 1,0-1-1,-1 0 0,1 0 0,-1-1 1,0 0-1,8-7 0,2-1-51,-12 9 39,1 0 0,0 0 0,-1-1 0,0 1 0,6-8 0,11-12-32,-16 20 28,-1 0-1,0 0 1,0 0-1,-1 0 1,1-1-1,-1 0 1,4-5-1,7-28-120,-2-1 0,12-68 0,-10 41-96,-12 62 755,-5 20-424,0 60-260,3-66 129,1 0 0,1 0 0,-1-1-1,4 13 1,0 21-235,-3-41 247,0 1-1,0-1 0,0 0 0,0 0 1,0-1-1,1 1 0,-1 0 0,1 0 1,0-1-1,0 1 0,0-1 0,0 1 0,0-1 1,1 0-1,-1 0 0,1 0 0,0 0 1,-1-1-1,1 1 0,0-1 0,0 1 1,0-1-1,0 0 0,0 0 0,0 0 1,0-1-1,0 1 0,0-1 0,1 1 1,-1-1-1,0 0 0,5-1 0,8-6-9,0-1 0,-1 0 0,-1-1 0,1-1-1,-1 0 1,-1-1 0,16-16 0,-21 19 21,-1 0 0,0 0-1,-1-1 1,0 0 0,0 0 0,-1-1 0,0 0-1,-1 0 1,0 0 0,0 0 0,-1 0 0,0-1-1,1-17 1,1-3 27,-3 21 112,0 0 0,-1 0 1,-1 0-1,1 0 1,-3-21-1,0 26 152,0 18-132,-1 41-68,0-6-10,-11 55-185,8-65 88,1 1 0,2 0 0,2 40 1,19 87 228,-6-82-124,4 45-16,12 107 44,-28-217-59,0 0-1,-1 0 0,-1 1 0,0-2 0,-2 1 1,0 0-1,-1-1 0,-1 1 0,0-2 0,-2 1 0,0-1 1,-1 0-1,-1 0 0,0-1 0,-1-1 0,-23 26 1,3-10 28,29-30-80,0 0 1,1 0-1,-1 0 0,0 0 1,0 0-1,0-1 0,0 1 1,0-1-1,0 1 0,0-1 1,0 0-1,0 1 0,0-1 1,0 0-1,0-1 0,0 1 0,-3-1 1,-7 1 31,10-1-18,-1 1-1,1-1 0,-1 0 1,1 0-1,-1 0 0,1 0 1,0 0-1,-1 0 0,1-1 1,0 1-1,0-1 0,0 0 1,0 1-1,0-1 0,1 0 1,-1 0-1,0 0 0,1 0 1,0 0-1,-2-3 0,-1-2 36,0-1 0,0 1 0,1 0 0,-4-16 0,5 10-32,0 0 0,1 0 1,0 0-1,2 0 0,-1-1 1,2 1-1,-1 0 0,6-16 1,-1-8-29,3-13-140,2 1 1,2 1 0,2 0-1,2 1 1,44-86 0,-44 103 50,1 1 1,2 0-1,0 1 0,2 2 1,1 0-1,2 1 1,0 1-1,1 2 1,47-31-1,-42 33 21,-5 2-15,1 2-1,0 1 0,41-16 1,-39 21-53,55-13 0,-72 21 57,-1 1 0,1 0 1,0 0-1,0 1 1,0 1-1,-1 0 1,17 4-1,-26-5 80,0 1 0,1 0 1,-1 0-1,0 0 0,0 0 0,0 1 1,-1-1-1,1 1 0,0-1 1,0 1-1,-1-1 0,1 1 0,-1 0 1,1 0-1,-1 0 0,0 0 0,0 0 1,0 0-1,0 0 0,0 0 0,0 0 1,-1 1-1,1-1 0,-1 0 0,1 0 1,-1 1-1,0-1 0,0 0 0,0 1 1,0-1-1,-1 4 0,0 8-888,-1 1 0,0-1-1,-7 21 1,8-33 559</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30.078"/>
    </inkml:context>
    <inkml:brush xml:id="br0">
      <inkml:brushProperty name="width" value="0.2" units="cm"/>
      <inkml:brushProperty name="height" value="0.2" units="cm"/>
      <inkml:brushProperty name="color" value="#FF0066"/>
    </inkml:brush>
  </inkml:definitions>
  <inkml:trace contextRef="#ctx0" brushRef="#br0">1 86 56,'0'0'8597,"4"-2"-8510,28-24 296,-29 23-304,-1 3-49,1-1 0,0 1 0,-1-1 0,0 0 0,1 0 0,-1 0 0,1 0 0,-1 0 0,0-1 0,3-1 0,19-9 371,8 4-141,-23 6-245,1-1 0,-1 1 1,19-1-1,-4-2 192,-20 3-170,-1 1 1,1 0-1,0 0 0,0 0 1,0 1-1,8-1 0,19 2 291,-1 1-1,1 2 1,-1 1-1,1 1 1,47 17-1,-54-14-147,0 1 0,-1 1 0,0 1 0,-1 1 0,31 23 0,-39-25-175,0 2-1,-2-1 1,1 1-1,-1 1 1,-1 0-1,-1 1 1,0 0-1,12 26 1,-7-10-36,-2 2 0,-1-1 0,-1 2 0,7 42 0,-8 1 272,-4 1 1,-4 91 0,-2-114-167,0 3 154,2-1 1,12 68-1,3-40 115,10 74 322,-27-150-646,1 0-1,0 0 1,1 0 0,0 0 0,1 0-1,0-1 1,0 1 0,8 13 1878,-11-25-1909,-1 0 0,0 0 0,0 0 0,-1 1 0,1-1 0,0 0 0,-1 1 0,-2-4 0,-3-6-82,-1-7-24,0 1 0,-13-20 0,10 20 129,-13-43-456,5 11-78,12 27 577,7 21-36,0 0-1,0 0 1,-1 0 0,1 0 0,-1 1 0,1-1 0,-1 0 0,0 0 0,0 0 0,0 1 0,0-1 0,0 0 0,0 1 0,-2-3 0,2 3-15,0 0 0,1 1 0,-1-1 0,0 0 1,1 0-1,-1 0 0,1 0 0,0 0 0,-1 0 0,1 0 0,0 0 1,-1 0-1,1 0 0,0 0 0,0-1 0,0-1-1,-1-1-23,-8-19 65,9 9 36,0 11-141,1 6-151,3 16 196,1-1-1,0 0 1,1 0 0,11 20 0,10 27 345,-23-54-335,0 0 0,0 0 0,1-1 0,0 0 0,0 0 0,9 11 0,-8-13-24,0 0 1,0 0-1,-1 1 0,5 11 0,-1-4 143,-9-16-112,1 0 0,-1 1 0,1-1 0,-1 0-1,1 0 1,-1 0 0,0 1 0,1-1 0,-1 0 0,1 0 0,-1 0 0,1 0 0,-1 0 0,1 0 0,-1 0 0,1 0 0,-1 0 0,1 0 0,-1 0 0,1 0 0,-1-1 0,1 1 0,-1 0 0,1 0 0,-1 0 0,0-1 0,1 1 0,-1 0 0,1 0 0,-1-1 0,0 1 0,1 0 0,-1-1 0,20-17 22,-10 7-41,-1 4-28,0-2-1,-1 1 1,0-1-1,0-1 1,10-17 0,75-124-285,-26 43 73,-40 69 206,-26 37 48,-1-6-195,4-5 275,-14 10 80,-2 1-202,9 2 15,0 0 0,0 0 0,0 0 0,0 1 0,-1 0 0,1-1 0,0 1 0,0 0 0,-4 2 0,-4 1-31,-106 27-90,23-16 320,-2-4 1,-135-2-1,186-7-192,32-1-51,0-1 1,0 0 0,-14-2 0,22 1 94,12-4-24,0 3-16,1 0-1,0 0 1,0 1-1,-1-1 1,1 2 0,0-1-1,13 2 1,6-2-95,168-3-716,-154 3 426,62 7-1,12 0 107,-107-6 328,-1 0-40,1-1 0,-1 2 0,0-1 0,1 1 0,7 1 0,-15-1-3,11-4 188,-3 25-4748,-9-20 4534,1-1-1,-1 1 1,0-1 0,0 0-1,0 1 1,0-1 0,0 0 0,0 0-1,-1 0 1,-1 2 0,3 0-169,-14 4-293,12-7 411,-31 6-6928</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32.395"/>
    </inkml:context>
    <inkml:brush xml:id="br0">
      <inkml:brushProperty name="width" value="0.2" units="cm"/>
      <inkml:brushProperty name="height" value="0.2" units="cm"/>
      <inkml:brushProperty name="color" value="#FF0066"/>
    </inkml:brush>
  </inkml:definitions>
  <inkml:trace contextRef="#ctx0" brushRef="#br0">109 68 140,'0'-3'258,"-1"-1"1,1 1-1,-1 0 1,0 0-1,0-1 0,0 1 1,0 0-1,-3-5 1,-3-12 3520,18 7-2123,-14 18-1386,0-1-249,1 0 0,0 0 1,1 0-1,-1 0 0,1 0 1,-1 1-1,1-1 1,0 1-1,0 4 0,-6 26 222,-6 11 42,3 1 0,-4 51 1,-2 103 515,11-120-747,2-42-116,0-8 226,0 0 0,3 0 0,1 1 0,7 50 0,-3-67-3,-4-13-46,0 1 0,0 0-1,0-1 1,0 1 0,0 0 0,-1 0 0,1 0 0,-1 0 0,0 3 0,0-5-96,0 0 0,1-1 1,-1 1-1,0 0 0,0-1 1,0 1-1,1 0 0,-1-1 0,0 1 1,1-1-1,-1 1 0,0-1 1,1 1-1,-1-1 0,1 1 0,-1-1 1,1 1-1,-1-1 0,1 1 1,-1-1-1,1 0 0,0 1 1,0-1-1,-1 0-11,0 0 0,0 0 0,0 0 0,0 1 0,0-1 0,0 0 0,0 0 0,0 0 0,0 0 0,0 0 0,-1 0 0,1 0 0,0 0 0,0 0 1,0 0-1,0 0 0,0 0 0,0 0 0,0 1 0,0-1 0,0 0 0,0 0 0,0 0 0,0 0 0,0 0 0,0 0 0,0 0 0,0 0 0,0 0 0,0 0 0,0 0 0,0 1 0,0-1 0,0 0 0,0 0 0,1 0 1,-37-84-11939,32 59 10853</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32.995"/>
    </inkml:context>
    <inkml:brush xml:id="br0">
      <inkml:brushProperty name="width" value="0.2" units="cm"/>
      <inkml:brushProperty name="height" value="0.2" units="cm"/>
      <inkml:brushProperty name="color" value="#FF0066"/>
    </inkml:brush>
  </inkml:definitions>
  <inkml:trace contextRef="#ctx0" brushRef="#br0">1 91 496,'0'-7'565,"0"1"0,0 0 0,1-1 0,0 1 0,1 0 0,-1 0 0,1 0 0,0 0 0,1 0-1,-1 1 1,5-7 0,-5 10-484,0 1-1,0 0 0,0 0 1,0 0-1,1 0 1,-1 0-1,0 0 0,1 0 1,-1 1-1,0 0 1,1-1-1,-1 1 0,1 0 1,-1 0-1,0 0 1,1 0-1,-1 1 0,1-1 1,-1 1-1,0-1 0,1 1 1,-1 0-1,0 0 1,3 1-1,9 4-88,1 0 0,17 11 1,-18-9 99,-1 2 0,0-1 0,0 2 0,-1 0 0,-1 0 0,14 17 0,52 81 493,-44-59-524,43 78 489,-31-48-321,-30-55-448,-2 1 0,17 48 0,-26-57 401,0 0 0,-2 0 0,0 1-1,0-1 1,-3 28 0,1-26 709,-8-55-8138,-3 7 4796,4 7 1358,-2 8-84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04.779"/>
    </inkml:context>
    <inkml:brush xml:id="br0">
      <inkml:brushProperty name="width" value="0.2" units="cm"/>
      <inkml:brushProperty name="height" value="0.2" units="cm"/>
    </inkml:brush>
  </inkml:definitions>
  <inkml:trace contextRef="#ctx0" brushRef="#br0">375 495 288,'11'-21'1618,"-9"18"-1507,0 1 1,-1 0-1,1-1 0,-1 1 1,1-1-1,-1 0 0,0 1 0,0-1 1,1-4-1,-2-22 523,0 27-499,-11-19 587,-63-34-22,69 52-669,1 1 0,-1-1-1,1 1 1,-1 0 0,0 0-1,0 0 1,0 1-1,0 0 1,-1 0 0,1 0-1,0 1 1,0-1-1,-1 1 1,1 1 0,0-1-1,0 1 1,-10 2 0,-1 2-76,0 1 1,0 0-1,1 1 1,-15 10 0,16-10 79,-21 24-4,30-27-28,0-1 0,1 2 1,0-1-1,-1 0 0,2 1 1,-1 0-1,1 0 0,-1 0 0,1 0 1,1 0-1,-1 1 0,1-1 1,0 1-1,-2 6 0,-1 8-95,0 0 0,-2 33 0,5-32 225,0 0-1,2 0 0,1 0 1,4 28-1,-4-48-118,-1 0 0,0 0 0,1 0 0,-1 0 0,0 0-1,1 0 1,-1 0 0,1-1 0,0 1 0,-1 0 0,1 0 0,0 0-1,-1-1 1,1 1 0,0 0 0,0-1 0,-1 1 0,1-1 0,2 2-1,7 5 105,-7-4-139,0-1 0,1 1 0,-1-1 0,0 0 0,1 0 1,-1 0-1,1-1 0,0 1 0,0-1 0,-1 0 0,1 0 0,0 0 0,0 0 0,0-1 1,6 0-1,-4 0 34,1-1 1,-1 0 0,1 0-1,0 0 1,-1-1 0,0 0 0,1-1-1,9-4 1,-4-1 17,0 1 0,0-1 0,-1-1 0,0 0 0,0 0 0,-1-1 0,-1-1 0,13-16 0,-18 20-34,-1 0 0,0-1-1,0 1 1,-1-1 0,0 0 0,0 1 0,0-1-1,-1 0 1,-1 0 0,1-10 0,5-36-141,7-30 2302,-14 87-2075,-1 1-65,0 1 0,1 0 0,-1-1 0,1 1 1,0 0-1,0 0 0,1 0 0,-1 0 0,1 0 0,1 6 0,8 58 33,-3-30-131,-3-24 91,0 0-1,1 0 1,1 0-1,6 15 1,3 8 93,-12-33-110,1 0 0,-1 0 0,1-1 0,0 1 0,0-1 0,0 0 0,0 0 0,1 0 0,0 0 0,0-1 0,0 1 0,0-1 0,0 0 0,1 0 0,-1 0 0,1-1 0,0 0 0,6 2 0,-7-3-2,-1 0 1,1 0-1,-1 0 1,1-1-1,0 0 0,-1 0 1,1 0-1,0 0 1,-1-1-1,1 1 0,0-1 1,-1 0-1,1 0 1,-1 0-1,4-2 1,5-2 27,0-1 1,0 0 0,12-9 0,-5 2 2,0-2 1,-2 0-1,1-1 1,-2 0-1,0-1 0,-2-1 1,1-1-1,-2 0 1,-1-1-1,0 0 1,-2-1-1,10-26 0,-6 13-14,-3 6-7,-1-1 1,10-46-1,-11 22-86,10-80-188,-11 10 1368,-9 124-1083,1-1 1,0 0 0,0 0-1,0 0 1,0 0-1,-1 1 1,1-1-1,0 0 1,0 0-1,0 0 1,-1 0-1,1 0 1,0 1 0,0-1-1,-1 0 1,1 0-1,0 0 1,0 0-1,-1 0 1,1 0-1,0 0 1,0 0 0,-1 0-1,1 0 1,0 0-1,0 0 1,-1 0-1,1 0 1,0 0-1,0 0 1,-1-1-1,1 1 1,0 0 0,0 0-1,-1 0 1,1 0-1,0 0 1,0-1-1,0 1 1,-1 0-1,1 0 1,0 0-1,0-1 1,0 1 0,0 0-1,-1 0 1,1 0-1,0-1 1,0 1-1,0 0 1,0 0-1,0-1 1,0 1 0,0 0-1,0 0 1,0-1-1,0 1 1,0 0-1,0 0 1,0-1-1,0 1 1,0 0-1,0 0 1,0-1 0,0 1-1,0 0 1,0 0-1,0-1 1,1 1-1,-20 20 114,10-10-119,7-7-13,0-1 1,1 0-1,-1 1 0,0 0 1,1-1-1,0 1 1,-1 0-1,1-1 1,-1 6-1,-6 12 11,1-5-39,1 0 1,0 1 0,1-1 0,0 1-1,-3 28 1,3-8 24,0 54 0,3-6 226,1 40-156,2-104-124,-1-7 105,1-1 0,0 1 0,1 0 0,0 0 0,1-1 0,8 23-1,-3-24-254,0 0 1,0-1-1,1 0 0,1-1 0,14 12 0,-11-9 651,23 6-2134,-20-40-3102,-14 19 4533,-1 1-1,1 0 1,-1 0-1,0-1 0,0 1 1,2-5-1,1-10-500,0 8-354</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33.413"/>
    </inkml:context>
    <inkml:brush xml:id="br0">
      <inkml:brushProperty name="width" value="0.2" units="cm"/>
      <inkml:brushProperty name="height" value="0.2" units="cm"/>
      <inkml:brushProperty name="color" value="#FF0066"/>
    </inkml:brush>
  </inkml:definitions>
  <inkml:trace contextRef="#ctx0" brushRef="#br0">63 59 192,'2'-5'743,"0"0"0,0-1-1,0 1 1,-1-1 0,1 1 0,-1-1 0,-1 1-1,1-10 1,-17 23-498,13-4-211,0 0 0,0-1 1,1 1-1,-1 0 0,1 1 0,0-1 0,0 0 1,0 1-1,1-1 0,0 1 0,-1-1 0,1 7 1,-4 6 51,-3 15 81,1 0 0,2 0 0,-2 62 1,13 100 299,11-89-206,-11-73-156,-1 1 1,1 43-1,-5-45 313,0-16 561</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34.560"/>
    </inkml:context>
    <inkml:brush xml:id="br0">
      <inkml:brushProperty name="width" value="0.2" units="cm"/>
      <inkml:brushProperty name="height" value="0.2" units="cm"/>
      <inkml:brushProperty name="color" value="#FF0066"/>
    </inkml:brush>
  </inkml:definitions>
  <inkml:trace contextRef="#ctx0" brushRef="#br0">131 319 84,'-2'-2'1591,"-2"-4"-878,-1 0-1,0 0 1,0 0 0,-7-5-1,10 9-250,2 2-415,-1-1 0,1 0 1,-1 0-1,1 1 0,-1-1 1,1 1-1,-1-1 0,0 0 0,1 1 1,-1-1-1,0 1 0,0-1 1,1 1-1,-1 0 0,0-1 0,0 1 1,0 0-1,1-1 0,-1 1 1,0 0-1,0 0 0,0 0 0,0 0 1,0 0-1,1 0 0,-1 0 0,0 0 1,0 0-1,0 0 0,0 1 1,1-1-1,-1 0 0,0 0 0,0 1 1,0-1-1,1 1 0,-1-1 1,0 0-1,0 1 0,1 0 0,-1-1 1,1 1-1,-1-1 0,0 1 1,1 0-1,-1-1 0,1 1 0,-1 0 1,1 0-1,0-1 0,-1 1 1,1 0-1,0 0 0,-1 1 0,-2 8-120,-1 0 0,2 0 0,-4 20-1,3-11 266,-3 8-176,2 0-1,1 0 1,2 0 0,1 30-1,0-30 46,0-12-30,0 0 1,2-1-1,0 1 0,0 0 0,1-1 0,1 1 1,1-1-1,0 0 0,8 15 0,-11-24-34,1-1 0,-1 0 0,1 0 0,0 1 0,0-2 0,1 1-1,-1 0 1,1-1 0,0 1 0,0-1 0,0 0 0,0-1 0,1 1 0,-1-1-1,1 0 1,0 0 0,-1 0 0,1 0 0,0-1 0,0 0 0,0 0 0,0 0-1,0-1 1,0 1 0,0-1 0,0-1 0,0 1 0,0-1 0,0 0 0,6-1-1,-5 0 22,-1 0-1,1 0 1,0-1-1,-1 0 1,0 0-1,0 0 0,0 0 1,0-1-1,0 0 1,-1 0-1,1 0 1,-1-1-1,7-9 1,1-4-36,0-1 1,12-27-1,-18 35-2,-1 0 0,-1 0 0,0 0 0,0 0-1,-1-1 1,-1 1 0,0-1 0,0 0 0,-1 0-1,-1 0 1,-1-15 0,0 18 23,-1 1-1,0 0 1,0 0 0,-1 1-1,0-1 1,0 0 0,-1 1-1,0 0 1,0 0-1,-1 0 1,1 0 0,-2 1-1,1 0 1,-1 0 0,0 0-1,0 1 1,-7-5 0,-30-24 23,-71-70 1,103 93-55,1 0 0,-1 1 0,-1 0 0,-14-9-1,24 18 92,-10 17-11,10-14-49,1-1 1,-1 1-1,1 0 1,0 0-1,-1 0 0,1 0 1,0 0-1,0 0 1,1 0-1,-1 0 0,0 0 1,0 4-1,-8 28-43,-2 19 90,10-49-38,1 0-1,0-1 1,0 1 0,0 0 0,0-1-1,1 1 1,-1-1 0,1 1 0,0 0-1,0-1 1,0 0 0,3 5 0,5 10 14,2 0 0,1 0 0,26 32 1,-32-45-55,0 1 0,-1-1 0,2-1 0,-1 1 0,0-1 0,1 0 0,0 0 0,0-1 0,0 0 0,1 0 0,-1 0-1,1-1 1,-1 0 0,14 1 0,-8-2-35,-1 0-1,1-1 0,0 0 1,-1-1-1,1 0 0,-1-1 1,15-4-1,-21 4 57,1-1 0,-1 1 1,0-1-1,0 0 0,0-1 0,0 0 0,-1 1 0,0-2 1,1 1-1,-1-1 0,-1 1 0,1-2 0,-1 1 0,0 0 1,4-7-1,11-20 82,-3 9-78,-2-1 1,-1-1-1,16-42 0,10-68 527,-26 93-209,-10 35 20,-1 0-1,0 0 1,0 0-1,-1 0 1,0-1-1,1-12 1,-3 11 606,-1 9-439,-6 18-378,-4 35-368,-25 262 630,35-300-366,1 0 1,1 0 0,0 0 0,1 0 0,0 0 0,2 0 0,-1 0 0,2 0 0,0-1-1,1 0 1,0 1 0,1-2 0,1 1 0,8 13 0,-11-23 3,0 0 0,0 0 0,0-1 0,0 1 0,0-1 1,1 0-1,-1 0 0,1-1 0,0 0 0,10 4 0,-4-1 26,-3-1-45,1-1 0,0 1 0,0-2 0,13 4 1,-18-6-94,0 1 1,0-1 0,0 0 0,-1 0 0,1 0 0,0-1-1,0 0 1,0 1 0,-1-1 0,1 0 0,0-1-1,-1 1 1,1-1 0,-1 1 0,5-4 0,-5 3-82,0 1 1,0-1-1,-1 0 1,1-1 0,0 1-1,-1 0 1,0-1-1,1 0 1,-1 1-1,0-1 1,0 0-1,-1 0 1,1 0-1,-1 0 1,1 0 0,-1 0-1,0-1 1,0 1-1,0-5 1,-1 3-243,0 1-1,-1-1 1,1 1 0,-1 0 0,-1-1 0,1 1 0,0 0-1,-1 0 1,0-1 0,0 1 0,0 1 0,-1-1 0,1 0-1,-1 1 1,0-1 0,-5-5 0,-2 0-670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34.902"/>
    </inkml:context>
    <inkml:brush xml:id="br0">
      <inkml:brushProperty name="width" value="0.2" units="cm"/>
      <inkml:brushProperty name="height" value="0.2" units="cm"/>
      <inkml:brushProperty name="color" value="#FF0066"/>
    </inkml:brush>
  </inkml:definitions>
  <inkml:trace contextRef="#ctx0" brushRef="#br0">44 31 88,'-43'-16'7951,"70"11"-7591,59 16-280,-46-5-43,62 2-1,-65-8-10,-18 1 22,1-1-1,0 0 1,-1-2 0,21-4 0,43-10 501,-79 16-407,6-5 91,-9 5-215,0 0 1,-1 0-1,1-1 0,-1 1 0,1 0 1,-1 0-1,1 0 0,-1 0 0,1 0 1,0-1-1,-1 1 0,1 0 0,-1-1 0,1 1 1,-1 0-1,0-1 0,1 1 0,-1 0 1,1-1-1,-1 1 0,1-1 0,-19 7-388,14-5 119,-35 20-7347,35-15 6419</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36.494"/>
    </inkml:context>
    <inkml:brush xml:id="br0">
      <inkml:brushProperty name="width" value="0.2" units="cm"/>
      <inkml:brushProperty name="height" value="0.2" units="cm"/>
      <inkml:brushProperty name="color" value="#FF0066"/>
    </inkml:brush>
  </inkml:definitions>
  <inkml:trace contextRef="#ctx0" brushRef="#br0">74 211 72,'0'0'164,"-3"2"-32,3-2-104,-1 1 0,1-1 0,-1 0 1,0 1-1,1-1 0,-1 1 0,1-1 0,-1 1 0,1 0 1,0-1-1,-1 1 0,1-1 0,0 1 0,-1 0 0,1-1 0,0 1 1,-1 0-1,1-1 0,0 1 0,0 0 0,0 0 0,0-1 0,0 1 1,0 0-1,0-1 0,0 1 0,0 0 0,0 0 0,0-1 1,0 1-1,1 0 0,-1-1 0,0 1 0,0 0 0,1-1 0,-1 1 1,1 0-1,-1-1 0,0 1 0,1-1 0,-1 1 0,1-1 0,-1 1 1,1-1-1,0 1 0,-1-1 0,1 1 0,-1-1 0,2 1 0,30 16 700,-22-12-597,19-12 182,-28 7-275,8-3-4,-1-1 1,1 0-1,-1 0 0,0 0 0,0-1 1,13-10-1,-19 12-9,1 1 1,-1-1-1,1-1 0,-1 1 1,0 0-1,-1-1 0,1 1 1,0-1-1,-1 1 0,0-1 1,0 0-1,0 1 1,0-1-1,0 0 0,-1 0 1,0 0-1,0-5 0,0 0 82,-1 0 0,0 0-1,-1 1 1,0-1 0,-4-13 0,1 13 71,1 1 1,-1 0-1,0 0 0,-1 0 1,-6-7-1,8 12-85,3 1-43,-1 0 0,0 0 0,1 0 0,-1 0 0,0 0-1,0 1 1,0-1 0,-1 1 0,1 0 0,0-1 0,0 1 0,-1 0 0,1 0-1,-1 0 1,1 1 0,0-1 0,-1 1 0,0-1 0,1 1 0,-4 0 0,4 0-37,-1 0 1,0 1-1,1-1 0,-1 1 1,1 0-1,-1 0 1,1 0-1,0 0 1,-1 0-1,1 0 1,0 1-1,0-1 1,0 1-1,0-1 1,0 1-1,0 0 0,0 0 1,0 0-1,1 0 1,-1 0-1,1 0 1,-2 4-1,-1-1 35,1-1-1,0 1 0,-1-1 0,0 0 1,-5 4-1,4-4-28,0 1 0,0-1 0,0 1 0,1 0 0,0 1 0,0-1 0,0 1 0,0-1 0,1 1 0,0 0 0,1 1 0,-1-1 0,1 0 0,0 1 0,1-1 0,-2 10 0,2-5-20,0 0 1,1-1-1,0 1 1,1 0-1,0 0 0,1-1 1,0 1-1,1-1 0,4 12 1,2 2 28,1 1 0,1-2 0,1 0 0,1 0 0,1-1 1,1-1-1,1 0 0,30 30 0,-44-50-21,1 1 0,0-1-1,-1 0 1,1 0 0,0 1 0,-1-2 0,1 1-1,0 0 1,0-1 0,0 1 0,0-1 0,0 0-1,-1 0 1,1 0 0,0 0 0,0 0-1,0-1 1,0 1 0,0-1 0,4-1 0,6-3 53,0 0 1,21-11 0,29-28-74,-56 39 7,0 0 0,-1-1-1,0 0 1,0 0 0,0 0 0,0 0 0,-1-1-1,8-14 1,1-5 10,13-34 0,1-1-31,-14 33 138,-1 0 1,-1 0-1,-1-1 1,8-38-1,-17 52 37,2 2 653,-3 14-792,0-1 0,0 1 0,1-1-1,-1 1 1,0 0 0,0-1 0,0 1 0,0 0 0,0 0-1,0 0 1,0 0 0,0 0 0,0 0 0,1 2 0,7 9-78,-1 1 0,0 0 0,0 0 1,-1 1-1,-1 0 0,-1 0 0,0 0 1,5 25-1,-1-8 66,-8-29 8,0 0 0,-1 1 0,1-1-1,-1 1 1,1-1 0,-1 1 0,0-1-1,0 1 1,0 3 0,2 20 42,1-14-21,-1 0 0,-1 1 0,-1-1 0,0 14 1,0-13-11,0 0 1,1 0 0,0 0 0,4 14 0,-4-1 3706,-2-37-3626,0-1 0,1 0-1,0 1 1,1-1-1,0 0 1,1 1 0,0-1-1,7-17 1,5-11-168,22-42-1,-20 48-6,-9 19 2,0 0 0,1 0 0,1 1 0,0 1 0,1 0 0,15-16-1,-21 24 47,1 1 0,-1 0 0,1 0 0,1 0 0,-1 1-1,0 0 1,1 0 0,0 0 0,0 1 0,-1 0 0,1 0-1,1 0 1,-1 1 0,0 0 0,0 0 0,0 0-1,1 1 1,-1 0 0,0 0 0,8 2 0,-8-1 19,1 0-1,0 1 1,-1-1 0,1 1 0,-1 1 0,1-1 0,-1 1-1,0 0 1,0 1 0,0 0 0,-1 0 0,1 0-1,-1 0 1,0 1 0,0 0 0,-1 0 0,1 0 0,-1 0-1,0 1 1,0 0 0,3 8 0,-3-4 11,0-1 1,-1 1-1,0 0 1,0 0-1,-1 0 1,-1 0-1,0 1 1,0-1-1,-1 15 1,-2 3 2,-2-1 1,-7 35 0,-2-20 187</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37.552"/>
    </inkml:context>
    <inkml:brush xml:id="br0">
      <inkml:brushProperty name="width" value="0.2" units="cm"/>
      <inkml:brushProperty name="height" value="0.2" units="cm"/>
      <inkml:brushProperty name="color" value="#FF0066"/>
    </inkml:brush>
  </inkml:definitions>
  <inkml:trace contextRef="#ctx0" brushRef="#br0">172 242 640,'0'0'7796,"-3"2"-7680,-5 6-5,1 0 0,-1 0-1,1 1 1,0 0 0,1 1 0,0 0-1,1-1 1,0 2 0,0-1 0,1 1-1,1-1 1,0 1 0,-4 22 0,6-24-71,0 0 1,1 0 0,0 1-1,0-1 1,1 0 0,0 0-1,1 1 1,0-1-1,0 0 1,1-1 0,0 1-1,1 0 1,0-1 0,0 0-1,1 0 1,0 0 0,11 14-1,-9-17-41,0 0 0,-1 0 0,1-1 1,1 0-1,-1-1 0,1 1 0,-1-1 0,1-1 0,8 3 0,-11-4-36,-1 0 11,0 1-1,1-1 0,0 0 1,-1 0-1,1 0 0,0-1 1,-1 0-1,1 0 0,0 0 1,9-1-1,-12 0 36,1-1-1,-1 1 1,1 0 0,-1-1-1,0 0 1,1 1 0,-1-1-1,0 0 1,0 0 0,0 0-1,-1 0 1,1 0 0,0-1-1,-1 1 1,1-1 0,-1 1-1,0-1 1,2-3 0,4-11 47,-1 1 0,-1-1-1,0 0 1,-1-1 0,-1 1 0,0-1 0,-1 1 0,-2-1 0,0-19 0,-2-3 115,-11-101-262,10 121 158,-1 0 0,-1 0 0,-1 1-1,-1 0 1,-9-19 0,14 32 63,-2-1 1,1 1 0,-1-1-1,0 1 1,0 1-1,-7-8 1,9 11-77,-1 0 0,0 0 1,0 0-1,0 0 0,0 1 0,-1-1 0,1 1 0,0 0 0,0 0 1,-1 0-1,1 0 0,-1 1 0,1-1 0,-1 1 0,1 0 0,-4 0 1,-2 0-39,1 1 0,-1 0 1,1 1-1,-1 0 1,1 0-1,0 1 1,0 0-1,0 0 1,1 1-1,-1 0 0,-7 5 1,0 1 6,0 1 0,1 1-1,-23 25 1,34-34-26,1 0-1,-1 1 1,1 0-1,0 0 1,0 0-1,0 0 1,0 0-1,1 0 1,0 0-1,0 0 0,0 1 1,0-1-1,0 0 1,1 1-1,0-1 1,0 0-1,0 1 1,1-1-1,-1 0 1,1 1-1,0-1 1,0 0-1,0 0 1,1 1-1,2 4 1,2 3-36,0 0 0,1 0 0,1 0 0,-1-1 1,2 0-1,14 15 0,-14-18 39,1 0 1,0 0-1,0 0 1,1-1-1,-1-1 1,2 0-1,21 8 1,-9-5-209,1-2 0,42 7 1,-60-13 128,1-1 1,-1 1 0,0-1-1,1 0 1,-1-1 0,0 0 0,0 0-1,0 0 1,0-1 0,0 0 0,0-1-1,0 0 1,0 0 0,-1 0 0,9-6-1,3-4-137,-1-1 0,0 0 0,22-27 0,-29 31 212,-5 4 16,0 0 1,-1 0-1,0-1 0,0 0 1,3-7-1,8-12 114,-1-6 126,7-10 886,-12 24 654,-9 18-1701,-1 2-95,-13 35 58,10-31-7,1 1-1,0 0 1,1 0 0,0 0 0,0 0 0,1 1 0,-1-1 0,1 9 0,1-3-100,1 0 0,0 0 0,0 0 1,2 0-1,0 0 0,8 24 0,-8-22-87,-3-14 139,0-1 0,0 1 1,0 0-1,1 0 0,-1-1 0,0 1 1,0 0-1,0 0 0,1-1 1,-1 1-1,0 0 0,1-1 0,-1 1 1,1 0-1,-1-1 0,1 1 0,-1-1 1,1 1-1,-1-1 0,1 1 0,-1-1 1,2 1-1,0 2 2,0-1 1,1 0-1,-1 0 1,1 0-1,-1 0 0,1-1 1,0 1-1,-1-1 1,1 1-1,0-1 1,0 0-1,0 0 0,0 0 1,0-1-1,4 1 1,7 1 3,0-1-1,0 0 1,0-1 0,0-1 0,0 0 0,0-1 0,19-4 0,-12 1 31,0-1 0,0-1 0,38-18 0,-51 21-23,0-1 1,0 0-1,-1 0 0,1-1 1,-1 0-1,0 0 0,-1-1 0,0 0 1,0 0-1,0 0 0,-1-1 1,0 0-1,0 0 0,-1 0 1,0 0-1,0-1 0,-1 1 0,0-1 1,-1 0-1,0 0 0,0 0 1,-1-1-1,0-13 0,-5-12 739,4 35-720,0-1 1,0 0-1,0 0 1,0 1-1,0-1 1,0 0-1,-1 0 1,1 0-1,0 1 1,0-1-1,-1 0 1,1 1-1,0-1 1,-1 0-1,1 0 1,0 1-1,-1-1 1,1 1-1,-1-1 1,0 0-1,0 1-22,1-1 1,-1 1-1,1 0 0,0 0 0,-1 0 0,1 0 0,-1 0 0,1 0 0,-1 0 0,1 0 1,-1 0-1,1 0 0,-1 0 0,1 1 0,-1-1 0,1 0 0,-1 0 0,1 0 0,0 0 1,-1 1-1,1-1 0,-1 0 0,1 1 0,0-1 0,-1 0 0,1 1 0,0-1 0,-1 0 1,1 1-1,0-1 0,-1 1 0,0 1-7,0 1 1,0-1 0,0 1-1,0-1 1,0 1 0,1 0-1,-1-1 1,1 1-1,-1 0 1,1-1 0,0 1-1,0 0 1,1 4 0,-1 12-6,-24 161 61,22-168-100,2 1-1,1 24 1,-1-33 14,1 1 1,0-1-1,0 0 0,0 1 0,0-1 1,0 0-1,1 0 0,0 0 0,0 0 1,0 0-1,4 5 0,-3-6 4,-1-1 0,1 0 0,0 0 0,0 0 0,0 0 0,0-1 0,0 1 0,0-1 0,1 1 0,-1-1 0,0 0 0,1 0 0,-1-1 0,4 1 0,50 1-1134,-40-3 417,-2 0-1442,0-1 1,0 0-1,0-2 0,19-5 1,-23 5 1159</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39.092"/>
    </inkml:context>
    <inkml:brush xml:id="br0">
      <inkml:brushProperty name="width" value="0.2" units="cm"/>
      <inkml:brushProperty name="height" value="0.2" units="cm"/>
      <inkml:brushProperty name="color" value="#FF0066"/>
    </inkml:brush>
  </inkml:definitions>
  <inkml:trace contextRef="#ctx0" brushRef="#br0">294 587 72,'3'-7'408,"-1"-1"1,1 1-1,-1-1 1,-1 0-1,0 1 1,0-1-1,0 0 1,-1 0-1,0 0 1,0 0-1,-1 1 1,0-1-1,-1 0 0,0 0 1,0 1-1,0-1 1,-1 1-1,-7-13 1,8 16-304,0 1 1,-1 0-1,1 0 1,-1 0-1,0 0 1,-6-5-1,4 3-23,4 4-26,0 1-57,1-1 1,-1 0-1,0 0 1,0 0-1,0 1 1,1-1-1,-1 0 1,0 1 0,0-1-1,0 1 1,0-1-1,0 1 1,0 0-1,0-1 1,0 1-1,0 0 1,0 0-1,0-1 1,0 1-1,-1 0 1,1 0-1,0 0 1,-2 1-1,-7 4 5,-1 1-1,1 0 1,-1 1-1,2 0 0,-1 1 1,1 0-1,0 0 1,1 1-1,0 0 0,0 1 1,-7 12-1,10-14-5,1-1 0,0 0 0,1 1 1,0 0-1,0 0 0,0 0 0,1 0 0,0 0 0,1 1 0,0-1 0,0 0 0,1 1 1,0-1-1,0 1 0,1-1 0,0 0 0,5 17 0,-6-23-8,1 0 1,-1 0-1,1 0 0,0 0 0,0 0 0,0 0 1,0 0-1,1 0 0,-1 0 0,0 0 0,1-1 0,-1 1 1,1-1-1,0 1 0,-1-1 0,1 1 0,0-1 1,0 0-1,0 0 0,0 0 0,0 0 0,0 0 1,2 0-1,1 0-29,-1-1 0,0 0-1,0 0 1,1 0 0,-1 0 0,0-1 0,0 1 0,0-1 0,0 0 0,0-1 0,7-2-1,0-1 0,1 0 0,-1 0 0,-1-2 0,1 1 0,-1-1 0,15-13 0,-15 3 231,0 0 0,-1-1 0,-1 0 0,12-39 0,-17 48-58,1-6 487,0 1 1,-1-1-1,-1 0 1,-1 0-1,0-30 1324,-6 80-2433,2-21 500,1 0-1,0 0 1,-1 29 0,3-25 141,-2 0 1,-3 18 0,-24 190 103,26-172-129,3 0-1,10 84 1,-9-119-46,-1-1 0,-2 28 0,-1 9 78,-1 35-247,3-86 133,1-1-1,-1 1 1,0 0 0,0 0 0,-1-1 0,1 1 0,-4 5 0,-5 19 398,-12-16-237,16-10-136,1 0 0,-1-1 0,0 0 0,0 0-1,0 0 1,0-1 0,0 1 0,0-1 0,0-1 0,-11-1 0,-9 0 134,16 0-188,-1 1 1,0-2-1,1 0 0,0 0 1,-1-1-1,2 0 1,-1 0-1,0-1 1,1-1-1,-17-12 1,24 16-10,0 0 1,0 1-1,1-1 0,-1 0 1,1 0-1,-1 0 1,1 0-1,0-1 0,0 1 1,0 0-1,0 0 1,0-1-1,0 1 0,1-1 1,-1 1-1,1-5 1,-1-44-116,5 22-84,1 0 1,1 1 0,2 0-1,0 0 1,2 1-1,1 0 1,2 0 0,0 1-1,2 1 1,0 1-1,26-31 1,22-11-443,-25 29 233,-18 18 34,2 0 1,0 1 0,41-25-1,78-35-841,-74 43 687,3-1-52,-22 12 365,83-56-1,-117 69 216,-1 0-1,0 0 1,-1-1 0,0 0-1,-1-1 1,0-1-1,-1 0 1,-1 0 0,15-30-1,-19 34 157,-1-1 0,0 1 0,0-1 0,-1 1 0,-1-1 0,0 0 0,0 0 0,-1-1-1,0 1 1,-1 0 0,-1 0 0,1 0 0,-5-20 0,3 27-37,0 0-1,0 0 0,0 1 1,0-1-1,-1 0 1,1 1-1,-1 0 1,0-1-1,0 1 0,0 0 1,0 1-1,-1-1 1,-6-3-1,8 4 174,-4-4-422,5 6 106,0-1-1,0 0 0,0 1 1,0-1-1,0 1 0,0-1 1,0 1-1,0-1 0,0 1 1,0 0-1,0 0 0,0-1 1,-1 1-1,1 0 0,0 0 1,0 0-1,0 0 1,0 0-1,0 1 0,0-1 1,0 0-1,-2 1 0,-1 0 0,1 1-1,-1-1 1,0 1-1,1 0 1,0 0-1,-6 5 1,-1 1 51,1 1 0,0 0 0,1 1 1,-8 10-1,-6 10-52,2 2 1,1 0-1,-18 42 0,-11 44 336,40-91-283,2 1-1,0 0 1,2 0 0,1 1-1,1-1 1,2 1 0,1-1-1,1 1 1,6 30 0,-5-41 10,1 0 1,0 0 0,15 33 0,-18-48-23,0-1-1,1 0 1,-1 0 0,1 0-1,0 0 1,-1 0 0,1 0-1,3 3 1,9 8 499,-14-12-518,1-1 0,0 0 0,0 1 0,-1-1 0,1 0 0,0 1 0,0-1 0,0 0 0,-1 0 0,1 0 0,0 0 0,0 0-1,0 0 1,-1 0 0,1 0 0,0 0 0,0 0 0,0 0 0,0-1 0,-1 1 0,1 0 0,0-1 0,0 1 0,-1 0 0,1-1 0,0 1 0,-1-1-1,1 1 1,0-1 0,-1 1 0,1-1 0,-1 0 0,1 0 0,32-27 12,-15 13-8,-1 0 0,0-1 0,-1-1 0,27-36-1,-25 27-45,23-26 0,-13 18-36,-28 33 73,1 0 0,-1 1 0,0-1 0,1 1 0,-1-1-1,0 1 1,1-1 0,-1 1 0,1-1 0,-1 1 0,0 0 0,1-1 0,-1 1 0,1-1-1,-1 1 1,1 0 0,0 0 0,-1-1 0,1 1 0,-1 0 0,1 0 0,-1 0 0,1-1 0,0 1-1,-1 0 1,1 0 0,-1 0 0,1 0 0,0 0 0,-1 0 0,1 0 0,0 1 0,0 0 6,0 0 0,0 0 0,0 0 1,0 0-1,-1 0 0,1 0 1,-1 0-1,1 1 0,-1-1 1,1 0-1,-1 0 0,1 1 0,-1-1 1,0 2-1,4 56 145,-4-57-152,8 124-489,-7-123 513,0 1 0,0 0 0,0 0-1,0 0 1,0 0 0,1 0 0,-1-1 0,1 1-1,0-1 1,0 1 0,1-1 0,-1 0-1,4 4 1,38 37 271,-41-41-265,3 0-8,0 0-1,1 0 1,-1-1-1,1 0 1,-1 0-1,1 0 1,-1-1-1,1 0 1,0 0 0,0-1-1,0 0 1,12-1-1,-11-1 2,0 0 0,0 0 0,-1 0 0,0-1 0,1-1 0,-1 1-1,0-1 1,0 0 0,-1-1 0,1 0 0,-1 0 0,0 0 0,-1 0 0,6-8 0,33-25 562,-41 36-580,0-1-1,0 0 1,0 0 0,-1 0-1,1 0 1,-1 0 0,1-1-1,-1 1 1,0-1 0,-1 1-1,1-1 1,1-5 0,-2 7 5,-1 1-1,1-1 1,0 0-1,-1 1 1,1-1-1,0 0 0,0 1 1,0-1-1,0 1 0,0 0 1,0-1-1,0 1 0,0 0 1,1-1-1,1 0 1,-2 2 71</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41.702"/>
    </inkml:context>
    <inkml:brush xml:id="br0">
      <inkml:brushProperty name="width" value="0.2" units="cm"/>
      <inkml:brushProperty name="height" value="0.2" units="cm"/>
      <inkml:brushProperty name="color" value="#FF0066"/>
    </inkml:brush>
  </inkml:definitions>
  <inkml:trace contextRef="#ctx0" brushRef="#br0">31 505 300,'-31'20'8194,"46"-57"-6699,11-19-1359,-7 18-154,118-281-410,-128 294 400,-8 20 5,1-1-1,0 1 1,0 0 0,0 0 0,1-1-1,0 2 1,4-8 0,-5 11 75,-4 4-79,-1 1 11,1 1 0,-1-1 0,1 1 0,0-1 1,0 1-1,1 0 0,-1 0 0,0 6 1,1 1 20,0 0 0,0 0 0,2 0 1,-1 0-1,2 0 0,0 0 1,0 0-1,7 20 0,-7-26-1,0-1 1,1 0-1,-1 0 0,1 0 0,0-1 1,1 1-1,-1-1 0,1 1 1,0-1-1,0 0 0,0-1 0,1 1 1,-1-1-1,1 1 0,0-1 0,-1-1 1,2 1-1,-1-1 0,0 0 0,0 0 1,9 2-1,1-1-30,0-1 0,0-1 0,0 0 1,0 0-1,0-2 0,0 0 0,23-4 0,-31 4 11,-1-1 0,1 1 0,-1-1-1,1-1 1,-1 1 0,0-1 0,0 0-1,0 0 1,0-1 0,0 0 0,-1 0-1,0 0 1,0-1 0,0 0 0,0 0-1,-1 0 1,0 0 0,0-1 0,4-7-1,-6 10 31,-1-1-1,0 1 0,0-1 1,0 1-1,-1-1 0,1 1 1,-1-1-1,0 0 0,0 1 1,0-1-1,0 0 0,-1 1 1,1-1-1,-1 0 0,0 1 0,0-1 1,0 1-1,-1-1 0,1 1 1,-1 0-1,0 0 0,0 0 1,0 0-1,0 0 0,0 0 1,-1 0-1,-5-4 0,-15 5 264,19 8-200,1 0-1,-1 0 0,1 1 1,0-1-1,0 1 0,-2 10 1,-11 112-77,15-111 152,1 1 0,0-1 0,1 1 1,7 33-1,-6-45-112,1 0 1,0-1-1,0 1 0,0-1 0,9 13 1,-2-2 42,-9-15-96,0 0 1,0-1-1,1 1 0,-1 0 0,0-1 1,0 1-1,1-1 0,-1 0 0,1 1 1,-1-1-1,1 0 0,0 0 0,0 0 1,-1 0-1,1 0 0,0 0 0,0-1 1,0 1-1,2 0 0,2 0-175,-1-1-1,1 0 1,0 0 0,0 0 0,6-2-1,14 0-1313,3-11-1904,9-6-465</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42.556"/>
    </inkml:context>
    <inkml:brush xml:id="br0">
      <inkml:brushProperty name="width" value="0.2" units="cm"/>
      <inkml:brushProperty name="height" value="0.2" units="cm"/>
      <inkml:brushProperty name="color" value="#FF0066"/>
    </inkml:brush>
  </inkml:definitions>
  <inkml:trace contextRef="#ctx0" brushRef="#br0">165 198 600,'-6'-5'324,"4"3"-39,0 0 0,0 1-1,-1-1 1,1 0 0,-1 1 0,1-1-1,-1 1 1,0 0 0,0 0 0,1 0-1,-1 0 1,-10-1 2045,21 2-2310,27 5-268,-33-4 247,0-1 0,-1 1-1,1-1 1,0 1-1,0-1 1,0 0 0,0 0-1,0 0 1,0 0 0,0 0-1,0 0 1,3-1 0,15-1-74,-18 1 61,0-1 1,0 1 0,0 0-1,0 0 1,-1-1 0,1 1 0,0-1-1,-1 0 1,1 1 0,-1-1 0,0 0-1,3-3 1,14-26 267,-16 28-202,-1 0-1,1 0 1,-1 0 0,0-1-1,0 1 1,0 0 0,-1-1-1,1 1 1,-1 0 0,0-1-1,0 1 1,0 0 0,0-1-1,0 1 1,-1 0 0,1-1-1,-1 1 1,0 0 0,-2-6-1,-4-7 145,7 14-178,0 1 0,-1-1 0,1 1 0,-1-1 0,0 1 0,1-1 0,-1 1 1,0-1-1,0 1 0,0-1 0,0 1 0,0 0 0,0 0 0,0 0 0,0-1 0,-1 1 0,1 0 0,0 0 0,-1 1 0,1-1 0,-1 0 1,1 0-1,-1 1 0,-1-1 0,-2-1 2,-1 0 1,1 1 0,0 0-1,0 1 1,-1-1 0,1 1 0,0 0-1,-1 0 1,1 1 0,0-1-1,-1 1 1,1 0 0,0 1-1,0-1 1,0 1 0,0 0-1,-7 4 1,4 0 13,0 0-1,0 0 0,1 0 1,0 1-1,1 0 1,-1 0-1,1 1 1,1 0-1,-6 9 0,4-6-11,0 1-1,2 0 0,-1 0 0,1 0 0,-4 17 1,7-22-13,1 0 1,0-1 0,0 1-1,1 0 1,0 0 0,0 0-1,1-1 1,0 1 0,0 0-1,0-1 1,4 12 0,-1-6-21,1 1 0,0-2 0,0 1 0,1 0 1,1-1-1,0 0 0,0-1 0,1 0 0,1 0 0,18 17 0,-17-18-2,1-1-1,0-1 0,1 0 1,-1 0-1,1-1 0,1-1 0,19 7 1,-28-11-5,1 0-1,0-1 1,0 1 0,0-1 0,0 0-1,0 0 1,0 0 0,0-1 0,-1 0 0,1 0-1,0 0 1,0 0 0,-1-1 0,1 0 0,-1 0-1,1 0 1,-1-1 0,0 1 0,0-1 0,0 0-1,0 0 1,0 0 0,5-7 0,13-17-147,23-34-1,-14 18 197,-17 21 43,-1-1-1,0 0 1,-2 0 0,12-33 0,-13 15-126,-8 34 0,-1 0 0,1 0 0,0 0 0,6-12-1,-7 17 369,19 31 240,-10-15-549,1-1 0,0 1-1,1-2 1,1 0-1,0 0 1,0-2 0,29 19-1,7-4 43,-23-12-25,-1 0 1,-1 2 0,0 0 0,22 20-1,-44-33 9,0 0 0,1 1-1,-1-1 1,0 1 0,0-1-1,0 1 1,-1 0 0,1 0 0,-1 0-1,1 0 1,-1 0 0,0 0 0,0 0-1,-1 0 1,1 0 0,-1 1-1,1-1 1,-1 0 0,0 0 0,0 1-1,0-1 1,-1 0 0,1 0-1,-1 0 1,0 1 0,-1 4 0,-1-3 129,1 1 1,-1-1 0,0 0 0,0 0 0,0 0 0,-1-1-1,1 1 1,-1-1 0,0 1 0,-1-1 0,1-1-1,-1 1 1,-9 5 0,6-5 31,-1 0 0,-1 0 0,1-1 0,-1 0-1,1-1 1,-1 0 0,-13 1 0,-28 4 144,51-7-252</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45.233"/>
    </inkml:context>
    <inkml:brush xml:id="br0">
      <inkml:brushProperty name="width" value="0.2" units="cm"/>
      <inkml:brushProperty name="height" value="0.2" units="cm"/>
      <inkml:brushProperty name="color" value="#FF0066"/>
    </inkml:brush>
  </inkml:definitions>
  <inkml:trace contextRef="#ctx0" brushRef="#br0">103 257 720,'26'-66'9504,"-27"65"-9446,0 1 0,0-1-1,0 1 1,0-1 0,0 1-1,0 0 1,0-1 0,0 1 0,0 0-1,0 0 1,0 0 0,-1 0-1,1 0 1,0 0 0,0 0-1,0 0 1,0 0 0,0 1-1,0-1 1,0 0 0,0 1 0,0-1-1,0 1 1,0-1 0,0 1-1,0-1 1,0 2 0,-10 10-34,0 1 1,1 1-1,0 0 1,2 0-1,0 1 1,0 0-1,1 1 1,1-1-1,-8 34 0,12-38 18,0 1 0,1 0 0,0 0-1,1 0 1,0 0 0,1 0-1,0 0 1,1 0 0,1 0-1,0 0 1,0-1 0,1 1-1,1-1 1,8 17 0,-10-25-34,-1 0 0,1 0 0,-1 0 0,1-1 0,0 1 0,0-1 0,0 1 1,0-1-1,1 0 0,-1 0 0,1 0 0,-1-1 0,1 1 0,0-1 0,-1 0 0,1 0 0,0 0 0,0-1 1,0 1-1,5-1 0,5 1 34,1-1 0,-1-1-1,0 0 1,16-4 0,-20 3-40,0 0-1,0 0 1,-1-1 0,1 0-1,-1-1 1,0 0 0,0-1-1,0 0 1,-1 0-1,1-1 1,-1 0 0,-1 0-1,1-1 1,-1 0 0,0 0-1,-1-1 1,0 1 0,0-2-1,0 1 1,-1-1-1,0 1 1,-1-1 0,0-1-1,-1 1 1,0 0 0,4-18-1,-4 1-20,-1 0 0,-1-1-1,-1 0 1,-2 1 0,0 0 0,-7-28-1,6 38 11,0-1 9,-1 0-1,0 0 1,-7-16-1,8 27 4,1 0 0,-1-1 0,0 1-1,0 0 1,-1 1 0,0-1 0,0 1 0,0-1 0,-1 1 0,-5-4 0,0 1-11,8 6 0,-1 0-1,0 0 1,1 0-1,-1 0 1,0 0-1,0 1 1,0-1-1,-1 1 1,1 0-1,0 0 1,0 0-1,-1 0 1,1 1-1,0 0 1,-1-1-1,-3 1 1,-2 1-5,1 0 0,-1 1 0,1 0 0,0 0 0,0 0 0,0 1 1,0 1-1,0-1 0,0 1 0,-7 6 0,3-3 61,1 1-1,0 1 1,0-1-1,1 2 1,-14 16 0,21-22-55,1 0 0,-1 1 0,1-1 0,0 1 0,0-1 0,0 1 0,1 0 0,0 0 0,0 0 0,0 0 1,1 0-1,-1 0 0,1 0 0,0 0 0,1 0 0,-1 0 0,1 0 0,0 0 0,0-1 0,0 1 1,1 0-1,2 4 0,3 9-47,1-1 0,1 0 0,1-1 0,17 23 0,-23-33 44,1-1 0,0-1 1,-1 1-1,2-1 0,-1 1 0,0-1 0,1-1 1,0 1-1,0-1 0,0 0 0,0-1 1,0 1-1,0-1 0,8 1 0,0 0-115,0-1-1,0 0 0,0-1 0,0-1 1,28-3-1,-29 1 76,1-2-1,-1 0 1,-1 0 0,1-2-1,-1 1 1,0-1-1,0-1 1,18-14 0,-17 11-134,-1-1 0,-1-1 0,0 0 0,0 0 0,-1-1 1,9-17-1,-5 10 167,-9 10 147,1 0 1,-1 0-1,0 0 1,-1 0-1,-1-1 1,1 0-1,-2 0 1,3-13-1,-7 19 794,-5 9-528,-17 24-618,-21 40-335,38-53 637,1 0-1,0 1 1,1 0 0,1 0-1,-3 22 1,7-34-81,-1 1 0,1-1 0,1 0-1,-1 0 1,0 0 0,1 1 0,0-1 0,0 0 0,0 0-1,1 0 1,-1 0 0,1-1 0,0 1 0,0 0 0,0-1-1,1 1 1,-1-1 0,1 1 0,0-1 0,0 0 0,0 0-1,0-1 1,0 1 0,6 2 0,-2 0-20,1 0 1,0 0-1,0-1 0,0-1 1,1 0-1,-1 0 1,1 0-1,0-1 0,16 2 1,-2-2 45,60 0-11,-76-2-27,0-1-1,0 0 1,0 0-1,0-1 1,0 0-1,0 0 1,0-1-1,12-6 1,4-3 24,-18 9 12,0 1 1,-1 0 0,0-1-1,1 0 1,-1 0 0,5-4-1,-3 1 19,0-1-1,0 1 1,0-1-1,-1 0 1,0-1-1,0 1 1,-1-1-1,0 0 1,0 0-1,-1 0 1,0 0-1,0-1 1,2-16-1,-2 6 209,-1-2 1,0-30-1,-9 53-413,5 0 153,-1 0 0,1-1 1,0 2-1,-1-1 0,1 0 1,0 0-1,0 1 1,0-1-1,0 1 0,1-1 1,-1 1-1,1 0 1,0 0-1,-2 3 0,-11 51 63,4-15-21,8-37-29,1-1 1,1 1 0,-1 0 0,1-1-1,-1 1 1,1 0 0,0 0 0,1 0-1,0-1 1,-1 1 0,1 0 0,1-1-1,-1 1 1,1-1 0,-1 1 0,1-1-1,1 0 1,-1 0 0,1 0 0,-1 0-1,1 0 1,0 0 0,1-1 0,-1 1-1,0-1 1,1 0 0,0 0 0,0 0-1,0-1 1,0 0 0,5 3 0,6-1-45,0 0 1,1-1 0,-1-1 0,1 0-1,0-1 1,-1 0 0,1-2 0,0 0-1,-1-1 1,1 0 0,16-5 0,-23 4 15,-1 0 0,1 0 1,-1-1-1,0 0 0,0-1 1,0 1-1,0-2 0,-1 1 1,0-1-1,0 0 0,-1 0 1,1-1-1,-1 0 0,-1 0 1,1-1-1,-1 1 0,-1-1 1,1 0-1,-1 0 0,5-16 1,-3-1-10,-2 0 1,0-1 0,-2 0-1,0 1 1,-3-33 0,0 25-22,2 31 49,-1 1-1,0 0 1,0-1-1,0 1 1,-1-1-1,1 1 1,0 0-1,0-1 1,-1 1-1,1 0 1,-1-1-1,1 1 1,-1 0-1,0-2 1,-12-1-355,7 3 324,5 1 29,0 1-1,0-1 0,0 1 0,0-1 1,0 1-1,0 0 0,0-1 0,0 1 1,0 0-1,0 0 0,0 0 0,1 0 1,-1 0-1,0 0 0,1 0 0,-1 0 1,0 0-1,1 0 0,-1 0 1,1 0-1,0 0 0,-1 0 0,1 1 1,0-1-1,0 0 0,0 0 0,0 2 1,-6 36 7,6-36-19,0-1 0,0 1 0,0-1 0,0 1 0,1-1 0,-1 0 1,1 1-1,0-1 0,-1 0 0,1 1 0,0-1 0,0 0 0,1 0 0,-1 0 0,0 0 0,1 0 0,-1 0 0,1 0 0,0 0 0,0-1 1,-1 1-1,1-1 0,0 1 0,0-1 0,1 0 0,-1 0 0,0 0 0,0 0 0,0 0 0,1 0 0,-1 0 0,1-1 0,3 1 0,3 0-74,-1-1 0,1 1 0,-1-2 0,1 1-1,-1-1 1,0-1 0,1 1 0,13-6 0,-5 1-14,0-1 1,28-17 0,-18 8 261,-6-2 2076,-24 22-1487,-3 6-668,-4 9 6,1 0 0,0 0-1,-9 37 1,0-1-462,17-51 378,0 0-1,1 0 1,-1 0 0,1 0-1,0 0 1,1 1 0,-1-1 0,1 0-1,0 0 1,0 0 0,0 0 0,0-1-1,0 1 1,1 0 0,0 0-1,2 3 1,4 12-9,-5-16 17,0-1 0,-1 1 0,1-1 0,0 0 0,0 0-1,0 0 1,0 0 0,0 0 0,1-1 0,-1 0 0,1 1-1,-1-1 1,5 0 0,-6 0-5,12 3 4,1-1 0,-1-1 0,1 0 0,-1-2 0,1 1-1,14-2 1,-2 0 26,-22 1-30,0-1 1,0 0-1,0 0 0,-1 0 1,1 0-1,0-1 0,5-2 1,12-4-4,-18 7 0,0-1-1,0 0 1,0 0 0,-1 0-1,1-1 1,-1 1-1,1-1 1,-1 0-1,0 0 1,0 0 0,0 0-1,4-7 1,11-10-34,-14 16 27,-1-1-1,1 1 1,-1-1-1,1 0 0,-1 0 1,-1 0-1,1-1 0,1-5 1,20-35-121,39-21-197,-37 42 109,10-6-166,-22 21 161,8-1-68,-21 11 286,1 0 1,-1 1-1,1-1 0,-1 1 0,0-1 0,1 1 1,-1-1-1,1 1 0,-1 0 0,0-1 1,0 1-1,3 2 0,-4-3-3,1 1-1,0-1 1,-1 1 0,1-1-1,-1 1 1,1-1 0,-1 1-1,1-1 1,-1 1 0,0 0-1,1-1 1,-1 1 0,0 0 0,1-1-1,-1 1 1,0 0 0,0-1-1,0 1 1,0 0 0,1 0-1,2 9-259,3-1 215,-1 0 1,0 1 0,0-1 0,-1 1-1,-1 0 1,7 15 1161,3-30-153,-9 3-1268,-2-1 293,-1 0-1,0 0 1,0 0-1,0 0 1,0-1 0,-1 1-1,1 0 1,-1-1-1,0-3 1,1-3-92,0 6 115,-1-1-1,0 0 1,-1 0 0,1 0 0,-1 1 0,0-1 0,0 0 0,-1 1 0,1-1 0,-1 1-1,0-1 1,0 1 0,-1 0 0,1 0 0,-1 0 0,0 0 0,0 0 0,0 1 0,0-1-1,-1 1 1,1 0 0,-1 0 0,-6-4 0,8 7-3,1-1 0,-1 1-1,0-1 1,1 1 0,-1 0 0,0 0 0,0 0-1,0 0 1,1 0 0,-1 0 0,0 0-1,0 0 1,1 1 0,-1-1 0,-2 2 0,-3-1-3,-1 2 6,-1 0 0,0 0 0,1 1 0,0-1-1,0 2 1,0-1 0,0 1 0,1 1 0,-10 7 0,-17 13 41,27-21-40,0 1-1,1 0 0,-1 0 0,2 0 0,-1 1 1,1-1-1,0 2 0,0-1 0,0 0 1,-3 10-1,-1 3-25,1 1 0,-10 37 0,17-52 28,-1 1 1,1-1 0,0 1 0,1 0 0,0-1-1,0 1 1,0 0 0,0-1 0,1 1 0,1-1-1,-1 1 1,1-1 0,0 1 0,5 9-1,-5-11 3,1-1 0,0 0 0,0 0 0,1 1 0,-1-2 0,1 1 0,0 0 0,0-1 0,0 0 0,0 0 0,0 0 0,1 0 0,0-1-1,-1 0 1,1 0 0,0 0 0,0 0 0,10 1 0,12 3 7,-1-1 0,1-2 0,0 0 1,0-2-1,1-1 0,-1-1 0,0-2 0,0 0 0,-1-2 0,37-11 0,-3-5 7,64-31 0,-105 42-86,0-1-1,-1-1 1,0 0 0,-1-1 0,20-20-1,-11 7-43,-1-1 0,25-35 0,-44 53 106,0 0-1,0-1 0,-1 1 0,0-1 0,-1 0 1,0 0-1,0-1 0,-1 1 0,-1-1 0,0 1 1,2-20-1,-4 29 12,-1-1 1,1 0-1,0 0 0,0 0 1,-1 0-1,0 0 1,1 0-1,-1 0 0,0 1 1,0-1-1,0 0 1,0 0-1,0 1 0,0-1 1,0 1-1,0-1 1,-1 1-1,1-1 1,-1 1-1,1 0 0,-1 0 1,0 0-1,1 0 1,-1 0-1,0 0 0,0 0 1,1 0-1,-1 1 1,0-1-1,0 1 1,0 0-1,0-1 0,-3 1 1,-1-1-23,0 1-1,0 0 1,0 0 0,0 0 0,0 1-1,0 0 1,0 0 0,0 0 0,0 1-1,-6 3 1,-3 2 24,0 2 0,1 0 1,0 0-1,1 1 0,0 1 0,0 1 0,1 0 0,1 0 1,0 1-1,0 0 0,-8 16 0,8-12-1,1 0 0,1 1-1,-14 36 1,20-46-11,1-1-1,0 1 1,1 0 0,-1-1 0,2 1-1,-1 0 1,1 0 0,0 0-1,0-1 1,1 1 0,0 0-1,1 0 1,3 9 0,-5-13 2,2 0 0,-1 0 0,0 0 0,1 0 0,0 0 0,0 0 0,0-1 0,0 1 0,1-1 0,-1 1 1,1-1-1,0 0 0,0 0 0,0 0 0,0 0 0,1-1 0,-1 1 0,1-1 0,0 0 0,-1 0 0,1 0 0,0-1 0,0 1 1,0-1-1,0 0 0,5 1 0,-1-1-4,2 2-13,1-1 0,0-1 0,-1 1 0,1-2 0,0 1 0,0-2 0,12-1 0,18-5-129,-25 5 8,-1-1-1,28-9 1,-20 3 71,-1 0 0,-1-2-1,0-1 1,0-1 0,-1 0-1,-1-2 1,31-29 0,-32 23-56,-2-1 1,0-1 0,17-33-1,-6 10 160,-20 36 41,0 0 0,1 0 0,0 1 0,1 0 0,0 1 0,15-12 0,-26 23-86,-1-1 0,1 1 0,0-1 0,0 1 0,1 0 0,-1 0 0,0-1 0,1 1 0,0 1 0,0-1 0,0 0 0,0 0 0,0 0 0,0 0 0,1 1 0,0-1 0,0 0 0,0 0 0,0 1 0,0-1 0,0 0 0,1 1 0,1 3 0,0 8 164,-2-12-113,0 0 0,1 0 0,-1 0-1,1 0 1,0 0 0,0 0 0,0 0-1,0 0 1,2 4 0,121 219-819,-108-186 996,-15-38-196,-6 21 58,1-20-59,0 1 1,0-1 0,0 0 0,0 0 0,0-1-1,-1 1 1,1-1 0,-1 0 0,0 0 0,1-1 0,-1 1-1,0-1 1,-7 1 0,-24 9 183,19-4-211,-1-2 0,-26 6 0,-2 0-149,44-10-134,0 0 1,0 0-1,0-1 0,-1 1 1,1-1-1,0 0 0,0 0 0,0 0 1,0 0-1,-1 0 0,1 0 1,0 0-1,0-1 0,0 1 0,0-1 1,0 1-1,0-1 0,0 0 1,0 0-1,0 0 0,0 0 1,0 0-1,0 0 0,1-1 0,-1 1 1,0-1-1,1 1 0,-1-1 1,-1-1-1,3 2 200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46.336"/>
    </inkml:context>
    <inkml:brush xml:id="br0">
      <inkml:brushProperty name="width" value="0.2" units="cm"/>
      <inkml:brushProperty name="height" value="0.2" units="cm"/>
      <inkml:brushProperty name="color" value="#FF0066"/>
    </inkml:brush>
  </inkml:definitions>
  <inkml:trace contextRef="#ctx0" brushRef="#br0">69 59 152,'5'-8'406,"1"1"0,0 0-1,0 0 1,27-22 6046,-39 35-6354,4-3-85,0 0 0,1 1 1,-1-1-1,0 1 0,1-1 0,0 1 1,0 0-1,0 0 0,1-1 1,-1 1-1,1 0 0,0 0 1,0 6-1,-2 19 106,-5 11 391,-3-1 0,-1 0 0,-25 57 0,29-78-352,0 0-1,1 0 0,1 0 0,0 1 0,2 0 1,0 0-1,1 0 0,1 33 0,2-43-144,0 0-1,0 0 1,0 1 0,2-1-1,-1 0 1,1-1 0,0 1-1,9 16 1,-7-19-63,-1 0-1,2-1 1,-1 1-1,1-1 1,-1 0 0,1-1-1,1 1 1,-1-1-1,1-1 1,-1 1 0,1-1-1,0 0 1,1 0-1,-1-1 1,0 0 0,15 2-1,2-1 233,0-1 0,0-1 0,0-1 0,28-3 0,37-16-583,-72 12-109,-17 6 486,0 1 0,1-1 0,-1 1 0,1 0 0,-1-1 0,1 1 0,-1 0 0,1-1-1,0 1 1,-1 0 0,1 0 0,-1-1 0,1 1 0,-1 0 0,1 0 0,0 0 0,-1 0 0,1 0 0,-1 0 0,2 0 0,7-17-1370,-9 16 1260,1 0 0,0-1 0,-1 1 0,0 0 0,1-1 0,-1 1 0,0-1 0,1 1 0,-1 0 0,0-1 0,0 1 1,0-1-1,-1 1 0,1 0 0,0-1 0,0 1 0,-1-1 0,1 1 0,-1 0 0,1-1 0,-1 1 0,1 0 0,-1 0 0,-2-3 0,-24-34-3154,20 28 2558,-2-2-147,0 1-49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05.164"/>
    </inkml:context>
    <inkml:brush xml:id="br0">
      <inkml:brushProperty name="width" value="0.2" units="cm"/>
      <inkml:brushProperty name="height" value="0.2" units="cm"/>
    </inkml:brush>
  </inkml:definitions>
  <inkml:trace contextRef="#ctx0" brushRef="#br0">31 1 560,'0'0'-18,"-16"4"1531,15-4-1427,0 0 0,0 1 0,1-1 0,-1 0 0,0 1 0,1-1 0,-1 0 0,0 1 0,-6 11 2654,7 8-1841,0-16-472,29 0 445,13 0-416,0-2 0,57-5 0,-5 0-258,-48-1-146,-43 4-66,0-1-179,8-1 729</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47.231"/>
    </inkml:context>
    <inkml:brush xml:id="br0">
      <inkml:brushProperty name="width" value="0.2" units="cm"/>
      <inkml:brushProperty name="height" value="0.2" units="cm"/>
      <inkml:brushProperty name="color" value="#FF0066"/>
    </inkml:brush>
  </inkml:definitions>
  <inkml:trace contextRef="#ctx0" brushRef="#br0">28 284 652,'0'0'262,"-20"-7"990,20 7-1231,0 0 0,1 0 1,-1 0-1,0-1 0,0 1 0,1 0 0,-1 0 0,0-1 0,0 1 0,0 0 0,1-1 1,-1 1-1,0 0 0,0 0 0,0-1 0,0 1 0,0 0 0,0-1 0,0 1 1,0 0-1,0-1 0,1 1 0,-1 0 0,-1-1 0,1 1 0,0 0 0,0-1 0,0 1 1,0 0-1,0-1 0,0 1 0,0 0 0,0 0 0,0-1 0,-1 1 0,1 0 1,0-1-1,0 1 0,0 0 0,-1 0 0,1-1 0,0 1 0,0 0 0,0 0 0,-1 0 1,1-1-1,0 1 0,-1 0 0,1 0 0,0 0 0,-1 0 0,1 0 0,0-1 0,0 1 1,-1 0-1,1 0 0,0 0 0,-1 0 0,1 0 0,0 0 0,-1 0 0,1 0 1,0 0-1,-1 0 0,1 0 0,0 1 0,-1-1 0,1 0 0,-1 0 0,3-1 13,0-1 0,-1 1 0,1-1 0,0 1-1,0 0 1,0 0 0,0 0 0,0 0 0,0 0-1,0 1 1,0-1 0,0 0 0,4 0 0,176-4 164,-33 3-94,-72 0-75,-55 3 4,0-1 0,1-1 0,-1 0 0,0-2 1,38-10-1,-32 12 3464,-27 1-3496,-1 1 1,1 0 0,-1-1-1,0 1 1,1 0 0,-1 0-1,0-1 1,1 1-1,-1 0 1,0 0 0,0 0-1,0 0 1,0-1 0,1 1-1,-1 0 1,0 0-1,-1 0 1,1 0 0,0-1-1,0 1 1,0 0 0,0 0-1,-1 0 1,1 0-1,-1 1 1,-6 22 81,3-15-52,0-1 0,0 1 0,1 0 0,0 0 0,1 0 1,0 1-1,0-1 0,1 1 0,0-1 0,1 1 0,0-1 0,0 1 0,1-1 0,1 1 0,-1-1 0,2 0 0,4 14 0,-4-17 21,0 0-1,1-1 1,0 1-1,0-1 1,0 0-1,1 0 1,-1-1-1,1 1 1,1-1-1,-1 0 1,0-1-1,10 6 1,-1-1-35,-7-3-16,0-1 0,1-1 1,0 1-1,0-1 0,0-1 1,0 0-1,0 0 0,0 0 1,1-1-1,13 0 1,7-1 33,47-6 1,-57 4-2,-15 1-29,0 1-1,0-1 1,0 0-1,0 0 1,0 0-1,0 0 1,-1-1-1,1 0 1,0 1-1,-1-1 1,1-1-1,-1 1 1,1 0-1,-1-1 1,0 0-1,0 0 1,0 0-1,-1 0 0,1 0 1,-1 0-1,0-1 1,0 1-1,0-1 1,0 1-1,0-1 1,-1 0-1,1 0 1,-1 0-1,0 0 1,-1 0-1,2-8 1,-2-3-50,1-1 0,-2 1 1,0-1-1,-1 1 0,-1 0 1,0-1-1,-6-16 0,-2-6-105,6 16 51,-2 1 0,0-1 0,-1 2-1,-1-1 1,-12-20 0,13 29 121,-1 0 0,0 0 0,-1 1 0,0 0 0,-1 1 1,0 0-1,-23-16 0,27 23 31,0-1 1,0 1-1,0 0 1,0 1-1,-1 0 0,1 0 1,-1 0-1,1 1 1,-1 0-1,0 1 1,1 0-1,-1 0 0,0 0 1,1 1-1,-1 0 1,-12 4-1,17-5-90,0 1 0,0 0-1,0 0 1,-1 0 0,1 1 0,0-1-1,1 1 1,-1 0 0,0 0-1,0 0 1,1 0 0,-1 0 0,1 0-1,0 0 1,0 1 0,-1 0-1,2-1 1,-3 4 0,1 0 31,1 0-1,0 0 1,1 0 0,0 0 0,-1 0 0,2 0 0,-1 0-1,1 11 1,2-11 0,1 0 0,-1 0 0,1 0 0,0 0 1,1-1-1,-1 1 0,1-1 0,0 0 0,8 8 0,-8-9-2,12 12-21,2 0-1,-1-1 0,2-1 0,0-1 0,0 0 1,2-2-1,-1 0 0,1-1 0,25 7 0,-28-12-53,-1-1-1,1 0 1,0-1-1,0-1 0,0-1 1,0-1-1,0 0 1,-1-2-1,1 1 0,0-2 1,18-5-1,-32 6-94,1 1 0,-1-1 0,0 0 0,0-1 0,1 1-1,-2-1 1,1 0 0,7-6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48.752"/>
    </inkml:context>
    <inkml:brush xml:id="br0">
      <inkml:brushProperty name="width" value="0.2" units="cm"/>
      <inkml:brushProperty name="height" value="0.2" units="cm"/>
      <inkml:brushProperty name="color" value="#FF0066"/>
    </inkml:brush>
  </inkml:definitions>
  <inkml:trace contextRef="#ctx0" brushRef="#br0">20 675 536,'-4'-1'2478,"4"1"-2441,-1 0 33,1-1 0,0 1 0,-1 0 0,1-1 0,0 1 0,-1-1 0,1 1 0,0 0-1,-1 0 1,1-1 0,-1 1 0,1 0 0,-1 0 0,1-1 0,-1 1 0,1 0 0,0 0-1,-1 0 1,1 0 0,-1 0 0,1-1 0,-1 1 0,1 0 0,-1 0 0,1 0 0,-1 1-1,1-1 1,-1 0 0,1 0 0,-1 0 0,1 0 0,-2 1 0,76-83 625,-23 24-738,-20 21 46,-1 0 0,47-81 0,-52 78 87,-17 26-40,0 0 0,0-1 0,-2 0 0,0 0-1,6-25 1,-9 32-39,-2-1 1,1 0-1,-2 0 0,1 0 0,-1 0 1,0 0-1,-1 0 0,0 0 0,0 0 1,-1 0-1,-5-13 0,5 17 13,-1 0-1,0 0 1,0 0-1,-1 1 1,0-1 0,1 1-1,-2 0 1,1 0-1,0 0 1,-1 0-1,-6-3 1,9 6-19,0-1 0,-1 1 0,1 0 0,-1 0 0,1 1 1,-1-1-1,1 1 0,-1-1 0,0 1 0,1 0 0,-1 0 0,1 0 0,-1 0 0,0 0 1,1 0-1,-1 1 0,1-1 0,-1 1 0,1 0 0,-1 0 0,1 0 0,-1 0 0,1 0 0,0 1 1,-4 2-1,2 1-9,0 0 0,0 0 0,1 1 0,0 0 0,0-1 0,0 1 0,0 0 0,1 0 0,0 1 0,1-1 0,-1 0 0,1 1 1,1-1-1,-1 0 0,1 1 0,1 10 0,-1-9 1,1-1 0,0 1 0,1-1 0,-1 0 0,2 1 0,-1-1 0,1 0 0,0 0 0,0 0 0,1-1 0,0 1 0,0-1 0,0 0 0,7 7 0,6 2 6,0-1 0,0 0 0,1-2 0,1 0 0,33 16-1,107 34-25,-119-47-45,-36-14 58,-1 0-1,0 0 0,1 1 1,-1-1-1,0 1 1,0 0-1,0 0 0,0 0 1,0 1-1,0-1 0,-1 1 1,1-1-1,-1 1 1,0 0-1,0 0 0,0 0 1,0 0-1,0 0 0,-1 0 1,1 1-1,-1-1 1,0 1-1,0-1 0,0 1 1,-1-1-1,1 1 0,-1-1 1,0 1-1,0 6 1,-2 2 50,0-1 0,-1 0 0,0 1 0,-5 11 0,6-19-15,0 0 1,0 0-1,-1 0 1,1 0-1,-1-1 0,0 1 1,0-1-1,0 0 1,0 0-1,0 0 1,-1 0-1,0 0 1,1-1-1,-5 3 1,-45 28 597,1-2-85,48-29-579,0 0 1,0-1-1,0 0 0,0 1 1,-1-2-1,1 1 0,0 0 1,-1-1-1,-6 0 0,10 0-2,0-3-247,-7-35-1339,4 14-884,8 7 697,0 13 1140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50.051"/>
    </inkml:context>
    <inkml:brush xml:id="br0">
      <inkml:brushProperty name="width" value="0.2" units="cm"/>
      <inkml:brushProperty name="height" value="0.2" units="cm"/>
      <inkml:brushProperty name="color" value="#FF0066"/>
    </inkml:brush>
  </inkml:definitions>
  <inkml:trace contextRef="#ctx0" brushRef="#br0">96 158 144,'-48'-7'1310,"44"6"-1073,0-1 23,2 0-164,-1 1 0,0-1 1,1 0-1,-1 0 0,1-1 1,-1 1-1,1 0 0,-3-5 1,4 5 219,-12-23 1006,13 21-1258,1 0-1,-1 1 0,1-1 0,0 0 0,0 1 0,0-1 1,0 1-1,1 0 0,0-1 0,0 1 0,-1 0 0,2 0 1,-1 0-1,4-4 0,2-6-54,-8 12-5,1 0 0,-1 0 0,0 1 0,0-1 1,1 0-1,-1 1 0,0-1 0,1 0 1,-1 1-1,1-1 0,-1 0 0,1 1 1,-1-1-1,1 1 0,0-1 0,-1 1 1,1-1-1,1 0 0,2-1 34,1-1 1,1 1-1,-1 0 0,0 0 0,0 1 1,1-1-1,-1 1 0,1 1 0,-1-1 0,1 1 1,-1 0-1,1 0 0,-1 0 0,1 1 1,-1 0-1,1 0 0,-1 0 0,0 1 0,9 3 1,0 1-33,-1 0-1,0 0 1,0 2 0,0 0 0,-1 0 0,15 14 0,-21-16-2,-1 0 1,0 0 0,0 1 0,-1-1 0,0 1 0,0 0 0,-1 0 0,1 1 0,-2-1-1,1 1 1,-1-1 0,0 1 0,1 11 0,0 0 11,-2 1 0,0-1 0,-1 1 0,-4 24 0,3-33 63,0 0 0,-1-1 0,0 0-1,0 1 1,-1-1 0,-1 0 0,0 0 0,-6 11 0,-2 13 2414,15-55-2007,6-28-594,1 0 1,17-49-1,-20 79 110,0 1 0,1 0-1,1 0 1,0 1 0,1 0 0,1 1 0,1 0 0,16-17 0,-22 28-38,1 0 1,-1 1 0,1 0 0,0 0 0,1 1 0,-1-1 0,0 1 0,14-2 0,-20 5 25,0 0 1,0 0 0,0 0 0,0 0 0,0 0 0,0 0 0,0 1-1,0-1 1,0 0 0,0 1 0,0-1 0,0 1 0,0 0 0,0-1-1,0 1 1,0-1 0,-1 1 0,1 0 0,0 0 0,0 0 0,-1-1-1,1 1 1,0 0 0,0 2 0,12 21-26,-6-3 19,-2 0 1,-1 1 0,0 0-1,-2-1 1,0 1 0,-2 0-1,0 0 1,-7 43 0,-3-22-57,7-35 204,1 0 0,0 0 1,0 1-1,0 14 0,3-28-137,0 1 0,1 0 1,0-1-1,0 1 0,0 0 0,0 0 0,0 0 1,1 0-1,4-4 0,0-2-66,22-35 40,-16 25 34,0 1 0,1 0 0,0 1 0,23-21 0,-33 35-20,1 0 0,1 0 1,-1 0-1,0 1 1,12-5-1,-15 7-21,1 2 2,-1 0 15,0 0 0,0 0 0,0 0 0,0 0 0,0 1 0,0-1 0,0 1 0,0-1 1,0 1-1,0 0 0,-1 0 0,1 0 0,-1-1 0,0 2 0,1-1 0,-1 0 0,0 0 0,0 0 0,0 1 0,-1-1 0,1 0 0,0 1 0,0 3 0,-1-5 21,7 20-66,4 19 199,-6-5-14,2 57 811,-7-80-1330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50.640"/>
    </inkml:context>
    <inkml:brush xml:id="br0">
      <inkml:brushProperty name="width" value="0.2" units="cm"/>
      <inkml:brushProperty name="height" value="0.2" units="cm"/>
      <inkml:brushProperty name="color" value="#FF0066"/>
    </inkml:brush>
  </inkml:definitions>
  <inkml:trace contextRef="#ctx0" brushRef="#br0">189 263 616,'-1'-3'848,"-19"-52"4640,17 55-5471,0 1 1,0 0-1,0 0 1,0 0-1,0 0 1,1 0 0,-1 1-1,0-1 1,1 1-1,-1 0 1,1 0-1,0 0 1,-1 0-1,1 0 1,0 0-1,0 0 1,1 1-1,-1-1 1,0 1-1,1 0 1,-1-1-1,0 5 1,-14 17 82,8-14-33,0 1-1,1-1 0,1 1 0,0 1 0,0-1 1,1 1-1,1 0 0,0 0 0,-4 22 1,5-16 2,0 0 0,2 1 1,0-1-1,1 1 0,5 35 0,-5-51-79,1-1-1,0 1 0,0-1 0,0 0 0,0 1 0,1-1 0,-1 0 0,0 0 0,1 0 0,0 0 1,-1 0-1,1 0 0,0-1 0,0 1 0,0 0 0,0-1 0,4 2 0,37 16 82,-29-16-34,-1-1 0,0-1 0,1 0 0,-1-1 0,1-1 0,-1 0 0,16-3 0,-23 2-63,0 1-1,-1-2 0,1 1 1,0 0-1,-1-1 1,0 0-1,0-1 0,0 1 1,0-1-1,5-5 1,40-45-35,-41 43 66,2-4-8,-1 0 0,-1 0 0,0-1 0,-1 0 0,-1 0 0,0-1 0,-2 0 0,0 0 0,0-1 0,-2 0 0,0 1 0,-1-1 0,-1 0 0,0 0 0,-2 0 0,-4-35 0,3 42 4,0 0 0,-1 1 0,0-1 0,-1 1-1,0 0 1,-1 0 0,1 0 0,-2 0 0,0 1-1,0 0 1,0 0 0,-1 1 0,-1-1 0,-15-13-1,17 18-12,0 0 0,-1 1-1,1 0 1,-1 0-1,1 0 1,-1 1 0,0 0-1,0 1 1,0-1-1,-14 0 1,-5 1-83,-41 2-1,52 0 93,0 1-1,0 0 1,-23 7 0,32-7 4,-1 0 0,1 1 0,0-1 0,0 1 0,0 1 0,1-1 0,-1 1 0,1 0 1,0 0-1,-7 7 0,11-9-4,0 0 0,0 0 0,0 0-1,0 0 1,0 0 0,0 0 0,0 0 0,1 0 0,-1 1 0,1-1 0,0 0 0,0 1 0,-1-1 0,2 0 0,-1 0 0,0 1-1,0-1 1,1 0 0,-1 1 0,1-1 0,1 3 0,0 1-6,0 0 0,1 0 0,0 0 0,0-1 0,6 9 0,9 5 7,0-2-1,2 0 1,0-1-1,0-1 1,2 0-1,23 11 0,-12-8-1018,0-1-1,2-2 0,69 21 0,-98-35 749,0 0-1,0 0 0,0-1 0,0 0 1,11-1-1,4 0-442,-1 1 208</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51.477"/>
    </inkml:context>
    <inkml:brush xml:id="br0">
      <inkml:brushProperty name="width" value="0.2" units="cm"/>
      <inkml:brushProperty name="height" value="0.2" units="cm"/>
      <inkml:brushProperty name="color" value="#FF0066"/>
    </inkml:brush>
  </inkml:definitions>
  <inkml:trace contextRef="#ctx0" brushRef="#br0">144 429 184,'-2'-3'3143,"1"3"-3094,0-1 1,0 1-1,1-1 1,-1 1-1,0-1 0,1 1 1,-1-1-1,0 1 0,1-1 1,-1 0-1,1 1 0,-1-1 1,1 0-1,-1 0 1,1 1-1,0-1 0,-1-2 556,-4-2 319,4 4-892,1 1 0,0-1 0,-1 0 0,1 1-1,-1-1 1,1 1 0,-1-1 0,1 1 0,-1-1 0,1 1 0,-1-1 0,1 1 0,-1 0 0,0-1 0,1 1 0,-1 0 0,0 0 0,1-1 0,-1 1 0,0 0 0,1 0 0,-1 0 0,0 0 0,1 0 0,-1 0 0,0 0 0,1 0 0,-1 0 0,0 0 0,-1 0 0,-21 21 450,18-15-430,-3 3-19,1 1 1,0 0-1,1 1 1,0-1-1,0 1 1,1 0-1,0 1 1,-5 22-1,4-11 20,2 0-1,1 0 1,-1 43-1,4-58-44,0 1 0,1-1 0,0 0 0,0 0 0,1 0 0,0 0 0,1 0 0,0 0 0,0-1 0,0 1 0,1-1 0,0 0 0,1 0-1,-1 0 1,1-1 0,1 0 0,-1 0 0,1 0 0,12 10 0,-14-14 15,-1-1-1,0 1 1,1-1-1,-1 1 1,1-1-1,-1 0 1,1 0-1,-1-1 1,1 1-1,0-1 1,0 1-1,-1-1 1,1-1-1,0 1 1,-1 0-1,1-1 1,0 0-1,-1 0 1,1 0-1,-1 0 1,1 0-1,5-4 1,4-2-93,1-1 0,-1-1 0,21-18 0,-27 21 25,3-3 31,0 0-1,-1-1 0,0-1 0,0 1 0,-2-1 0,1-1 0,-1 1 0,-1-1 0,0 0 0,0-1 0,-2 0 1,1 1-1,-2-1 0,0-1 0,0 1 0,-1 0 0,0-15 0,-1 14 13,-1 0 1,-1 0-1,0-1 0,-1 1 1,-1 0-1,0 0 0,-1 0 1,0 1-1,-1-1 0,0 1 1,-1 0-1,-1 0 0,0 1 0,-1 0 1,-18-22-1,21 30 43,-1-1-1,0 0 1,0 1-1,0 0 1,0 1 0,-1-1-1,1 1 1,-1 1-1,0-1 1,0 1 0,0 0-1,0 1 1,-8-2-1,-12-3 89,24 5-144,0 0 0,-1 1 0,1-1 0,0 1-1,0-1 1,-1 1 0,1 0 0,0 0 0,0 0-1,-1 1 1,1-1 0,0 1 0,0 0 0,0 0-1,0 0 1,0 0 0,0 0 0,0 1 0,-5 3-1,5-3 20,0 1-1,0 0 1,1 0-1,-1 1 1,1-1-1,0 0 1,0 1-1,0-1 1,1 1-1,-1 0 0,1-1 1,0 1-1,0 0 1,-1 4-1,1 2-15,0 0-1,0 0 0,1 0 0,0 0 1,1-1-1,0 1 0,1 0 1,0-1-1,0 1 0,1-1 0,0 1 1,5 9-1,-1-7 29,1-1 0,17 19 0,-2-3 59,-17-19-75,-1-1 1,2 1-1,-1-2 0,1 1 0,0-1 0,1 0 0,0 0 0,-1-1 0,2 0 0,-1-1 0,0 1 0,1-2 0,0 1 0,0-1 0,0-1 1,0 1-1,1-1 0,16 0 0,-5-3-27,-1-1 1,1-1-1,-1 0 0,0-2 1,0-1-1,-1 0 0,0-1 1,0-1-1,35-21 1,-26 12-114,-1-2 1,-1 0-1,0-2 0,-2-1 1,34-38-1,-45 43 163,-1 0-1,0 0 0,-1-1 0,-1-1 1,-1 0-1,-1 0 0,0-1 1,-1 0-1,-2 0 0,0-1 0,4-36 1,-9 49 42,0-1 0,0 1 0,-1 0 0,0 0 0,-1-1-1,0 1 1,0 0 0,0 0 0,-1 1 0,-1-1 0,1 0 0,-1 1 0,-6-9 0,4 5 54,5 10-109,1 1 0,0-1-1,-1 0 1,1 0 0,0 0-1,-1 1 1,1-1 0,-1 0-1,1 1 1,-1-1 0,1 0-1,-1 1 1,0-1 0,1 1-1,-1-1 1,0 1 0,0-1-1,1 1 1,-1-1-1,0 1 1,0 0 0,1-1-1,-1 1 1,0 0 0,0 0-1,0 0 1,0 0 0,0-1-1,1 1 1,-1 0 0,0 0-1,0 1 1,0-1 0,0 0-1,0 0 1,1 0 0,-1 1-1,0-1 1,0 0 0,0 1-1,1-1 1,-1 0 0,0 1-1,1-1 1,-1 1-1,0 0 1,1-1 0,-1 1-1,0-1 1,1 1 0,-1 0-1,1-1 1,-1 2 0,-4 5 8,0-1 1,1 1 0,0 0-1,-4 9 1,7-14-14,-9 20-16,1 0 0,1 1 0,1 0 0,-6 37 0,7-21 15,2 1 0,1 60-1,21 98 148,-16-191-322,0 0 0,1 0-1,0 1 1,0-2 0,0 1-1,1 0 1,8 10 0,-9-13-140,1 2 219</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52.252"/>
    </inkml:context>
    <inkml:brush xml:id="br0">
      <inkml:brushProperty name="width" value="0.2" units="cm"/>
      <inkml:brushProperty name="height" value="0.2" units="cm"/>
      <inkml:brushProperty name="color" value="#FF0066"/>
    </inkml:brush>
  </inkml:definitions>
  <inkml:trace contextRef="#ctx0" brushRef="#br0">31 406 1192,'-6'3'355,"4"-2"-227,0 0 0,0 0-1,0 0 1,0 0 0,1 1 0,-1-1-1,0 0 1,0 1 0,1-1-1,-1 1 1,1-1 0,-2 5 472,3-6-592,0 0 0,1 0 0,-1 0-1,1 0 1,-1 0 0,1 0 0,-1 0 0,1 0-1,-1 0 1,0 0 0,1 1 0,-1-1-1,1 0 1,-1 0 0,0 0 0,1 1-1,-1-1 1,0 0 0,1 1 0,-1-1 0,0 0-1,1 1 1,-1-1 0,0 0 0,0 1-1,1-1 1,-1 1 0,0 0-1,1 0 0,-1-1 0,0 1 0,1-1 0,-1 1 0,1-1 0,-1 1 0,1-1 0,-1 1 0,1-1 0,-1 1 0,1-1 0,0 1 0,-1-1 0,1 0 0,0 1 0,-1-1 0,1 0-1,0 0 1,-1 0 0,1 1 0,0-1 0,28 6 178,0-2-1,0 0 1,0-2-1,51-3 0,-28-5-184,-18 4-79,-1-2 0,0-1-1,0-2 1,-1-1 0,37-14-1,-64 20 69,22-9-40,-1-1 0,34-21 0,-41 20 52,0 0 0,26-25 0,-38 31 31,0 0-1,-1-1 1,-1 1-1,1-1 1,-1-1-1,0 1 1,-1-1-1,6-16 0,-6 12 165,-2 0 0,1 0 0,-2-1 0,0 1 0,0 0-1,-1-1 1,-1 1 0,0 0 0,-1-1 0,-5-19 0,7 31-171,-1 1-3,1 0 0,-1 0 0,1 0 1,-1 0-1,1 0 0,-1 0 0,0 0 0,1 0 0,-1 0 1,0 1-1,0-1 0,0 0 0,0 0 0,0 1 0,0-1 0,0 1 1,0-1-1,0 1 0,0-1 0,-1 0 0,0 1 32,0-2-17,-1 1-1,1 0 1,-1-1-1,1 1 1,-1 0-1,0 0 0,0 1 1,1-1-1,-1 1 1,0-1-1,0 1 1,0 0-1,0 0 1,-5 1-1,3-1-30,0 1 3,1 0-1,-1 0 1,0 1-1,1-1 1,-1 1-1,1 0 0,0 0 1,-1 1-1,1-1 1,0 1-1,0 0 1,1 0-1,-1 0 1,-4 6-1,3-4-17,1 1-1,-1 0 0,1 0 0,0 1 1,0-1-1,1 1 0,0 0 0,-3 8 0,-10 61 22,1-8 86,10-23-86,2-27-26,2-1-1,-1 1 0,3 22 1,-1 42 86,2 94 394,-3-98-308,0-75-149,1-1 0,0 1 0,0 0 0,0 0 0,0-1 0,1 1 0,-1 0-1,1-1 1,-1 1 0,1-1 0,0 1 0,0-1 0,0 1 0,0-1 0,1 1 0,-1-1 0,1 0 0,-1 0 0,1 0 0,0 0 0,0 0 0,4 3 0,-6-5-14,1 0 0,0 0 0,0 0 1,0 0-1,0 0 0,0 0 0,0 0 0,0 0 0,0 0 1,-1-1-1,1 1 0,0 0 0,0-1 0,0 1 1,0-1-1,-1 1 0,1-1 0,0 1 0,-1-1 1,1 1-1,1-2 0,6-3-40,-1 0 71,0-1-1,0 0 0,-1 0 1,0 0-1,0-1 1,7-9-1,20-24 149,37-46-313,-28 45-157,-29 27 240,2 0 0,26-19-1,-40 32 70,0 0 1,0 1-1,-1-1 0,1 1 0,0-1 1,0 1-1,0-1 0,0 1 1,0-1-1,0 1 0,0 0 0,0 0 1,0-1-1,0 1 0,0 0 0,0 0 1,1 0-1,-1 0 0,0 0 0,1 1 1,-1-1-15,0 1 1,-1-1-1,1 0 1,-1 1 0,1 0-1,-1-1 1,1 1-1,-1-1 1,1 1 0,-1 0-1,0-1 1,1 1-1,-1 0 1,0-1-1,1 1 1,-1 0 0,0 0-1,0-1 1,0 1-1,1 1 1,-1 4-25,0 0 0,0-1 1,-1 1-1,0-1 0,-2 11 0,-11 83 16,12-94 16,1 0 0,1-1 1,-1 1-1,0 0 0,1-1 0,0 1 0,0 0 0,1 0 0,-1-1 0,1 1 1,0 0-1,1-1 0,-1 1 0,1-1 0,-1 0 0,1 1 0,1-1 1,3 7-1,9 16 92,-14-24-91,1 0 0,0 0 0,0 0 1,0 0-1,0 0 0,1 0 0,-1-1 0,1 1 1,-1-1-1,1 0 0,0 0 0,0 0 0,0 0 1,0 0-1,0 0 0,6 1 0,4 1 16,1 0 0,-1-1 0,17 1 0,5 2-44,-19-3-35,0-1-1,0 0 1,1-1 0,20-2-1,-26 0-52,0-1-1,0 0 0,0-1 0,-1-1 0,1 1 1,-1-2-1,0 1 0,13-9 0,-22 13-29,0-1-1,0 0 1,0 0-1,0 0 1,1 1 0,-1-1-1,0 0 1,-1-1 0,1 1-1,0 0 1,0 0-1,0 0 1,-1 0 0,1-1-1,0 1 1,-1 0-1,1-1 1,-1 1 0,0 0-1,1-1 1,-1 1 0,0 0-1,0-1 1,0 1-1,0-1 1,0 1 0,0-2-1,-2-2-215,0 1-1,1 1 0,-1-1 1,-1 0-1,1 0 0,0 1 1,-6-6-1,-4-4-623</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54.020"/>
    </inkml:context>
    <inkml:brush xml:id="br0">
      <inkml:brushProperty name="width" value="0.2" units="cm"/>
      <inkml:brushProperty name="height" value="0.2" units="cm"/>
      <inkml:brushProperty name="color" value="#FF0066"/>
    </inkml:brush>
  </inkml:definitions>
  <inkml:trace contextRef="#ctx0" brushRef="#br0">94 450 428,'1'-2'207,"1"1"0,-1 0 0,0-1 0,0 1 0,0-1 0,0 1 0,0-1 0,-1 0 0,1 1 0,0-1 0,-1 0 0,1 1 0,-1-1-1,0 0 1,1 0 0,-1-2 0,0 4-91,0-1 1,0 1-1,0-1 0,0 0 0,0 1 0,0-1 0,0 0 0,0 1 0,0-1 0,0 1 0,0-1 0,0 0 0,-3-3 929,2 3-929,0 1-67,-1 0 0,1 0 0,-1 0 0,1 0 0,0 1 0,-1-1 0,1 1 0,-1-1 0,1 1 0,0-1 0,-1 1 0,1 0 0,0 0 0,0 0 0,-2 2 0,-2 0-3,1 1 0,0 0 1,0 0-1,0 0 0,1 0 0,0 1 0,0-1 1,-5 10-1,-19 50 635,24-53-621,0 0 0,0 0 0,1 1 0,0-1 0,1 0 0,1 1-1,0-1 1,0 1 0,3 16 0,-2-21-54,1-1 0,0 0 0,0 0 0,0 1 0,1-1 1,0 0-1,0-1 0,0 1 0,1-1 0,-1 1 0,1-1 0,1 0 0,-1 0 0,1-1 0,0 1 0,0-1 0,0 0 0,10 5 1,-6-4-2,1 1 0,0-2 0,1 1 1,-1-1-1,1-1 0,0 0 0,0-1 1,0 0-1,17 1 0,-21-3-3,0 0 0,0-1 0,0 0 0,0-1 0,0 1 0,0-1 0,0 0 0,0-1 1,-1 0-1,1 0 0,-1-1 0,0 1 0,0-1 0,0 0 0,7-8 0,-5 4-9,0 0 0,-1-1-1,0 0 1,-1 0 0,0 0 0,0-1 0,-1 0 0,0 0 0,-1-1-1,0 1 1,-1-1 0,0 0 0,-1 0 0,0 0 0,0 0 0,-1-13-1,0-7-45,-2 1 0,-2 0-1,0-1 1,-13-48-1,12 64 100,0 0 1,-1 0-1,0 0 0,-1 1 1,-1 0-1,-13-22 0,17 31-15,-1 1-1,0-1 1,1 1-1,-1 0 1,-1 0-1,1 0 0,-1 1 1,1-1-1,-1 1 1,0 0-1,0 0 1,0 1-1,-1 0 0,1 0 1,0 0-1,-1 0 1,0 1-1,1 0 1,-1 0-1,-11 0 1,12 1-22,-42 4-449,45-4 408,-1 1 1,1 0 0,-1 0 0,1 0-1,0 0 1,-1 1 0,1-1 0,0 0-1,0 1 1,0 0 0,0-1 0,0 1-1,0 0 1,1 0 0,-1 0 0,-1 3-1,-1 1 95,0 1 0,0 0 0,0 0 0,1 0 0,0 1 0,1-1 0,0 1 0,-2 10 0,3-14-49,1 0 1,0 1 0,0-1-1,1 0 1,-1 0-1,1 0 1,0 0 0,0 1-1,0-1 1,1 0 0,-1 0-1,1-1 1,0 1-1,0 0 1,0-1 0,5 7-1,0-3-22,-1 0 0,1 0 0,1-1 0,0 0 1,0 0-1,0 0 0,0-1 0,1-1 0,0 1 0,0-1 0,0-1 0,11 4 0,13 1-6,1-2-1,39 4 1,-45-7-84,-5-1 65,-1-2 0,1 0 0,-1-1 0,1-1 0,-1-1 0,43-12 0,-61 14 30,0 0 0,0-1 0,-1 1 0,1 0 0,0-1 0,-1 0 0,1 0 0,-1 0 0,0 0 0,0-1 0,0 1 0,0-1 0,0 0 0,0 0 0,0 0 0,-1 0 0,0 0 0,0-1 0,0 1 0,0-1 0,0 1 0,0-1 0,-1 0 0,0 0 0,0 0 0,0 1 0,0-8 0,8-80-143,-9 55 963,-1 36-787,0 1 1,0-1-1,0 1 0,0 0 1,0 0-1,1 0 0,-1-1 0,0 1 1,0 0-1,1 0 0,-1 0 0,0 0 1,1 0-1,-1 0 0,1 0 0,-1 0 1,1 0-1,0 1 0,-1 1 1,-6 21 177,7-24-200,-2 9 57,-6 15-120,1 1 1,1 1-1,-2 28 1,6-47 77,1 1-1,1-1 1,-1 0-1,1 0 1,1 1 0,-1-1-1,1 0 1,1 0 0,-1 0-1,1 0 1,0 0 0,1 0-1,0 0 1,0-1-1,0 1 1,1-1 0,4 6-1,-5-8-52,-1 0 0,1 0 1,0 0-1,1 0 0,-1-1 0,1 0 0,-1 1 0,1-1 0,0-1 0,0 1 0,0 0 0,0-1 0,1 0 0,-1 0 0,1 0 0,0-1 0,-1 1 1,1-1-1,0 0 0,0-1 0,-1 1 0,1-1 0,0 0 0,0 0 0,0 0 0,0-1 0,-1 0 0,7-1 0,9-3-81,1-1 0,-2 0-1,1-2 1,-1 0 0,0-1-1,0-1 1,-1-1 0,-1 0-1,22-20 1,-34 26 118,0 0 0,-1 0 0,1-1-1,-1 0 1,-1 0 0,1 0 0,-1 0 0,0-1 0,-1 1 0,1-1 0,-1 1 0,0-1 0,-1 0 0,0 0-1,0 0 1,0-12 0,-1 8 13,-1 0-1,0 0 0,0 1 1,-1-1-1,0 0 1,-1 1-1,0-1 0,-1 1 1,-8-17-1,5 14 286,7 12-267,0 0-1,0 0 0,-1 0 1,1 0-1,0 0 0,-1 0 1,1 0-1,-1 0 1,1 0-1,-1 0 0,1 0 1,-1 0-1,0 0 0,0 1 1,1-1-1,-1 0 1,0 1-1,0-1 0,0 0 1,0 1-1,0-1 1,0 1-1,0-1 0,0 1 1,0 0-1,0-1 0,0 1 1,0 0-1,0 0 1,0-1-1,0 1 0,0 0 1,0 0-1,0 0 0,0 1 1,0-1-1,0 0 1,-2 1-1,0 1-32,1 0 0,0 0-1,0 1 1,0-1 0,0 1 0,0-1-1,0 1 1,1 0 0,-1 0 0,1 0 0,-2 5-1,-3 4-23,2-2 20,-1 0 0,2 1 0,-1-1 0,2 0 0,-1 1 0,1 0 0,1 0 1,0-1-1,1 1 0,0 16 0,1-17-59,0 0 0,0 0 0,1 0 0,0-1 0,1 1 0,0 0-1,0-1 1,1 0 0,0 0 0,1 0 0,9 13 0,-8-15 65,2 1-1,-1-1 1,1-1-1,0 1 1,1-2-1,-1 1 1,1-1-1,0 0 1,1-1-1,-1 0 1,1 0-1,10 2 1,-10-4-69,1 0 0,0 0 0,0-1-1,0-1 1,0 0 0,0 0 0,0-1 0,0 0 0,-1-1 0,1 0-1,0-1 1,-1 0 0,1-1 0,-1 0 0,0 0 0,0-1 0,-1-1-1,0 1 1,10-9 0,-11 7 52,-1 0-1,1-1 1,-2 0-1,1 0 1,-1-1-1,0 0 1,-1 0-1,0 0 1,-1 0-1,1-1 1,-2 0-1,4-15 0,2-9 27,-2-1 0,3-43 1,-4-22 439,-5 59 401,14-81-1,-11 102-480,-12 45-659,-2 30 275,-6 95 1,8-60-66,6-62 54,1 1 0,2-1 1,0 0-1,2 0 0,1 0 1,15 54-1,-17-74-176,1 0 0,-1 0 0,1-1 0,1 1-1,0-1 1,0 0 0,0 0 0,1 0 0,0-1 0,6 7 0,-10-12 69,-1 0 0,1-1 0,0 1 0,0-1 1,0 1-1,0-1 0,0 1 0,0-1 0,-1 1 0,1-1 0,0 0 1,0 0-1,0 1 0,0-1 0,0 0 0,1 0 0,-1 0 1,0 0-1,0 0 0,0 0 0,0 0 0,0-1 0,0 1 0,0 0 1,0 0-1,0-1 0,0 1 0,-1-1 0,1 1 0,0-1 0,0 1 1,0-1-1,0 0 0,0 0 0,2-1-162,-1 0-1,0 0 1,-1-1 0,1 1 0,0 0-1,-1-1 1,1 1 0,-1-1-1,0 1 1,2-6 0,2-10-809</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54.365"/>
    </inkml:context>
    <inkml:brush xml:id="br0">
      <inkml:brushProperty name="width" value="0.2" units="cm"/>
      <inkml:brushProperty name="height" value="0.2" units="cm"/>
      <inkml:brushProperty name="color" value="#FF0066"/>
    </inkml:brush>
  </inkml:definitions>
  <inkml:trace contextRef="#ctx0" brushRef="#br0">112 59 108,'-1'-1'109,"0"0"0,-1 0-1,1 1 1,-1-1 0,1 0 0,-1 1 0,1-1 0,-1 1-1,1-1 1,-1 1 0,0 0 0,1-1 0,-1 1-1,-2 0 1,-7-1 245,-64-33 5520,75 34-5838,12-7 327,20-1-318,213 18 724,-169-5-832,47-3 299,-48-2-1252,-25 2-2450,-50 18-306</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55.376"/>
    </inkml:context>
    <inkml:brush xml:id="br0">
      <inkml:brushProperty name="width" value="0.2" units="cm"/>
      <inkml:brushProperty name="height" value="0.2" units="cm"/>
      <inkml:brushProperty name="color" value="#FF0066"/>
    </inkml:brush>
  </inkml:definitions>
  <inkml:trace contextRef="#ctx0" brushRef="#br0">104 75 112,'0'-22'1805,"-13"-14"798,8 19 705,2 26-3232,0 0-1,0 0 1,2 1-1,-1-1 0,1 0 1,0 1-1,1 15 1,-2 23 167,-29 126 374,18-112-573,2 1 1,-3 102 0,13-149-66,2 1 0,0-1-1,1 1 1,0-1 0,1 0-1,9 26 1,-11-41-61,-1-1 1,0 1 0,0 0-1,0 0 1,1-1 0,-1 1-1,0 0 1,1-1 0,-1 1-1,1 0 1,-1-1-1,1 1 1,-1 0 0,1-1-1,-1 1 1,1-1 0,-1 1-1,1-1 1,0 1 0,-1-1-1,1 0 1,0 1-1,-1-1 1,1 0 0,0 1-1,0-1 1,-1 0 0,2 0-1,3-8-667,0 0-1,-1-1 1,0 0-1,0 0 0,-1 0 1,2-11-1,2 5-564</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56.121"/>
    </inkml:context>
    <inkml:brush xml:id="br0">
      <inkml:brushProperty name="width" value="0.2" units="cm"/>
      <inkml:brushProperty name="height" value="0.2" units="cm"/>
      <inkml:brushProperty name="color" value="#FF0066"/>
    </inkml:brush>
  </inkml:definitions>
  <inkml:trace contextRef="#ctx0" brushRef="#br0">36 418 724,'0'0'404,"-6"1"552,-11 4 561,17-6-1489,0 0 0,-1 0 0,1 1 0,0-1 0,-1 0 0,1 1 0,0-1 0,-1 0 1,1 1-1,-1-1 0,1 0 0,-1 1 0,1-1 0,-1 1 0,1-1 0,-1 1 0,0-1 1,1 1-1,-1-1 0,0 1 0,1 0 0,-2-1 0,56-7 50,3 6-158,1-2 0,-1-3 0,74-18-1,-50 3-182,131-53-1,-184 64 211,33-16-38,-50 20 102,-8 6 11,0 0 0,0-1 0,0 1 1,0-1-1,-1 0 0,1 0 0,-1 0 0,1 0 0,-1-1 0,0 1 0,0-1 1,0 1-1,0-1 0,-1 1 0,1-1 0,0 0 0,1-6 0,2-6 188,-4 13-175,-1 1 1,1-1 0,0 0 0,-1 1 0,0-1 0,1 0 0,-1 1 0,0-1 0,0 0-1,0 0 1,0 1 0,0-1 0,-1 0 0,1 1 0,0-1 0,-1 0 0,1 1 0,-1-1-1,0 1 1,1-1 0,-3-2 0,-7-13 440,0 1 0,-2 1 1,0 0-1,-1 0 0,-25-22 0,37 37-466,0-1 0,0 0 0,0 0 0,0 1 0,0-1 0,0 1 0,0-1 0,0 1-1,0-1 1,0 1 0,0 0 0,0-1 0,0 1 0,0 0 0,0 0 0,-1 0 0,1 0 0,0 0 0,0 0 0,0 0 0,0 0 0,0 1 0,0-1 0,-1 0 0,1 1-1,0-1 1,0 1 0,0-1 0,0 1 0,0-1 0,0 1 0,0 0 0,1-1 0,-1 1 0,0 0 0,0 0 0,0 0 0,1 0 0,-1 0 0,0-1 0,1 1 0,-1 2-1,-20 36 39,21-38-44,-13 32 45,8-22-31,1-1-1,0 1 0,1 0 0,-3 17 0,-1 23 50,-21 192 374,25-207-260,1-1 0,3 1 1,7 59-1,-8-92-187,0 0-1,1-1 1,-1 1 0,1-1 0,0 1-1,-1-1 1,1 0 0,0 1 0,0-1-1,1 0 1,-1 1 0,0-1 0,1 0-1,0 0 1,-1 0 0,1 0 0,0-1-1,3 4 1,23-7-261,-15-27 1067,26-30-31,-16 28-834,-19 28 51,-1-1-1,1 0 1,-1 0-1,-1 0 1,1-1-1,3-6 1,8-16 18,0 1 0,2 0 0,1 1 1,1 1-1,29-30 0,-33 43-15,-11 9-8,-1 4-377,1 4 387,0 0 1,-1 1 0,1-1-1,-1 0 1,-1 1-1,1-1 1,-1 1-1,0 0 1,-1-1-1,1 1 1,-2 12-1,3 23-353,0-27 429,1 0-1,0-1 1,0 1 0,2-1-1,0 1 1,0-1 0,2-1-1,7 14 1,-13-25-82,2 3 0,0 0-1,0 0 0,1 0 1,0 0-1,0-1 1,0 1-1,7 5 0,-7-8-393,0 0-1,0-1 0,1 1 1,-1-1-1,1 1 1,-1-1-1,1-1 0,0 1 1,-1-1-1,1 0 0,7 0 1,-6 0-142,-1 0 0,1-1 1,0 1-1,-1-1 0,1-1 1,9-2-1,7-7-576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07.355"/>
    </inkml:context>
    <inkml:brush xml:id="br0">
      <inkml:brushProperty name="width" value="0.2" units="cm"/>
      <inkml:brushProperty name="height" value="0.2" units="cm"/>
    </inkml:brush>
  </inkml:definitions>
  <inkml:trace contextRef="#ctx0" brushRef="#br0">459 226 312,'1'-4'253,"-1"0"-1,0 0 1,0 1-1,-1-1 1,1 0-1,-1 0 1,0 0 0,0 0-1,0 0 1,-3-5-1,3 5-107,-1-1 0,1 0 0,-1 1 0,2-1 0,-1 0-1,0-8 1,1 6 18,-1 0 0,0 0 0,0 0 0,-1 0-1,-3-8 1,2 10-84,-1 0 0,0 1-1,0-1 1,-1 1 0,1 0-1,-1 0 1,0 1 0,0 0-1,-8-5 1,-11-8 124,20 13-203,-1 0 1,1 0 0,-1 1-1,0-1 1,1 1 0,-1 0 0,0 0-1,0 1 1,0 0 0,0-1 0,-1 2-1,1-1 1,0 1 0,0-1-1,-1 1 1,-6 1 0,3 1-4,1 0 0,-1 1 0,1-1-1,-1 2 1,1-1 0,0 1 0,0 0 0,1 1 0,-8 5 0,-4 5 43,1 1 0,0 1 1,2 0-1,0 1 0,1 1 1,-20 31-1,28-38-3,4-8-21,0 0 1,1 0 0,0 0 0,-1 1-1,2-1 1,-1 1 0,0-1 0,-1 10-1,-2 18 31,2 0-1,0 37 1,2-54-46,2-1 1,0 1 0,0-1-1,2 0 1,5 22 0,-6-31-1,-1-1 0,1 1 0,0-1 0,1 0 0,-1 0 0,1 0 0,-1 0 0,1 0 0,0 0 0,1-1 0,-1 1 0,1-1 0,-1 0 0,1 0 0,0-1 0,0 1 0,0-1 0,1 0 0,-1 0 0,9 3 0,-5-2-24,1-1 1,0 0-1,-1-1 0,1 1 1,0-2-1,0 1 0,0-1 0,0-1 1,0 0-1,0 0 0,0 0 1,0-1-1,-1-1 0,16-6 1,-17 6 47,-1 0 0,0-1 0,-1 0 1,1 0-1,-1-1 0,1 0 0,-1 0 0,-1 0 1,1 0-1,-1-1 0,0 1 0,0-1 0,-1 0 1,1-1-1,-1 1 0,-1 0 0,1-1 1,-1 0-1,2-9 0,3-16-51,-1 0-1,-2-1 1,-1 0-1,-1 0 1,-5-54-1,-1 15 481,5 69-177,-1 5-73,0 15-35,2-1 1,3 18-1,-3-23-143,0 1-1,-1 0 1,0 0-1,-1 14 1,2 23 51,0 19 55,-3-50-102,2 1 0,0-1-1,1 1 1,0-1 0,2 0 0,8 26 0,-10-37-42,1 1 1,1-1-1,-1 1 0,1-1 1,0 0-1,1 0 0,0-1 0,0 0 1,0 1-1,1-2 0,0 1 1,0-1-1,0 0 0,1 0 1,0 0-1,0-1 0,13 6 0,-18-9 6,13 5-131,-1-1 0,26 5 1,-35-9 122,0-1 0,0 1 0,1-1 1,-1 0-1,0 0 0,0 0 0,1-1 1,-1 0-1,0 0 0,0 0 1,0-1-1,9-4 0,-7 3 49,0 0 0,0-1 1,-1 0-1,0-1 0,1 1 0,-2-1 0,1 0 1,0-1-1,-1 1 0,0-1 0,-1 0 0,6-8 0,12-27-109,-2-1-1,-2-1 1,25-87-1,-38 112 102,-2 0-1,0-1 1,-1 0-1,0 0 1,-2 0 0,0 1-1,-1-1 1,-5-25-1,5 42 20,0-1 0,0 1 0,0 0-1,0 0 1,0 0 0,0 0 0,-1 0 0,1 0 0,-1 1-1,1-1 1,-1 0 0,0 1 0,-2-2 0,-10-3 24,14 6-80,0 0 1,0 0-1,-1 0 0,1 0 1,0 0-1,-1 0 1,1 0-1,0 0 0,0 0 1,-1 0-1,1 0 1,0 0-1,0 0 0,-1 0 1,1 1-1,0-1 1,0 0-1,-1 0 0,1 0 1,0 0-1,0 1 1,0-1-1,-1 0 1,1 0-1,0 1 0,0-1 1,0 0-1,0 0 1,0 1-1,0-1 0,-1 0 1,1 0-1,0 1 1,0-1-1,0 0 0,0 1 1,-2 11 8,1 1 1,1-1-1,0 1 1,0-1-1,2 1 1,-1-1-1,1 0 1,5 15-1,-6-22 2,1 0-1,-1-1 0,1 1 1,0-1-1,0 0 0,1 0 0,-1 0 1,1 0-1,0 0 0,0 0 1,0-1-1,0 1 0,1-1 1,-1 0-1,1 0 0,0 0 0,0-1 1,0 1-1,0-1 0,1 0 1,-1 0-1,0 0 0,1-1 1,0 0-1,6 2 0,12-2 22,-1 0 0,0-2 1,1 0-1,-1-2 0,0 0 0,0-1 0,-1-2 1,1 0-1,-1-1 0,40-20 0,-60 27-23,0-1-1,0 0 1,0 1 0,1-1-1,-1 0 1,0 0 0,0 0-1,0 0 1,-1 0-1,1 0 1,0 0 0,0 0-1,0 0 1,-1 0 0,1 0-1,0-3 1,1 1 5,1-1 196,-3 3-150,1 1 0,-1-1 0,1 0 0,-1 1 0,0-1-1,1 0 1,-1-12 2908,-1 10-2824,0 3-102,1-1-1,-1 0 1,1 0 0,-1 0-1,1 1 1,-1-1 0,1 0-1,-1 1 1,0-1 0,1 0-1,-1 1 1,0-1-1,0 1 1,1-1 0,-1 1-1,0 0 1,0-1 0,0 1-1,1 0 1,-1-1 0,0 1-1,0 0 1,0 0-1,0 0 1,0 0 0,0 0-1,0 0 1,0 0 0,1 0-1,-1 0 1,0 0 0,0 0-1,0 1 1,0-1 0,0 0-1,0 1 1,1-1-1,-1 1 1,0-1 0,0 1-1,1-1 1,-1 1 0,0-1-1,0 2 1,-5 3-50,0 0 0,0 0 0,1 1 1,0 0-1,0 0 0,1 0 0,0 0 0,0 1 0,0 0 0,1-1 1,0 2-1,0-1 0,0 0 0,1 0 0,1 1 0,-2 10 1,-5 128-698,8-145 706,0 0-1,0 1 1,0-1 0,1 0 0,-1 0-1,1 1 1,-1-1 0,1 0 0,-1 0 0,1 0-1,0 1 1,-1-1 0,1 0 0,0 0-1,0 0 1,0 0 0,0 0 0,0-1-1,0 1 1,0 0 0,0 0 0,2 0-1,32 14 9,-23-11 78,1 1-14,1-1 1,0-1 0,0 0-1,0-1 1,24 1 0,77-7-745,-94 2 379,3 1 17,-9 1 68,1 0 0,0-2 0,0 0 0,-1-1 0,1 0 0,-1-1 0,0-1 0,22-9 0,-31 11 209,-1-1 0,1 1 0,-1-1 0,0 0 0,0 0 0,0 0 0,-1-1 0,1 1 0,-1-1 0,0 0 0,0-1 0,-1 1 0,0 0 0,0-1 0,0 0 1,0 0-1,-1 0 0,0 0 0,-1 0 0,1 0 0,0-13 0,-1-8 264,-1 1 1,-1-1-1,-1 1 0,-7-29 1,-1-16-14,7 51-130,0 0 0,-1 0 1,-7-22-1,3 28 801,8 13-918,0 1 1,-1 0-1,1-1 1,0 1-1,0 0 1,0 0-1,0-1 0,-1 1 1,1 0-1,0-1 1,0 1-1,-1 0 1,1 0-1,0 0 1,0-1-1,-1 1 0,1 0 1,0 0-1,-1 0 1,1 0-1,0-1 1,-1 1-1,1 0 0,0 0 1,-1 0-1,1 0 1,0 0-1,-1 0 1,1 0-1,0 0 0,-1 0 1,1 0-1,0 0 1,-1 0-1,1 0 1,0 1-1,-1-1 0,1 0 1,0 0-1,-1 0 1,1 0-1,0 0 1,-1 1-1,1-1 1,0 0-1,0 0 0,-1 1 1,1-1-1,0 0 1,-1 1-1,-43 52-497,33-41 473,0 0 0,1 1 0,0 0 0,-10 19 0,11-14 44,0 2 0,2-1 0,0 1 0,1 0 0,2 1 1,0-1-1,1 1 0,0 0 0,2 34 0,1-45-20,1-1 1,0 0-1,0 0 1,1 0-1,0 0 0,1 0 1,0 0-1,0-1 1,9 16-1,-10-19 26,1-1 1,0 1-1,0-1 0,1 0 0,-1 0 1,1 0-1,0-1 0,0 1 1,0-1-1,0 0 0,1 0 0,-1 0 1,1-1-1,-1 0 0,1 0 1,0 0-1,0 0 0,8 1 0,25 3-218,1-2 0,0-2 0,0-1 0,0-2 0,65-10 0,-66-1-1189,-33 9 1182,-41-34-7255,24 29 6582,5 6-306</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56.586"/>
    </inkml:context>
    <inkml:brush xml:id="br0">
      <inkml:brushProperty name="width" value="0.2" units="cm"/>
      <inkml:brushProperty name="height" value="0.2" units="cm"/>
      <inkml:brushProperty name="color" value="#FF0066"/>
    </inkml:brush>
  </inkml:definitions>
  <inkml:trace contextRef="#ctx0" brushRef="#br0">22 250 252,'0'-2'101,"0"0"0,0 0 0,-1 0 0,1 1 0,0-1 1,0 0-1,-1 0 0,1 1 0,-1-1 0,0 0 0,0 1 0,1-1 0,-1 1 0,0-1 0,0 1 0,0-1 0,-1 1 0,1 0 1,0-1-1,0 1 0,-1 0 0,-4-3 1029,8 5-1128,0 0 0,-1 1 0,1-1 1,0 0-1,0 0 0,0 0 0,0-1 1,0 1-1,0 0 0,0-1 0,0 1 1,5-1-1,3-3-65,0 0-1,1 0 1,0 1 0,0 0-1,15 0 1,-24 1 70,1 1 0,-1-1 1,0 1-1,0-1 0,1 0 0,-1 0 1,0 0-1,0 0 0,0-1 0,0 1 1,0-1-1,-1 1 0,1-1 0,0 1 1,2-4-1,15-21 388,-18 21-228,0 1-1,-1-1 0,1 1 1,-1-1-1,0 0 0,0 1 1,-1-1-1,0 1 0,1-1 1,-1 1-1,-1 0 0,1-1 1,-1 1-1,1 0 0,-1 0 1,0 0-1,-1 0 0,-3-5 1,-5-11 564,11 18-669,-1 0 0,0 0-1,0 0 1,0 0 0,0 0 0,-1 0 0,1 1 0,0-1-1,-1 0 1,1 1 0,-1-1 0,1 1 0,-3-2-1,2 2 16,1 1-53,0-1-1,1 1 0,-1-1 1,0 1-1,0-1 0,1 1 1,-1-1-1,0 1 0,1-1 1,-1 0-1,1 1 1,-1-1-1,1 0 0,-1 0 1,1 1-1,-1-1 0,1 0 1,-1 0-1,1 0 0,0-1 1,0 1 242,-12-5 358,7 4-456,-5 10-84,2 1-69,0 1 0,1 1 0,1 0-1,0 0 1,0 0 0,1 0 0,0 1 0,1 0 0,0 0 0,1 0 0,1 0-1,0 1 1,0-1 0,1 1 0,1 0 0,0-1 0,1 1 0,0-1 0,1 1-1,0-1 1,1 0 0,1 0 0,-1 0 0,2 0 0,8 17 0,-10-25-81,1 1 1,-1 0 0,1-1-1,0 1 1,0-1-1,1 0 1,-1 0 0,1-1-1,0 1 1,0-1 0,0 0-1,0-1 1,0 1-1,1-1 1,-1 0 0,1 0-1,0-1 1,8 2 0,11-6-974</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57.697"/>
    </inkml:context>
    <inkml:brush xml:id="br0">
      <inkml:brushProperty name="width" value="0.2" units="cm"/>
      <inkml:brushProperty name="height" value="0.2" units="cm"/>
      <inkml:brushProperty name="color" value="#FF0066"/>
    </inkml:brush>
  </inkml:definitions>
  <inkml:trace contextRef="#ctx0" brushRef="#br0">146 157 56,'0'0'509,"0"-3"-163,4-151 6093,-18 159-3712,12-4-2702,1 0 0,0 0 0,0 0 1,0 0-1,0 0 0,0 0 0,0 0 0,0 0 0,1 1 1,-1-1-1,0 0 0,1 1 0,-1-1 0,0 0 0,1 1 0,0-1 1,-1 1-1,1 1 0,-2 3 100,-13 39 312,2 1 0,2 1-1,1 0 1,3 1 0,-1 68 0,4 225 185,-5-143 147,-4-23-584,12-166-166,0-1 0,-1 0 0,1 0 0,-5 11 1,5-15-196,1-5 103,0 0 1,0 0 0,1 0-1,-1 0 1,0 0 0,0 0-1,0 0 1,0 0-1,0 0 1,0 1 0,0-1-1,0 0 1,-1 0 0,1 0-1,0 0 1,0 0 0,-1-1-1,-3-7-841,-3-14-3831,6 19 4015,0-1 0,0 1 0,0-1 0,1 0 0,0 0 0,-1 0 0,2 1 0,0-10 0,0 0-443</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58.209"/>
    </inkml:context>
    <inkml:brush xml:id="br0">
      <inkml:brushProperty name="width" value="0.2" units="cm"/>
      <inkml:brushProperty name="height" value="0.2" units="cm"/>
      <inkml:brushProperty name="color" value="#FF0066"/>
    </inkml:brush>
  </inkml:definitions>
  <inkml:trace contextRef="#ctx0" brushRef="#br0">20 172 304,'-7'-5'1181,"6"4"-1107,0 0-1,0 0 1,0 0-1,0 0 0,0-1 1,0 1-1,0 0 1,1 0-1,-1-1 0,0 1 1,1 0-1,-1-1 1,1 1-1,-1-1 0,1 1 1,0-1-1,0 1 0,-1-1 1,1 1-1,0-1 1,0 1-1,1 0 0,-1-1 1,0 1-1,0-1 1,1 1-1,-1-1 0,1 1 1,-1 0-1,1-1 1,0 1-1,-1 0 0,1-1 1,0 1-1,0 0 1,0 0-1,0 0 0,0 0 1,2-2-1,2-2-1,1 0 0,-1 0 0,1 1 0,0 0 0,1 0 0,-1 0 1,1 1-1,-1 0 0,13-4 0,22-11 194,-26 11-209,0-1-1,0 2 1,0 0-1,0 0 0,1 2 1,0 0-1,0 1 0,1 0 1,-1 1-1,18 1 1,-28 1-37,0 0 1,-1 0 0,1 1 0,0 0 0,-1 0 0,1 0-1,0 1 1,5 2 0,-9-3-26,1 1 0,-1-1-1,1 1 1,-1 0 0,0-1-1,0 1 1,0 0 0,0 0-1,0 0 1,0 1 0,0-1-1,-1 0 1,1 1 0,-1-1 0,0 1-1,2 4 1,1 4 79,0 1 0,0 0 1,-2 0-1,1 1 0,-2-1 1,1 1-1,-2-1 0,0 1 0,-1 15 1,-2-13 79,0-1 0,-1 1 0,-1 0 0,0-1 0,-1 0 0,-1 0 0,-12 19 0,10-17-250,8-15 93,1 0-1,-1 0 1,0 0-1,0 0 1,0 0-1,0 0 1,0 0-1,0 0 1,0 0-1,0 0 1,0-1-1,0 1 1,0 0-1,-2 0 1,-11 7-31,-42 20 119,55-26-80,36-45-7950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58.703"/>
    </inkml:context>
    <inkml:brush xml:id="br0">
      <inkml:brushProperty name="width" value="0.2" units="cm"/>
      <inkml:brushProperty name="height" value="0.2" units="cm"/>
      <inkml:brushProperty name="color" value="#FF0066"/>
    </inkml:brush>
  </inkml:definitions>
  <inkml:trace contextRef="#ctx0" brushRef="#br0">0 295 36,'14'-40'576,"-9"25"-341,0 0 0,0 0 0,2 1 1,0 0-1,12-18 0,8-21 299,-23 42-233,1 0 1,13-19 0,-17 27-116,1 0-1,-1-1 1,0 1 0,1 0 0,-2 0 0,1-1 0,0 1 0,-1 0 0,1-1 0,-1 1 0,0-6 0,-23 11-114,19 2-60,0 0 0,1 1 0,0-1 0,0 1-1,0-1 1,0 1 0,1 0 0,-1 0 0,2 1 0,-1-1 0,0 0-1,1 1 1,0-1 0,0 0 0,1 1 0,-1-1 0,1 1-1,0 0 1,1-1 0,-1 1 0,3 6 0,1-3-32,0 0 0,1 1 0,1-1-1,0-1 1,0 1 0,1-1 0,12 13 0,-1-5-115,0-1 0,24 16 0,-39-29 112,0 0 0,-1 0-1,1-1 1,0 0 0,0 1-1,0-1 1,0 0 0,0 0-1,0-1 1,1 1 0,-1-1-1,0 1 1,0-1 0,0 0-1,1 0 1,-1 0 0,6-2-1,-4 1 20,-1-1-1,1 0 0,-1 0 0,1 0 0,-1-1 0,0 0 0,0 1 0,0-1 0,0-1 1,5-4-1,1-4 57,-1 0 0,0 0 0,0 0 0,-2-1 0,1 0 1,6-19-1,-11 22 106,-1 0 0,0-1 0,0 1 1,-1 0-1,0 0 0,-1-1 0,-1-10 0,1 0 1602,-1 22-1761,0-1 0,0 1 0,0-1-1,0 1 1,0 0 0,1-1 0,-1 1-1,0 0 1,0-1 0,0 1-1,1 0 1,-1 0 0,0 0 0,1 0-1,-1 0 1,1 0 0,-1 0 0,1 0-1,0 0 1,-1 0 0,1 2-1,-10 32-32,7-23-4,-5 11 7,1 0 1,2 1-1,0 0 0,1 0 1,1 0-1,2 0 1,1 27-1,0-44-102,1-1 0,0 1 0,1-1 0,-1 1 0,1-1 0,5 11 0,-5-14-24,-1-1-1,1 1 0,0-1 0,-1 0 1,1 0-1,0 0 0,1 0 0,-1 0 1,0 0-1,1-1 0,-1 1 1,1-1-1,-1 1 0,1-1 0,-1 0 1,1 0-1,0 0 0,4 0 0,1 2-242,-7-3 233,1 1 1,0-1-1,-1 1 1,1-1 0,0 0-1,0 0 1,-1 0-1,1 1 1,0-2-1,0 1 1,-1 0 0,4-1-1,14-3-789</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1:59.657"/>
    </inkml:context>
    <inkml:brush xml:id="br0">
      <inkml:brushProperty name="width" value="0.2" units="cm"/>
      <inkml:brushProperty name="height" value="0.2" units="cm"/>
      <inkml:brushProperty name="color" value="#FF0066"/>
    </inkml:brush>
  </inkml:definitions>
  <inkml:trace contextRef="#ctx0" brushRef="#br0">114 206 56,'0'0'554,"2"-9"218,0 8-588,-1-1 0,0 0 0,0 0 0,0 1 0,0-1 0,0 0 0,0 0 0,-1 0 0,1 0 0,0-10 2122,-8 17-1714,6-4-574,0-1 0,0 0 1,0 1-1,0-1 0,1 1 0,-1-1 0,0 1 0,0-1 0,0 1 0,1-1 0,-1 1 1,0 0-1,1-1 0,-1 1 0,0 0 0,1 0 0,-1 0 0,1-1 0,-1 3 1,-7 43 284,3 1 0,2 0 0,2 47 1,1-81-219,1 0-3,0-1-1,0 0 0,2 0 0,-1 0 0,1 0 0,6 14 0,-8-24-89,0-1-1,0 0 0,-1 0 1,1 0-1,0 0 0,0 0 1,0 0-1,0 0 0,0-1 0,0 1 1,0 0-1,0 0 0,1-1 1,1 2-1,4 2-25,32 18 38,-35-20 44,-4-1-49,1 0-1,-1 0 0,1 0 0,-1-1 0,1 1 1,0 0-1,-1 0 0,1-1 0,0 1 1,0 0-1,-1-1 0,1 1 0,0-1 0,0 1 1,0-1-1,0 1 0,0-1 0,0 0 1,0 1-1,0-1 0,0 0 0,-1 0 0,1 0 1,0 0-1,0 0 0,0 0 0,0 0 0,0 0 1,0 0-1,0 0 0,0 0 0,2-1 1,1 1-23,0-1 1,0 1 0,0-1 0,0 0 0,-1 0 0,1 0 0,0-1 0,4-1 0,2-4-108,0-1 0,-1 0 0,0-1-1,16-17 1,-21 20 110,1 0-1,-1-1 1,0 1-1,0-1 0,-1 1 1,0-1-1,0 0 1,-1-1-1,0 1 1,2-12-1,1-19-16,-2 16 35,0 0 0,-2 0 0,0 0 0,-2 0 1,-3-27-1,2 37 27,0 0 1,-1 1 0,0-1-1,-1 1 1,0-1 0,-1 1-1,0 0 1,-1 1 0,0-1-1,-1 1 1,0 0 0,0 1-1,-1 0 1,0 0 0,-1 1-1,0-1 1,0 2 0,-1 0-1,-21-12 1,23 14 4,-1 2 1,0-1-1,-1 1 1,1 0-1,-1 1 1,1 0-1,-1 0 1,-17 1-1,22 1-44,0 0 0,0 0 1,0 1-1,0-1 0,0 2 0,0-1 1,1 0-1,-1 1 0,0 0 0,1 0 0,-1 0 1,1 0-1,0 1 0,0 0 0,0 0 0,0 0 1,0 0-1,1 1 0,-6 6 0,7-7 23,1 0 0,-1 0 0,1 0 0,0 0 0,-1 0 0,2 1 0,-1-1 0,0 0 0,1 0 0,-1 1 0,1-1 0,0 0 0,0 1 0,0-1 0,1 0 0,-1 1 0,1-1 0,0 0-1,1 5 1,3 6 2,1-1-1,13 25 1,-18-36-16,3 5-6,1-1 0,-1 0-1,1 0 1,0 0-1,0-1 1,1 1 0,-1-1-1,1-1 1,0 1-1,1-1 1,-1 0 0,1 0-1,0-1 1,0 0-1,0 0 1,0-1 0,12 3-1,0-2-103,0 0 0,1-1 0,0-1 1,-1-1-1,27-3 0,-36 1 67,-1 0 1,0-1 0,0 0 0,0 0 0,0-1-1,-1-1 1,1 1 0,-1-1 0,0-1-1,12-10 1,25-14 183,-2 3 269,-36 22-488,1 0 0,-1 0 0,1 1 0,14-5 0,-21 8 73,0 1 0,1 0 0,-1 0 0,0-1 0,0 1 0,1 0 0,-1 0 0,0 0 0,0 0 0,1 1 0,-1-1 0,0 0 0,0 1 0,1-1 1,-1 0-1,0 1 0,0-1 0,0 1 0,0 0 0,0-1 0,1 1 0,-1 0 0,0 0 0,-1 0 0,1 0 0,0 0 0,1 1 0,17 35 22,-14-27 101,-4-7-47,-1-2-27,0 0 0,0 0 0,0 0 0,0 0 0,1 0 0,-1 0 0,0 0 1,0 0-1,1 0 0,-1 0 0,0 0 0,1-1 0,-1 1 0,1 0 0,-1 0 0,1 0 0,1 1 0,0-5-23,-1 1 0,1-1-1,0 1 1,-1-1 0,1 1-1,-1-1 1,0 0 0,0 0-1,0 0 1,0 0 0,-1 0-1,1-4 1,2-38 28,-12-22 570,9 66-595,0 0-1,0 0 1,0 0-1,0 0 1,0 0-1,-1 0 1,1 0 0,0 0-1,-1 1 1,1-1-1,-1 0 1,1 0-1,-1 0 1,1 0 0,-1 1-1,-1-2 1,-3-11 78,-19 5-58,10 14-83,12-5 42,-1-1 1,1 1-1,1 0 1,-1 0 0,0 0-1,0 0 1,0 0 0,0 0-1,1 1 1,-3 1-1,-9 13 15,0 2 0,2-1-1,0 1 1,1 1-1,1 0 1,-10 27-1,10-25 5,5-9 8,0 1 1,1-1-1,-3 23 0,-3 11 18,8-41-35,0 0 0,1-1 0,-1 1-1,1 0 1,0 0 0,1 0 0,-1-1 0,1 1 0,0 0 0,0 0 0,0-1 0,1 1 0,0-1 0,0 1 0,0-1-1,0 0 1,1 0 0,-1 0 0,1 0 0,0 0 0,0 0 0,1-1 0,-1 0 0,1 1 0,0-1 0,0-1 0,0 1-1,0 0 1,0-1 0,0 0 0,8 2 0,15 9-251,-19-10-132,-1 1 0,1-1 0,-1 0 1,1 0-1,0-1 0,0-1 1,12 2-1,2-9-3297</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02:00.918"/>
    </inkml:context>
    <inkml:brush xml:id="br0">
      <inkml:brushProperty name="width" value="0.2" units="cm"/>
      <inkml:brushProperty name="height" value="0.2" units="cm"/>
      <inkml:brushProperty name="color" value="#FF0066"/>
    </inkml:brush>
  </inkml:definitions>
  <inkml:trace contextRef="#ctx0" brushRef="#br0">113 270 436,'0'0'533,"-4"1"-72,-31 11 1794,39 29-2260,-4-41-2,3 0-13,-1 1 7,1-1 1,-1 0 0,0 0 0,1 0 0,-1 0 0,1-1-1,-1 1 1,0 0 0,1-1 0,-1 0 0,0 0-1,0 0 1,0 1 0,1-2 0,-1 1 0,0 0-1,0 0 1,-1-1 0,1 1 0,0-1 0,0 0-1,-1 1 1,1-1 0,-1 0 0,1 0 0,-1 0 0,0 0-1,0 0 1,1-3 0,20-23 20,-18 23 46,0 1-1,0-1 1,0 0-1,-1 0 1,1-1-1,-1 1 1,-1-1-1,1 1 1,-1-1-1,0 0 1,0 0-1,-1 0 1,1 0-1,0-12 1,-1-6 293,0 20-246,-1 0 0,0 0 0,0 0 1,0 0-1,0 0 0,0 0 0,-1 0 0,0 0 0,0 0 0,0 0 0,0 0 0,-3-6 0,2 7 111,2 2-177,-1 0-1,1 0 1,-1 0 0,0 0-1,1 1 1,-1-1-1,0 0 1,0 0 0,0 0-1,1 1 1,-1-1-1,0 0 1,0 1-1,0-1 1,0 0 0,0 1-1,0 0 1,0-1-1,0 1 1,-1 0 0,1-1-1,0 1 1,0 0-1,-2 0 1,-2 0 7,-1 1 0,1-1 1,-1 1-1,1 0 0,-1 1 0,1 0 0,-1-1 1,1 2-1,0-1 0,0 1 0,-5 3 1,1-2 39,7-1-56,-1-1 1,0 1-1,0 0 0,1 0 0,0 0 0,0 0 0,-1 0 0,2 1 0,-3 3 0,-1 1 34,-5 9-93,0 0 1,1 0-1,0 1 0,-11 37 1,18-43 43,1 1 0,0 0-1,1 0 1,0 0 0,1 0 0,0 0 0,1 0 0,1 0 0,0 0 0,1-1 0,0 0 0,6 13 0,-6-20 23,0 0 1,1 0 0,-1-1 0,1 1-1,0-1 1,0 0 0,0-1 0,1 1-1,0-1 1,-1 0 0,12 4-1,-11-6-91,-1 0 0,1 0 0,0-1 0,-1 1 0,1-1-1,0-1 1,-1 1 0,1-1 0,7-2 0,52-17-252,-43 13 221,-6 2-3,0-1 0,-1-1 0,1 0 0,-1-1 0,-1 0 0,16-12 0,-22 13 68,0 0-1,0-1 1,-1 0 0,1 0 0,-2-1-1,0 0 1,0 0 0,0 0-1,-1-1 1,4-12 0,6-17 296,17-71-1,-23 69 227,-9 45-494,0 1 0,0 0 0,1-1 0,0 1 0,-1 0 0,2-1 0,2 9 1,18 45-155,-12-34 208,-9-20-62,1-1 0,-1 0 0,1 0 0,0 0 0,0 0-1,0 0 1,0 0 0,1-1 0,3 4 0,11 13-47,26 29 65,-34-38 7,1 0 0,-1 1 0,-1 0 0,9 14 0,-14-20-28,-1 0-1,0 0 1,0 0-1,-1 0 0,1 0 1,-1 0-1,0 0 0,-1 1 1,1-1-1,-1 0 0,0 0 1,0 1-1,-1-1 1,1 0-1,-3 6 0,3-8 3,0-1 0,-1 1 0,1-1-1,-1 1 1,0-1 0,0 1-1,0-1 1,0 0 0,-1 0 0,1 1-1,0-1 1,-1 0 0,0 0 0,1 0-1,-1 0 1,0-1 0,0 1-1,0 0 1,0-1 0,0 1 0,-1-1-1,1 0 1,0 0 0,-1 0 0,1 0-1,-1 0 1,1 0 0,-1-1 0,-2 1-1,-6-1 33,1 0-1,0-1 0,-1 0 0,1 0 0,0-1 1,-11-4-1,-1 0-110,19 6-14,3-4-737,0 2 796,0 1 1,0 0 0,1 0-1,-1 1 1,0-1 0,1 0-1,-1 0 1,0 0-1,1 0 1,-1 0 0,1 0-1,0 0 1,-1 1 0,1-1-1,0 0 1,-1 0-1,1 1 1,0-1 0,0 0-1,0 1 1,0-1 0,0 1-1,0-1 1,-1 1-1,1 0 1,0-1 0,0 1-1,0 0 1,0 0 0,0 0-1,0-1 1,2 1 0,16-5-98,117-56-417,-54 24 374,-69 29 159,0-1 0,-1 0 0,0-1 0,0 0 0,18-23 0,-24 26 36,-1-1-1,1 0 1,-2 0-1,1-1 1,-1 1-1,0-1 0,-1 0 1,0 0-1,-1 0 1,2-11-1,-1 2 183,-2 0-1,0-1 0,-1 1 0,-3-23 0,2 29 22,-2 0 1,1 0-1,-2 0 0,1 0 0,-8-14 0,10 24-72,-9-2-8,10 3-143,0 1 0,-1 0 1,1-1-1,0 1 0,-1 0 0,1-1 1,0 1-1,-1 0 0,1 0 0,-1 0 1,1-1-1,0 1 0,-1 0 0,1 0 1,-1 0-1,1 0 0,-1 0 1,1 0-1,0 0 0,-1 0 0,1 0 1,-1 0-1,1 0 0,-1 0 0,1 0 1,0 0-1,-1 0 0,1 0 1,-1 0-1,1 1 0,-1-1 0,1 0 1,0 0-1,-1 0 0,1 1 0,0-1 1,-1 0-1,1 1 0,0-1 0,-1 0 1,1 1-1,-1 0 0,-13 11-90,0 1 0,0 0 0,1 1 0,1 1 0,-14 21 0,21-29 94,1 0 1,0 0-1,0 0 1,1 1 0,0-1-1,0 1 1,-2 11 0,4-14 4,1-1 1,-1 1 0,1-1 0,0 1 0,0-1 0,0 1 0,1-1 0,-1 1 0,1-1 0,0 0 0,0 1 0,1-1 0,3 8 0,-1-7-11,0 0 0,0 0 0,0-1 0,1 1 0,-1-1 0,11 7 0,11 11-17,62 72 509,-85-89-534,0 0 0,0 1 1,-1-1-1,1 1 0,-1 0 1,-1 0-1,1-1 0,-1 1 0,0 0 1,0 0-1,0 11 0,-1 10 50,0-26-8,-1 27 224,1-26-323,0-1 0,0 0 1,-1 0-1,1 0 1,0 0-1,0 0 0,-1 0 1,1 0-1,-1 0 1,1 0-1,-1-1 1,1 1-1,-1 0 0,0 0 1,1 0-1,-1 0 1,0-1-1,0 1 0,1 0 1,-1-1-1,0 1 1,0 0-1,0-1 1,0 0-1,0 1 0,0-1 1,0 1-1,0-1 1,0 0-1,0 0 0,0 1 1,0-1-1,0 0 1,0 0-1,0 0 1,0 0-1,0 0 0,0-1 1,-1 1-1,1 0 1,0 0-1,0-1 0,-1 0 1,-14-5-995</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5:10.316"/>
    </inkml:context>
    <inkml:brush xml:id="br0">
      <inkml:brushProperty name="width" value="0.2" units="cm"/>
      <inkml:brushProperty name="height" value="0.2" units="cm"/>
    </inkml:brush>
  </inkml:definitions>
  <inkml:trace contextRef="#ctx0" brushRef="#br0">609 176 44,'-5'-7'7357,"3"7"-7268,0-17-26,1 14-43,0-1 0,0 0-1,0 1 1,-1-1 0,1 1 0,-1-1 0,0 1 0,0-1 0,0 1 0,-1 0 0,-4-5 0,-8-12 160,11 14-156,0 1 0,0 0-1,-1 0 1,0 0 0,0 1 0,0-1 0,0 1-1,-6-3 1,-23-20-26,31 26 5,1-1 0,0 1 0,-1-1 1,1 1-1,-1 0 0,1 0 0,-1 0 0,0 1 0,1-1 0,-1 0 1,0 1-1,-3 0 0,-42 0 128,24 1 23,12-1-86,0 1 1,0 0-1,1 1 0,-1 1 0,1-1 1,0 2-1,-1 0 0,1 0 1,-10 7-1,14-8-77,1 0 1,0 1 0,0 0-1,1 1 1,-1-1 0,1 1-1,0 0 1,0 0-1,1 1 1,-1-1 0,1 1-1,1 0 1,-1 0 0,1 1-1,0-1 1,0 1 0,-2 8-1,-47 181 137,51-182-121,0 0-1,1 1 0,0-1 1,1 0-1,1 0 1,1 0-1,0 0 0,0 0 1,1 0-1,1-1 1,0 1-1,14 21 1,-15-29-11,0 0 1,1-1-1,-1 1 1,2-1-1,-1-1 1,0 1-1,1-1 1,0 0-1,0 0 1,0 0-1,0-1 1,1 0-1,-1 0 1,8 1-1,-4-1 6,1-1 1,-1-1-1,1 0 1,0 0-1,-1-1 1,1 0-1,-1-1 0,17-3 1,-23 3-8,27-4 123,33-11 0,-61 15-181,-2-1-62,-1 0 118,1 1 0,-1-1 0,1 0 0,-1 0 0,0 0 0,0 0 0,0 1 0,0-1 0,0 0 0,0 0 0,0 0 0,-1 1 0,1-1 0,-1 0 0,1 0 0,-1 1-1,0-1 1,0 0 0,0 1 0,1-1 0,-2 1 0,1-1 0,0 1 0,0-1 0,0 1 0,-1 0 0,1 0 0,0-1 0,-1 1 0,1 0 0,-1 0 0,-2-1 0,0 0 127,-1-1-1,1 1 1,0 0 0,-1 0-1,1 0 1,-1 0 0,0 1-1,0 0 1,0 0 0,1 0-1,-1 1 1,0 0 0,0 0-1,-9 1 1,-2 3-173,-1 1-1,1 1 1,1 0-1,-1 2 1,1 0 0,0 0-1,1 1 1,0 1-1,0 0 1,1 1 0,0 1-1,1 0 1,1 1-1,0 0 1,0 0-1,-9 18 1,5-7 28,2 2 0,0 0 0,2 0 0,1 1 0,1 0 0,2 1 0,0-1 0,-4 51 0,6-34 51,1-21-31,2-1-1,0 1 1,2 0 0,4 36-1,-3-53 28,0 0-1,0 0 0,1 0 1,0 0-1,0 0 0,1 0 1,0-1-1,0 1 0,0-1 0,0 0 1,1 0-1,0 0 0,0 0 1,0-1-1,1 0 0,0 0 1,-1 0-1,1 0 0,1-1 1,-1 1-1,11 3 0,1-1 100,0 0 0,0-2-1,1 0 1,-1-1 0,1 0-1,0-2 1,26-1 0,-1 2 75,3-2-177,0-3 0,0-1 0,46-11 0,-60 6-45,-4-24 386,-25 30-339,0 0-1,0-1 1,0 0-1,-1 1 1,0-1 0,0 0-1,0 0 1,0 0-1,0-1 1,-1 1-1,1-6 1,8-54-1209,-6 33-303,3 9-1878,0-2-751,-7 17 3005</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5:11.415"/>
    </inkml:context>
    <inkml:brush xml:id="br0">
      <inkml:brushProperty name="width" value="0.2" units="cm"/>
      <inkml:brushProperty name="height" value="0.2" units="cm"/>
    </inkml:brush>
  </inkml:definitions>
  <inkml:trace contextRef="#ctx0" brushRef="#br0">392 355 52,'0'0'644,"2"-3"-391,-1 1-163,-1 2-62,1-1-1,-1 0 0,0 0 1,1 1-1,-1-1 1,1 0-1,-1 1 1,1-1-1,-1 1 1,1-1-1,0 1 1,-1-1-1,1 1 1,0-1-1,-1 1 1,1-1-1,0 1 1,0 0-1,-1 0 1,2-1-1,3-19 501,0 5-159,-1 0-1,-1 0 0,0 0 1,-1 0-1,0-1 1,-1 1-1,-1 0 0,-3-25 1,2 34-252,0 1 1,-1-1 0,0 0-1,0 0 1,0 1-1,-1-1 1,1 1 0,-1 0-1,-6-8 1,-35-38 808,32 37-746,9 11-126,0 1 1,0-1-1,0 1 1,-1 0-1,1 0 0,0 0 1,-1 0-1,0 1 1,1-1-1,-1 1 0,0 0 1,0 0-1,1 0 1,-9 0-1,6 1 13,-1 0-1,1 0 1,-1 0 0,1 1-1,-1 0 1,1 0 0,-12 4 0,-4 2 19,16-5-85,1-1 0,0 1 0,0 0-1,0 0 1,1 1 0,-1-1 0,0 1-1,1 0 1,-1 0 0,1 1 0,-5 5 0,-5 8-29,1 0 0,0 1 0,1 1 0,1 0 0,1 1 0,-11 31 0,10-20 27,2 0 0,1 1 0,-7 57 0,13-74 3,1-1-1,1 1 1,1-1-1,0 0 1,0 1-1,1-1 1,1 0-1,1 0 1,0 0-1,7 17 1,-9-28-10,-1 0 1,1 0 0,0 0-1,0 0 1,0 0 0,0 0-1,0-1 1,1 1 0,-1-1-1,1 1 1,-1-1 0,1 0-1,0 0 1,0 0 0,0-1-1,0 1 1,0-1 0,1 0-1,-1 1 1,0-1 0,1-1-1,-1 1 1,1 0 0,-1-1-1,6 0 1,-4 0 16,1 0 1,-1-1-1,0 0 0,0 0 1,0 0-1,0 0 0,0-1 0,0 0 1,0 0-1,-1 0 0,7-4 0,1-2 78,1 0 0,19-18 0,-23 18-89,-1-1 0,0-1 0,0 0 0,-1 0 0,-1 0 0,0-1 0,0 0 1,-1 0-1,7-20 0,-4 2 6,0-1 1,5-51-1,-4 14 169,-5 48-51,-7 47-68,3-7 38,1-1 0,0 1 0,2 0 1,1-1-1,0 1 0,1-1 0,15 34 0,-18-49-179,1 3-73,0 0 0,1-1 0,0 0-1,9 14 1,-10-18 192,0 0-1,0 0 0,1 0 0,-1 0 1,1-1-1,0 1 0,0-1 0,0 0 1,0 0-1,0-1 0,8 3 1,-7-2-28,0-1 1,0 1-1,0-1 1,0 0-1,1 0 1,-1-1-1,0 0 1,0 1 0,0-2-1,1 1 1,-1-1-1,0 0 1,0 0-1,0 0 1,0 0-1,0-1 1,0 0 0,-1 0-1,1-1 1,0 1-1,-1-1 1,0 0-1,5-4 1,3-3 3,0 0 1,-1-1-1,0 0 1,-1-1-1,0-1 0,-1 1 1,0-2-1,-1 1 1,-1-1-1,10-24 1,-4-13-168,-2 0 1,5-76 0,-13 100 46,2-36 87,-7 45 342,2 8 388,12 28-442,-3-5-395,1 1 0,0-2 0,19 19 0,12 12-107,-5-2 266,-26-32-57,-1 1-1,0 0 0,-1 1 1,0 0-1,-1 0 1,0 1-1,6 13 0,-7-8-5,-1 1 0,0-1 0,-1 1 1,-1-1-1,-1 1 0,0 30 0,-2-46 38,-1 1 1,1-1-1,-1 1 1,1-1-1,-1 1 1,0-1-1,0 0 1,0 1-1,0-1 0,0 0 1,0 0-1,-1 1 1,-2 1-1,-2 6 49,5-9-22,-1 1-20,-8 4 70,10-6-84,0 0 1,0 0-1,0 0 1,0 0 0,0 0-1,0 0 1,0 0-1,0 0 1,0 1 0,0-1-1,1 0 1,-1 0-1,0 0 1,0 0 0,0 0-1,0 0 1,0 0-1,0 0 1,0 0 0,0 0-1,0 1 1,0-1-1,0 0 1,0 0 0,0 0-1,0 0 1,0 0-1,0 0 1,0 0 0,0 0-1,0 1 1,0-1-1,0 0 1,0 0 0,0 0-1,-1 0 1,1 0-1,0 0 1,0 0 0,0 0-1,0 0 1,0 0-1,0 0 1,0 0 0,0 1-1,0-1 1,0 0-1,0 0 1,0 0 0,-1 0-1,1 0 1,0 0-1,0 0 1,0 0 0,0 0-1,0 0 1,0 0-1,0 0 1,0 0 0,-1 0-1,0 0-108,0 0-1,0 0 0,0 0 1,0 0-1,0 0 0,-1 0 1,1 0-1,0-1 0,0 1 1,0 0-1,0-1 1,0 1-1,0-1 0,0 1 1,0-1-1,0 1 0,0-1 1,0 0-1,0 1 0,0-1 1,1 0-1,-1 0 1,0 0-1,0 0 0,1 0 1,-1 0-1,1 0 0,-1 0 1,1 0-1,-1 0 0,1-1 1,-9-20-3981</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5:12.512"/>
    </inkml:context>
    <inkml:brush xml:id="br0">
      <inkml:brushProperty name="width" value="0.2" units="cm"/>
      <inkml:brushProperty name="height" value="0.2" units="cm"/>
    </inkml:brush>
  </inkml:definitions>
  <inkml:trace contextRef="#ctx0" brushRef="#br0">44 117 632,'-3'-8'390,"0"0"0,1 0 0,1 0 0,-1-1 0,1-9-1,0 11-97,1 0-1,-1 1 0,0-1 1,-1 0-1,0 1 0,-10-11 2801,12 17-3050,-5 19 555,2 26-635,5-14 13,-3 42 0,0-26-73,-2 17 50,1 29 148,3-82-83,0-1 1,0 0 0,1 0-1,1-1 1,0 1 0,0 0 0,5 10-1,0-2-5,-5-12 2,0 0-1,0 0 1,0 0-1,1 0 1,4 5-1,-6-8-6,0-1-1,0-1 1,0 1 0,1 0-1,-1 0 1,0-1-1,1 1 1,-1-1-1,1 0 1,0 0 0,-1 0-1,1 0 1,0 0-1,0-1 1,0 1 0,3-1-1,3 1-9,0-1 0,1 0 0,-1-1 0,0 0 0,0 0 0,0-1 0,0-1 0,0 1 0,0-1 0,-1-1 0,1 1 1,-1-1-1,0-1 0,0 0 0,0 0 0,-1 0 0,0-1 0,0 0 0,8-9 0,4-6 42,-13 16-16,0-1-1,0-1 1,-1 1-1,0-1 1,0 0-1,4-8 0,4-14 77,33-77-125,-41 93 188,-1-1 0,-1 0 0,0-1 1,-1 1-1,1-25 0,-8 19 1565,5 17-1199,-20 18 1561,19-12-2123,0 0-1,0 0 0,0 0 1,1 0-1,-1 0 0,1 0 1,0 0-1,0 1 0,0 2 0,-1 10 47,-4 50 123,5-39 16,-7 39 1,4-48-112,1 0 1,1 0-1,1 1 0,1-1 1,0 0-1,8 36 1,38 105 81,-17-68-89,-24-71-19,-1 1 0,0 0 0,-2 0 0,0 0 0,-2 0 0,0 0 0,-3 30 0,0-22 28,1-7-25,-1 0 0,-1-1 1,0 1-1,-2-1 1,0 0-1,-9 20 0,-4 5 67,10-24-36,-17 35 0,20-48-69,1 1-1,1-1 1,-1 1-1,2-1 1,-3 13-1,-1-19 1,-24 20-47,27-21 72,-19 2 72,1-3-64,18 0 22,-1-1 0,0 0 1,0 0-1,1 0 1,-1 0-1,0-1 1,1 1-1,-1-1 1,0 0-1,1 0 1,-1 0-1,1-1 0,-1 1 1,1-1-1,0 0 1,-1 0-1,-2-3 1,-60-41 280,63 43-310,-1 0-1,1-1 1,0 1 0,0-1-1,0 0 1,1 0-1,-1 0 1,1 0-1,0-1 1,0 1 0,0-1-1,1 1 1,-1-1-1,1 0 1,0 1 0,1-1-1,-1 0 1,1 0-1,0-7 1,1-3-33,0 1 0,1-1 0,1 1 0,0 0 0,7-17-1,-2 9-38,2 0-1,0 1 0,1 1 0,2 0 0,0 0 0,29-32 0,-13 20-201,2 2-1,63-48 1,-43 43 123,1 3 0,2 1-1,103-41 1,-135 65 30,0 1 0,39-7 0,-9 4 219,-49 8-85,1 1 0,-1 0 0,0 0 0,0 0 1,0 1-1,1-1 0,-1 1 0,0-1 0,0 1 0,0 0 0,0 1 1,0-1-1,0 0 0,0 1 0,-1 0 0,1-1 0,0 1 0,-1 0 1,3 3-1,-3-3-16,-1 0 0,0 0 0,0 0 0,0 0 1,0 0-1,0 0 0,-1 1 0,1-1 1,-1 0-1,1 0 0,-1 1 0,0-1 0,0 3 1,1 3-12,0-6-17,-1-1 22,1 0 0,-1 0 0,0-1-1,0 1 1,1 0 0,-1 0 0,0 0 0,0 0 0,0 0 0,0 0-1,0-1 1,0 1 0,0 0 0,-1 0 0,1 0 0,0 0 0,0 0-1,-1-1 1,1 1 0,-1 1 0,4 3-919</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5:27.403"/>
    </inkml:context>
    <inkml:brush xml:id="br0">
      <inkml:brushProperty name="width" value="0.2" units="cm"/>
      <inkml:brushProperty name="height" value="0.2" units="cm"/>
    </inkml:brush>
  </inkml:definitions>
  <inkml:trace contextRef="#ctx0" brushRef="#br0">6 403 28,'0'17'2364,"0"-30"-1854,-1 10-387,0 0-93,0 1-1,0-2 0,1 1 0,-1 0 0,1 0 1,-1 0-1,1 0 0,1-6 0,-1 6 7,0-2-3,0-1 0,1 0 0,-1 1 0,1-1 0,0 0 0,1 1 0,-1-1 1,1 1-1,4-7 0,1-10 68,-5 16-77,1 0 1,-1 0-1,1 1 1,0-1-1,8-10 0,8-15 84,-18 28-53,11-14 536,-5-10 218,-6 24-784,-1 0 0,1-1 1,-1 1-1,1 0 0,0 0 0,0 0 0,1 0 1,-1 0-1,1 0 0,-1 0 0,1 1 0,0-1 1,2-3-1,-3 6-30,-1-1 7,0 0-1,0 0 0,0 0 1,0 0-1,0 0 0,1 0 1,-1 0-1,0 0 0,1 0 1,-1 0-1,0 0 1,1 0-1,-1 1 0,1-1 1,-1 0-1,1 0 0,0 0 1,-1 1-1,1-1 0,0 0 1,0 0-1,21-16 4,-14 11-35,2-1 28,0-1 1,0 2-1,0 0 1,1 0-1,18-7 1,-12 6-181,-10 4 100,0 0 1,0 0-1,1 1 1,-1 0 0,1 0-1,8 0 1,-13 2 62,-2 0 20,-1-1 1,0 1-1,1 0 1,-1 0-1,1 0 1,-1-1-1,1 1 1,-1 0-1,1 0 1,-1 0-1,1 0 1,-1 0-1,1 0 0,-1 0 1,1 0-1,-1 0 1,1 0-1,-1 0 1,1 0-1,-1 0 1,1 0-1,-1 1 1,1-1-1,-1 0 1,1 0-1,0 1 1,-1-1 0,1 0 0,-1 1 0,0-1 0,1 0 0,-1 0 1,1 0-1,-1 1 0,1-1 0,-1 0 0,1 0 0,-1 0 1,1 0-1,-1 0 0,0 0 0,1 0 0,-1 0 0,1 0 1,-1 0-1,1 0 0,-1-1 0,1 1 0,-1 0 0,1 0 0,-1 0 1,1-1-1,0 1 5,1-1 1,-1 1-1,0 0 0,1 0 1,-1 0-1,0-1 0,0 1 1,1 1-1,-1-1 0,0 0 1,1 0-1,-1 0 0,2 1 1,2 0 59,9 1 46,-1-1-1,0 2 1,0 0-1,0 0 1,17 8-1,-24-9-105,-4 0 21,17 14 15,1-1-84,-10-8-25,-1 0 1,0 1 0,0 0-1,10 13 1,3-3 27,-10-10 78,-10-7-44,-1-1 0,0 1 1,0-1-1,0 1 0,-1-1 0,1 1 0,0 0 0,0-1 0,0 1 0,0 0 0,0 0 1,-1 0-1,1 0 0,0-1 0,-1 1 0,1 0 0,-1 0 0,1 0 0,-1 0 0,0 1 1,1-1-1,-1 0 0,1 1 0,17 29 0,-18-28-58,3 3-11,-2-3 100,1 0 1,0 1-1,-1-1 1,0 1-1,0-1 1,0 1-1,0-1 1,0 1 0,-1-1-1,0 1 1,1 0-1,-1-1 1,-1 7-1,0 9-49,-2-9 93,2 1-307,-44 30 420,0-6 289,38-30-493,0 0 0,0 0 0,0 1 0,1 0 0,0 0-1,-5 7 1,-17 9 69,27-22-41,-1 1 0,0 0 0,0 0-1,1 0 1,-1 0 0,1 0 0,-1 0 0,1 1 0,-1-1 0,1 0 0,0 1 0,0-1 0,-1 1 0,1 0 0,0-1 0,0 1 0,-1 3 0,-15 15-34,16-19 16,0-1-1,0 1 0,0-1 1,-1 1-1,1 0 0,0 0 1,1 0-1,-1-1 0,0 1 1,0 0-1,0 0 0,0 0 1,1 0-1,-1 0 0,0 2 1,-3 2-8,-53 48 457,0-8-476,48-43 28,-11 5-9,16-4-8,0 0-1,0 0 1,0 1 0,1-1 0,-6 8 0,9-9-4,-3-1 58,-23 23 221,24-22-232,-10 18-27,10-14-29,-13 22 26,10-20 56,-16 41 114,-13 52-710,33-100 567,-7 18 78,0 0 1,-10 37-1,17-52-124,-5-2 18,5 0 13,0-1 0,0 1 0,0 0 0,0-1 0,0 1-1,1 0 1,-1 0 0,1-1 0,-1 1 0,1 0 0,0 0 0,-1 0-1,1 0 1,0-1 0,0 1 0,0 0 0,1 0 0,-1 2 0,9 37 187,-8-39-194,-2 4 18,-7 28 79,8-31-104,3 5-143,0 2 114,-2-8 26,-3-5-2,17 61 320,-14-55-295,18-3-12,13 1 44,-1 1 1,33 7-1,-60-8-40,0-1 0,-1 0 0,1 0 0,0-1 0,-1 1 0,1-1 0,0 1 0,-1-1 0,1 0 0,-1-1 0,1 1 0,-1 0 0,0-1 0,5-3 0,2 0 9,-7 4 14,21-7-660,-13 6 601,-24 4-45,12-2 122,-20-4 430,-15-7-212,-21-4-180,55 14 63,0 0-139,1 0-1,0 0 1,-1 0 0,1 0 0,-1 0 0,1 0 0,-1 1 0,0-1 0,1 0 0,-1 1 0,0 0 0,-2-1 0,0 0-31,-19-3-33,19 4 84,1 0 26,1-16-279,2 15 233,-1 0 1,1 1-1,-1-1 0,1 0 0,0 1 1,0-1-1,-1 0 0,1 1 1,0-1-1,0 0 0,0 0 0,0 1 1,-1-1-1,1 0 0,0 1 1,0-1-1,1 0 0,-1 0 1,0 1-1,0-1 0,0 0 0,0 0 1,1 1-1,-1-1 0,0 0 1,1 1-1,-1-1 0,0 0 0,1 1 1,-1-1-1,2 0 0,-2 1-26,-7-16-79,6 15 95,1 0 1,-1 0 0,0 0-1,1 0 1,-1 0 0,1 0-1,0 0 1,-1 0 0,1-1-1,0 1 1,0 0 0,-1 0 0,1 0-1,0-3 1,0 1 9,1 0 0,-1-1 0,1 1 1,-1-1-1,1 1 0,0 0 0,0-1 0,0 1 0,1 0 1,-1 0-1,3-3 0,-4 5 134,4-5-121,-1-1-1,1 1 1,0 0-1,0 0 1,1 0-1,6-6 1,13-26-157,-22 36 103,3-7 70,0 1 21,1 0 1,0 0-1,10-10 1,-15 18-58,1-2-66,13-11-14,-15 13 31,19-10 165,47-45-110,-64 53 67,-1 3-66,-1-1 1,1-1 0,0 1 0,0 0 0,0 0-1,0 0 1,-1 0 0,1 0 0,0-1 0,0 1 0,0 0-1,-1-1 1,1 1 0,0-1 0,0 1 0,-1-1-1,1 1 1,0-1 0,-1 1 0,1-1 0,-1 0-1,1 1 1,-1-1 0,1-1 0,0 2-5,-1-1 1,0 0-1,1 1 1,-1-1-1,1 1 1,-1-1 0,1 1-1,-1-1 1,1 1-1,0-1 1,-1 1-1,1-1 1,0 1-1,-1 0 1,1-1-1,0 1 1,-1 0-1,1 0 1,0-1-1,0 1 1,-1 0-1,1 0 1,0 0-1,0 0 1,2-5-44,45-31 187,-45 33-126,-5 3-1,25-2 14,-20 1-21,-2 0-9,0 0 1,-1 0 0,1 0-1,0 0 1,0 0-1,0 0 1,0 0 0,0 1-1,0-1 1,0 0 0,0 0-1,0 1 1,0-1 0,0 1-1,3-2 1,-3 2 3,0 0 0,0-1 0,1 1 0,-1-1 0,0 0 0,0 1-1,0-1 1,0 0 0,0 0 0,0 1 0,0-1 0,0 0 0,-1 0 0,1 0 0,1-2 0,19-12 16,-14 6-29,-4 7 6,-1-1 0,0 1 1,1-1-1,-1 0 0,0 0 0,0 0 0,1-4 0,-3 7 5,3-3-21,15-28 19,-17 30 1,23-37-139,-23 36 133,1 0 0,-1 0 0,1 0 0,-1 0-1,0 0 1,0-1 0,0 1 0,0 0 0,-1 0 0,1-1 0,0 1-1,-1-1 1,0 1 0,0-1 0,1-2 0,1-13 56,-1 14-66,-1 0 1,1 0 0,-1 0 0,0 0 0,0 0 0,0 0 0,-1-1 0,1 1-1,-1 0 1,0 0 0,0 1 0,-2-5 0,-15-61 380,13 57-331,3 10-39,1 0 1,0-1-1,1 1 1,-1 0-1,0-1 1,1 1-1,-1-1 0,1 1 1,-1-5-1,1 6-31,-8-18 42,6 14 4,1 1 0,-1 0 0,0 0 0,0 0 0,-1 0 0,-4-6 0,-4-8-30,10 16-31,-8-3-130,-9-8 15,16 11 210,-1-1-1,1 2 0,-1-1 0,0 0 0,1 0 1,-1 1-1,0 0 0,0-1 0,0 1 0,-1 0 0,1 1 1,0-1-1,-4 0 0,-38-12 2,19 3-153,20 8-5,-1-1 0,1 1 0,-1 1 0,1-1 0,-11 0 0,14 2 65,-22-5 504,22 3-447,-1 1-1,1-1 0,-1 1 0,1 0 1,-1 0-1,0 0 0,1 0 0,-1 1 1,-4-1-1,4 1-5,0 0-12,-36-4-44,36 4 42,-29 0 159,23-1-336,-2-4 153,3 3 53,0 2 48,8 0-64,-1 0 1,0 0-1,0 0 0,1 0 1,-1 0-1,0 1 1,1-1-1,-1 1 1,0-1-1,1 1 0,-1 0 1,1 0-1,-1 0 1,1-1-1,-1 2 1,1-1-1,0 0 0,-1 0 1,-1 3-1,-5 2-13,0 0 0,1 1-1,0 0 1,0 1 0,1 0 0,0 0-1,0 0 1,1 1 0,0-1-1,0 1 1,-4 14 0,-9 18 160,14-29-111,1 1 0,-1-1 0,0 16-1,3-23-35,0 0-1,1 0 1,0-1-1,0 1 0,0 0 1,1 0-1,-1 0 1,1-1-1,0 1 0,1 0 1,2 6-1,-1-5-60,1 1-1,1-1 0,-1 0 0,8 6 1,-11-10 228,-1-2-160,0 1 0,0-1 0,0 1 0,-1-1 0,1 1 0,0-1 0,0 1 0,0-1 0,0 1 0,0-1 0,0 1 0,0 0 0,1-1 0,-1 1 0,0-1 0,0 1 0,0-1 0,0 1 0,1-1 0,-1 1 0,0-1 0,0 0 0,1 1 0,-1-1 0,0 1 0,1-1 0,-1 0 0,1 1 0,-1-1 0,0 0 0,1 1 0,0-1 0,-2 2 31,1-1-36,0-1 1,-1 0-1,1 1 0,0-1 0,0 0 0,-1 1 1,1-1-1,0 1 0,0-1 0,0 0 0,0 1 1,-1-1-1,1 1 0,0-1 0,0 1 0,0-1 0,0 1 1,0-1-1,0 1 0,0-1 0,0 0 0,0 1 1,0-1-1,1 1 0,-1-1 0,0 1 0,0-1 1,0 1-1,1-1 0,-1 0 0,0 1 0,1 0 0,-1 3-67,0-4 67,0-1 0,0 1-1,0-1 1,0 1-1,0-1 1,0 1 0,0-1-1,0 1 1,0-1-1,0 1 1,0-1 0,0 1-1,0-1 1,1 1-1,-1-1 1,0 1 0,0 0-1,0-1 1,1 1-1,-1-1 1,0 1 0,0-1-1,1 1 1,-1 0-1,0-1 1,1 1 0,-1 0-1,1-1 1,-1 1-1,0 0 1,1 0 0,-1-1-1,1 1 1,-1 0-1,1 0 1,0-2 3,-1 1-1,1-1 1,-1 1 0,0-1 0,1 1-1,-1-1 1,0 0 0,0 1 0,0-1-1,0 1 1,0-1 0,0 0 0,-1 1-1,1-1 1,-1 1 0,1-1 0,-1 1-1,1-1 1,-1 1 0,0-1 0,0 1-1,1 0 1,-1-1 0,-2-1 0,2-2-33,0-1 0,0 1 0,1-1 0,-1 1 1,1-1-1,0 1 0,2-9 0,-1 9 27,-1 2-19,-5-22-22,-3-36 36,8 58 3,-1-1 3,0-2-9,0-1 0,1 0 0,0 0 1,0 0-1,0 0 0,1 1 0,0-1 0,1 0 1,-1 1-1,1-1 0,1 1 0,3-8 0,-5 12 12,0 0 0,0 0 0,0 0 0,0 1 0,0-1 0,1 0 0,-1 1 0,1-1 0,0 1 0,-1 0 0,4-3 0,-3 3 21,-1-1-31,0 0 2,0 0 1,0 1-1,0-1 0,0 0 1,1 1-1,-1-1 0,1 1 1,-1-1-1,3-1 0,30-13 20,-19 7 34,0 2-1,0 0 1,1 1 0,1 0-1,23-4 1,0 4-141,-19 2-149,38-2 1,-43 3 277,3 3 102,-11 0-123,1 1 1,-1-1 0,1-1 0,9-1 0,-7 0-23,0 1 1,1 1-1,21 1 1,2 8-332,-34-8 325,0 0 0,0-1-1,1 1 1,-1 0 0,0-1 0,0 1 0,0 0 0,0 0 0,0 0-1,0 0 1,0 0 0,-1 0 0,1 0 0,0 0 0,0 2 0,1 0 1,12 9 106,29 24 358,-32-27-346,-11-8-106,0-1 0,1 1-1,-1-1 1,0 1 0,1-1-1,-1 1 1,1-1 0,-1 0-1,1 1 1,-1-1 0,1 1-1,0-1 1,-1 0 0,1 0 0,-1 1-1,1-1 1,-1 0 0,1 0-1,0 0 1,-1 0 0,2 0-1,10 40-5,-10-37-17,-5 3 7,0-1-1,-1 0 1,1 0-1,-1 0 1,-8 8-1,10-11-1,-37 47 38,0 19 137,25-49-241,9-11 25,-1 0 0,-1 0 0,-11 11 0,1-5 125,-1-1 1,-1-1-1,-23 11 1,-22 15-222,30-11 455,28-20-278,0 0 0,-1 0 0,0-1 0,0 0 0,0-1 0,-16 10 0,17-9-22,3-2-3,0-1 0,0 0-1,0 0 1,-1-1 0,1 1 0,-1-1-1,1 1 1,-1-1 0,-7 3 0,-4 13-146,4-8 196,-1 2 0,-15 20 0,21-20-30,0 0 1,1 0-1,1 1 0,-5 18 0,8-28-39,-15 33 9,6-23 18,8-12-9,1 0 0,0 0 0,0 0 0,0 1 0,0-1-1,0 0 1,0 1 0,1-1 0,-1 0 0,0 1 0,1-1 0,-1 1 0,1-1-1,-1 1 1,1-1 0,0 1 0,-1-1 0,1 1 0,0 0 0,0-1 0,0 1-1,1 2 1,7 40-146,2 31 6,-5-65 213,-1 1-1,0 0 1,0 0-1,-1 1 1,3 18-1,-4-28-86,1 1 19,-4 11-74,10-19 59,-8 4-23,-1 1-1,1 0 1,0 0 0,0 0-1,-1-1 1,1 1 0,0 0-1,0-1 1,-1 1 0,1 0-1,0-1 1,-1 1 0,1-1-1,0 1 1,-1-1 0,1 0-1,-1 1 1,1-1 0,0-1-1,5-11-348,-5 10-169,-9 0-1168,7 2 1588,0 1 0,0-1 0,0 1 0,0-1 0,0 0 0,0 0 0,0 1 0,0-1 0,0 0 1,0 0-1,0 0 0,0 0 0,1 0 0,-1 0 0,0 0 0,1 0 0,-1-1 0,0 0 0,0-4-739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08.407"/>
    </inkml:context>
    <inkml:brush xml:id="br0">
      <inkml:brushProperty name="width" value="0.2" units="cm"/>
      <inkml:brushProperty name="height" value="0.2" units="cm"/>
    </inkml:brush>
  </inkml:definitions>
  <inkml:trace contextRef="#ctx0" brushRef="#br0">0 783 640,'6'-4'3790,"-2"2"-3548,-1 0 0,1-1 0,-1 1 0,0-1 0,0 0 0,0 0 0,0 0 0,0 0 0,0-1 0,-1 1 0,3-4 0,26-54-68,2-3-175,-10 25-27,-1-2 1,31-83 0,-2 4 327,-42 100-203,-1-1-1,6-24 0,-9 30-87,-2 3-46,-1-1-1,0 1 1,0-1-1,-1 0 1,-1-14-1,0 19 91,-1 1 0,0-1 0,0 0 1,0 1-1,-1 0 0,0-1 0,0 1 0,-1 0 0,-6-12 0,9 18-32,-1 0-1,0 0 0,0 0 1,0-1-1,0 1 1,0 0-1,0 1 0,0-1 1,0 0-1,0 0 0,0 0 1,0 0-1,-3 0 0,4 1-3,-1 0 1,1-1-1,-1 1 0,1 0 0,-1 0 0,1 0 0,-1 1 0,1-1 0,-1 0 0,1 0 1,-1 0-1,1 0 0,-1 0 0,1 0 0,-1 1 0,1-1 0,0 0 0,-1 1 0,1-1 1,-1 0-1,1 0 0,0 1 0,-1-1 0,1 1 0,-1-1 0,0 3 4,-1 0-1,0 0 1,1 0-1,0 0 0,0 0 1,0 0-1,0 0 1,0 1-1,0 3 1,-1 1-41,-1 0 1,1 0-1,-1-1 1,-1 1-1,-5 10 1,-9 21-7,9 1 152,2-1 0,2 1-1,2 0 1,1 0 0,2 1 0,2-1 0,12 68 0,-10-94-204,-1-2 1,2 1-1,-1 0 1,2-1-1,12 21 0,7 16-663,-8-24-142,-16-24 734,0 0 0,0 0 0,0 0 0,0 0 0,-1 0 0,1 0 0,0 0 0,-1 0 0,1 0 0,0 1 0,-1-1 1,0 0-1,1 0 0,-1 2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5:15.748"/>
    </inkml:context>
    <inkml:brush xml:id="br0">
      <inkml:brushProperty name="width" value="0.2" units="cm"/>
      <inkml:brushProperty name="height" value="0.2" units="cm"/>
    </inkml:brush>
  </inkml:definitions>
  <inkml:trace contextRef="#ctx0" brushRef="#br0">143 86 32,'-1'3'1180,"-14"-9"-812,15 6-364,-1 0 16,0 0 0,-1 0 0,1 0-1,0 0 1,-1 1 0,1-1-1,0 0 1,-1 1 0,1-1 0,0 0-1,0 1 1,-1 0 0,1-1 0,0 1-1,-1 1 1,0-2-24,-2 23-7,4-22 21,1 1-25,0-1 18,-1 0-1,1 0 0,-1 0 1,1 0-1,0 0 0,-1-1 1,1 1-1,0 0 0,0 0 1,-1-1-1,1 1 0,0 0 1,0-1-1,0 1 0,0-1 1,0 1-1,0-1 1,0 0-1,0 1 0,0-1 1,0 0-1,0 0 0,0 0 1,0 0-1,0 1 0,0-2 1,0 1-1,1 0 0,-1 0 1,0 0-1,0 0 0,0-1 1,0 1-1,0 0 1,0-1-1,0 1 0,0-1 1,0 1-1,-1-1 0,1 1 1,0-1-1,0 0 0,0 0 1,-1 1-1,1-1 0,0 0 1,-1 0-1,1 0 0,0 0 1,0-1-1,0 0 30,0 1-26,0 0-1,-1 1 0,1-1 1,-1 0-1,0 0 0,1 1 1,-1-1-1,0 0 0,1 0 1,-1 0-1,0 1 0,0-1 1,0 0-1,1 0 0,-1 0 1,0 0-1,0 1 0,0-1 1,0 0-1,-1 0 0,1 0 1,0-1-1,-5-17 150,5 19-151,0 0-1,-1-1 1,1 1-1,-1 0 1,1 0-1,0-1 1,-1 1-1,1 0 1,-1 0-1,1-1 1,0 1-1,-1 0 1,1-1-1,0 1 1,0 0-1,-1-1 1,1 1-1,0-1 1,0 1-1,-1 0 1,1-1-1,0 1 1,0-1-1,0 1 1,0-1-1,0 1 1,0-1-1,0 0 1,0 1-1,0 0 1,0-1 0,0 1-1,0-1 1,0 1 0,-1 0 0,1-1-1,0 1 1,0-1 0,0 1-1,0 0 1,-1-1 0,1 1-1,0 0 1,0-1 0,0 1-1,-1 0 1,1-1 0,0 1-1,-1 0 1,1 0 0,0-1-1,-1 1 1,1 0 0,0 0-1,-1-1 1,0 1-2,1 0 1,0 0 0,-1 0-1,1 0 1,-1 0 0,1 0-1,0 0 1,-1 0-1,1 0 1,0 0 0,-1 0-1,1 0 1,0-1-1,-1 1 1,1 0 0,0 0-1,-1 0 1,1-1-1,0 1 1,0 0 0,-1 0-1,1-1 1,0 1-1,0 0 1,-1-1 0,1 1-1,0 0 1,0-1-1,0 1 1,0 0 0,-1-1-1,1 1 1,0 0-1,0-1 1,0 1 0,0-1-1,0 1 1,0 0-1,0-1 1,0 1 0,0 0-1,0-1 1,0 1-2,0-1 1,1 1-1,-1 0 1,0 0 0,0 0-1,0 0 1,0 0-1,0 0 1,0-1-1,0 1 1,0 0 0,0 0-1,0 0 1,0 0-1,0 0 1,0 0-1,0-1 1,0 1-1,0 0 1,0 0 0,0 0-1,0 0 1,0 0-1,0 0 1,-1-1-1,1 1 1,0 0-1,0 0 1,0 0 0,0 0-1,0 0 1,0 0-1,0 0 1,0 0-1,0-1 1,-1 1 0,1 0-1,0 0 1,0 0-1,0 0 1,0 0-1,0 0 1,0 0-1,-1 0 1,1 0 0,0 0-1,0 0 1,0 0-1,0 0 1,0 0-1,-1 0 1,1 0 0,0 0-1,0 0 1,0 0-1,0 0 1,0 0-1,0 0 1,-1 0-1,1 0 1,0 0 0,-1 0-2,-4 0 0,-8 9 0,12-7 0,-1-1 0,0 1 1,1 0-1,-1 0 0,1 0 0,0 0 0,-1 0 0,1 1 0,0-1 0,-1 5 0,-9 20 8,6-8-5,6-16-3,-1 1-4,9 16-38,-5-13 45,0-1 2,19 5-3,-21-11-2,-1 0 0,1 0 0,-1-1 0,1 1 0,-1 0 0,1-1 0,-1 1 0,1-1 0,-1 0 0,1 0 0,1-1 0,-1 2 0,-1-1 0,1 0 0,-1 0 1,1 0-1,-1 1 0,1-1 0,-1 0 0,0-1 0,1 1 0,-1 0 0,0 0 0,0-1 1,0 1-1,0 0 0,0-1 0,0 1 0,0-1 0,0 1 0,0-1 0,-1 0 0,1 1 0,-1-1 1,1 0-1,-1 1 0,0-1 0,0-3 0,-1-40 5,0 41-5,-15-58 1,-3 51 0,16 10 0,0 0 1,0 0-1,0 0 1,0 1-1,-1-1 1,1 1-1,0 0 1,0 0-1,-1 0 1,1 0-1,0 1 1,0-1-1,0 1 1,0 0-1,-6 2 1,2 1-1,0 1 1,1 1 0,-1-1 0,-7 10 0,12-13-1,1-1-1,-1 1 1,1 0 0,0 0-1,0 0 1,0 0-1,0 0 1,0 0 0,0 0-1,1 0 1,-1 1-1,1-1 1,-1 4 0,21 19-18,-15-19 14,-3-4 4,0-1 0,0 1-1,0 0 1,0-1 0,0 1-1,0-1 1,0 1 0,0-1-1,1 0 1,-1 0 0,0 0-1,1 0 1,-1 0 0,1-1-1,-1 1 1,1-1 0,0 0-1,-1 1 1,1-1 0,-1 0-1,6-1 1,31-6-36,-38 7 23,1-2 0,6-4 1,-7 5 12,0 1-1,-1-1 1,1 1 0,0-1-1,0 1 1,-1-1 0,1 0-1,0 0 1,-1 1 0,1-1 0,-1 0-1,1 0 1,-1 0 0,1 1-1,-1-1 1,1 0 0,-1 0-1,0 0 1,0 0 0,1 0-1,-1 0 1,0 0 0,0 0 0,0 0-1,0 0 1,0-2 4,-5-2-1,-2-6-8,6 8 15,27 12-98,-19-1 96,-4-5-7,1 1 1,-2-1-1,1 1 1,0-1-1,-1 1 0,1 0 1,-1 0-1,0 0 1,-1 0-1,1 1 0,-1-1 1,2 7-1,-1 2 3,-1 0-1,-1 0 1,0 0 0,-1 0-1,0 0 1,-1 0-1,0 0 1,-6 15 0,6-20-5,-1 0 0,0-1 0,0 0 0,-1 0 0,0 0 0,0 0 0,-1-1 1,0 1-1,0-1 0,0 0 0,-1-1 0,0 1 0,0-1 0,-11 7 1,-4 3-8,-8 4-11,18-14 26,7-2-121,-1-1 1,0 0 0,0 0-1,0 0 1,0 0-1,0-1 1,-9 1-1,10-22-575,3 9 229</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5:17.097"/>
    </inkml:context>
    <inkml:brush xml:id="br0">
      <inkml:brushProperty name="width" value="0.2" units="cm"/>
      <inkml:brushProperty name="height" value="0.2" units="cm"/>
    </inkml:brush>
  </inkml:definitions>
  <inkml:trace contextRef="#ctx0" brushRef="#br0">45 579 144,'0'0'770,"-21"-6"627,14 5-88,6 1-1290,0-1 0,1 1 0,-1 0 1,0 0-1,0-1 0,1 1 0,-1 0 0,0-1 1,0 1-1,1 0 0,-1-1 0,0 1 1,1-1-1,-1 1 0,1-1 0,-1 0 1,0 1-1,1-1 0,0 1 0,-1-1 0,1 0 1,-1 0-1,1 1 0,0-1 0,-1 0 1,1 0-1,0 1 0,0-1 0,-1 0 0,1 0 1,0 0-1,0 1 0,0-1 0,0 0 1,0 0-1,0 0 0,1 1 0,-1-1 0,0-1 1,0 1-29,0-1 69,1-1-32,-1 0-1,1 0 1,0 0-1,0 0 1,0 0-1,0 0 1,1 1-1,-1-1 1,1 0-1,-1 1 1,5-5-1,-3 1 38,40-82-96,-35 67-3,0 1-1,-1-1 1,6-33 0,-6 23 20,-5 17 16,-1-1 0,0 0 0,-1 0 1,0 0-1,-4-23 0,0 6 25,4 24 6,-1-1 1,0 1-1,0 0 1,-1-1-1,0 1 0,0 0 1,-1 0-1,0 0 1,-1 1-1,-4-8 0,2 7 67,5 7-74,0-1 0,1 1 1,-1 0-1,0 0 0,0 0 0,0 0 1,0 0-1,0 0 0,0 1 0,0-1 1,0 0-1,0 0 0,0 1 0,0-1 1,0 1-1,-1-1 0,1 1 0,0-1 0,0 1 1,-1 0-1,1-1 0,0 1 0,-1 0 1,-1 0-1,2 2-26,-1-1 0,1 1 0,0 0 0,0 0 0,-1-1 0,1 1 0,0 0 1,1 0-1,-1 0 0,0 0 0,1 0 0,-1 0 0,1 0 0,-1 4 0,0-3-2,-2 9 3,0 0 1,0 0 0,2 0 0,-2 21 0,4-24-1,0-1 0,0 1 0,1-1 0,0 1 0,0-1 1,1 0-1,0 0 0,1 0 0,0 0 0,0-1 0,0 1 0,1-1 0,0 0 1,1-1-1,-1 1 0,1-1 0,0 0 0,1 0 0,0-1 0,0 0 0,0 0 1,0-1-1,1 1 0,12 4 0,1 0 47,32 14 196,-48-22-259,-1 1 1,0-2-1,0 1 1,0 0-1,1-1 0,-1 0 1,0 0-1,0 0 1,1 0-1,-1-1 1,6-1-1,-5 0 5,1-1 0,0 1 0,-1-1 0,0-1-1,1 1 1,-2-1 0,1 0 0,0 0 0,-1 0 0,1-1-1,-1 1 1,0-1 0,-1 0 0,5-8 0,1-3 40,0-1 0,-1 0 0,8-29 0,-8 12 121,2-1-89,-5 9-55,-6 25 40,-1 1 315,-4 6-285,-3 3-162,7-5 55,-1 0 0,1 0 0,0 0 0,0 0 0,0 0 0,1 1 0,-1-1 0,1 0 0,-1 7 0,-5 15-87,0-1 118,2 1 0,0-1 1,2 1-1,0 0 1,2 1-1,1-1 0,1 0 1,6 34-1,11 25 156,-16-77-190,0-1 0,1 1-1,0-1 1,1 0 0,0 0-1,0 0 1,0 0 0,7 7 0,-8-12 34,0 1 0,0-1 0,0 0 1,1 0-1,-1 0 0,1-1 1,-1 1-1,1-1 0,-1 0 1,1 0-1,0 0 0,-1 0 1,1-1-1,0 0 0,0 1 1,-1-1-1,1-1 0,0 1 0,0 0 1,-1-1-1,1 0 0,4-1 1,2-1 14,0 0 0,-1 0 1,1-1-1,-1 0 0,1-1 1,-2 0-1,12-8 0,-9 4-12,5-3 58,27-26 1,-38 32-54,0 1 1,-1-1 0,0 0-1,0 0 1,0 0-1,-1 0 1,0-1 0,0 1-1,2-10 1,18-61-216,-17 42 248,0-11 145,-7 29-5,-1 0 1,0 0-1,-1 0 1,-1 0 0,0 1-1,-9-21 1,8 29 280,0-6-140,-3 123-289,-1 20-214,8-100 155,1 6 36,1 1 1,1 0-1,9 42 1,-11-73-4,1 0 1,0 0-1,1-1 1,0 1-1,-1 0 0,1-1 1,1 1-1,-1-1 1,1 0-1,-1 1 0,5 3 1,-4-5-3,1 0 0,-1 0 0,1-1 0,0 1 0,-1-1 0,1 0 0,0 0 0,0 0 0,0-1 1,0 1-1,1-1 0,-1 0 0,0-1 0,1 1 0,-1-1 0,0 1 0,1-1 0,-1 0 0,8-2 0,0 1-93,0-1 0,0-1 0,0 0 0,-1 0 0,0-1 0,16-8 0,-14 5-324,-4 3-186,0 0 0,0-1-1,11-9 1,-19 13 496,0 1 0,-1-1 1,1 1-1,-1-1 0,1 1 0,-1-1 0,1 0 0,-1 1 0,0-1 1,1 0-1,-1 1 0,0-1 0,0 0 0,1 0 0,-1 1 0,0-1 1,0 0-1,0 0 0,0 1 0,0-1 0,0 0 0,0 0 0,0 0 1,0 1-1,0-1 0,0 0 0,-1 0 0,1 1 0,0-1 0,0 0 1,-1 1-1,1-1 0,-1 0 0,1 1 0,0-1 0,-1 0 0,1 1 0,-1-1 1,-1 0-1,-10-7-788</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5:17.613"/>
    </inkml:context>
    <inkml:brush xml:id="br0">
      <inkml:brushProperty name="width" value="0.2" units="cm"/>
      <inkml:brushProperty name="height" value="0.2" units="cm"/>
    </inkml:brush>
  </inkml:definitions>
  <inkml:trace contextRef="#ctx0" brushRef="#br0">27 98 204,'1'-7'187,"0"0"-1,0 0 1,0 0 0,1 0-1,0 1 1,7-15 1310,-20 38-1448,7-8-16,-1 1 0,2-1 1,-1 1-1,1 0 1,0 0-1,1 0 0,1 0 1,-2 16-1,2-21-19,-1-2-5,1 20 9,1-22-18,0 0 0,0 0 0,0 0 0,0 0 0,0 0 0,1 0 0,-1-1 0,0 1 1,0 0-1,1 0 0,-1 0 0,1 0 0,-1-1 0,1 1 0,-1 0 0,1 0 0,-1-1 0,1 1 0,-1 0 0,1-1 0,0 1 0,0-1 0,-1 1 1,1-1-1,0 1 0,0-1 0,-1 1 0,3-1 0,-1 1 1,1 0 0,0-1 0,0 1 0,0-1 0,0 0 0,0 0-1,1 0 1,-1 0 0,4-2 0,0 1 1,0-1-1,0 0 1,-1 0-1,1 0 1,0-1-1,-1 0 1,0-1 0,0 1-1,8-7 1,-10 5 10,1 0 1,-1 0-1,0 0 0,-1 0 1,1-1-1,-1 1 1,0-1-1,0 0 1,-1 0-1,0 0 0,0-1 1,0 1-1,-1 0 1,0-1-1,0 1 1,-1-1-1,1 1 0,-1-1 1,-1 1-1,1-1 1,-1 1-1,-1-1 1,1 1-1,-1 0 1,-4-12-1,5 17-1,0 0-1,-1 0 1,1 1-1,0-1 1,0 0 0,0 0-1,0 1 1,-1-1-1,1 1 1,0-1 0,0 1-1,-1 0 1,1-1-1,-1 1 1,1 0 0,0 0-1,-1 0 1,1 0-1,0 0 1,-1 0-1,-1 1 1,-34 5-26,35-6 5,0 1-18,1 0-1,-1-1 1,1 1 0,0 0-1,-1 0 1,1 0 0,0 0-1,-1 0 1,1 1 0,0-1-1,0 0 1,0 0 0,0 1-1,0-1 1,0 1 0,0-1-1,1 1 1,-1-1 0,0 1 0,1 0-1,-1 2 1,0 0-106,0 0 1,0 0-1,0 0 1,1 1-1,0-1 1,0 7 0,1-6-81,-1-2 109,0 0 0,1 0 0,0 0 0,-1 0 0,1 0 0,0 0 0,0 0-1,1 0 1,-1-1 0,2 4 0,6 5-557</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5:19.914"/>
    </inkml:context>
    <inkml:brush xml:id="br0">
      <inkml:brushProperty name="width" value="0.2" units="cm"/>
      <inkml:brushProperty name="height" value="0.2" units="cm"/>
    </inkml:brush>
  </inkml:definitions>
  <inkml:trace contextRef="#ctx0" brushRef="#br0">295 644 384,'0'0'857,"24"-11"180,-19 5-791,2-2-30,-1 0 0,0 0 0,0 0 1,4-10-1,-8 14-161,-1 1 1,1-1 0,-1 1 0,0-1-1,0 1 1,-1-1 0,1 1 0,-1-1-1,0 0 1,0 1 0,0-1 0,0 0-1,0 1 1,-1-1 0,0 1 0,-2-7-1,-2-11 303,4 18-297,1 0 0,-1 0 0,1-1 0,-1 1 0,0 0 0,0 0 0,-1 0 1,1 0-1,0 0 0,-1 0 0,0 0 0,0 1 0,0-1 0,0 1 0,0-1 0,0 1 1,-1 0-1,1 0 0,-6-4 0,-2 2 24,7 2-75,0 0 1,0 1-1,-1-1 0,1 1 1,-1 0-1,1 0 1,0 1-1,-1-1 0,-5 0 1,6 1-9,0-1 1,0 1 0,0 0-1,0 0 1,-1 0 0,1 1-1,0-1 1,0 1 0,0 0-1,0-1 1,0 1 0,0 1-1,-3 0 1,-5 4 26,0-1 0,-1 0-1,1 2 1,0-1 0,-12 11-1,7-6-11,10-8-15,-9 8 23,-1 0-1,2 0 1,-15 15-1,24-21-38,1 0-1,0 0 0,0 1 0,0 0 0,0 0 1,1 0-1,0 0 0,0 1 0,1-1 1,0 1-1,0-1 0,-1 8 0,3-10-6,-4 13-42,2 0 0,0 24 0,2-36 70,0 0-1,0 0 0,1 0 1,0 1-1,0-1 0,0 0 1,1 0-1,0 0 1,0-1-1,0 1 0,0 0 1,5 5-1,-3-6-10,0 0 1,0 0-1,0-1 0,0 0 1,1 0-1,-1 0 1,1 0-1,0-1 0,-1 0 1,1 0-1,0 0 0,1 0 1,-1-1-1,0 0 0,0 0 1,1-1-1,-1 1 1,8-1-1,7 0-9,0-1 0,-1-1 1,25-6-1,-38 7 26,-1-1 1,1 0-1,-1 0 0,0-1 1,0 1-1,0-1 0,8-7 1,7-3 82,-16 8-83,1 0 0,-1-1-1,0 0 1,0 1 0,0-2-1,-1 1 1,0 0 0,3-9 0,-4 9-37,7-15-23,-2 0-1,-1-1 1,6-33 0,3-12 472,-14 59-201,1 1 1,-1-1-1,0 1 0,-1-1 0,0-10 1,0 5-10,0 10-1,0 3-205,0 0-1,0 0 0,0 0 1,-1 0-1,1 0 0,0 0 1,0 0-1,0 0 0,0 0 1,0 0-1,0 0 0,0 0 1,0-1-1,0 1 0,0 0 1,0 0-1,0 0 0,-1 0 0,1 0 1,0 0-1,0 0 0,0 0 1,0 0-1,0 0 0,0 0 1,0 0-1,0 0 0,0 0 1,-1 0-1,1 0 0,0 0 1,0 0-1,0 0 0,0 0 1,0 0-1,0 0 0,0 0 1,0 0-1,0 0 0,-1 1 0,1-1 1,0 0-1,0 0 0,0 0 1,0 0-1,0 0 0,0 0 1,0 0-1,0 0 0,0 0 1,0 0-1,0 0 0,0 0 1,0 1-1,0-1 0,0 0 1,0 0-1,0 0 0,0 0 1,0 0-1,0 0 0,0 0 0,0 0 1,0 0-1,0 1 0,0-1 1,-5 13 148,1 15-137,12 107-187,2 67-229,-9-178 387,-2-1 0,0 0 1,-1 1-1,-6 24 1,3-19 67,-2 46 0,-2 178-241,4-217 349,-2 29 139,5-52-299,0 0 0,0 0 0,-2 0-1,1 0 1,-10 18 0,-5 25-144,2-16 108,7-20-2,7-17 31,-1-1 1,1 1-1,-1-1 1,0 1-1,1-1 1,-1 0-1,0 0 1,0 0-1,-1-1 1,1 1-1,-6 1 1,3 0 27,-31 10 106,18-11-57,16-2-58,-1 0 70,-30-1 720,32 0-776,-1 0-1,0-1 1,1 1 0,-1-1 0,1 1-1,-1-1 1,1 0 0,0 0-1,0 0 1,-1 0 0,2 0 0,-1-1-1,0 1 1,-1-3 0,-14-15 35,12 15-65,1-1 1,0 1-1,1-1 1,-1 0 0,1 0-1,0 0 1,-3-12-1,-9-15 63,11 25 22,1 0 0,0 0-1,0 0 1,1-1 0,0 1-1,0-1 1,1 0 0,0 1-1,0-1 1,1 0 0,1 0-1,-1 0 1,4-15-1,0 6-103,1 1-1,0 1 0,1-1 0,1 1 0,0 0 0,11-16 0,5 1-209,1 1-1,1 1 0,1 1 1,57-46-1,-36 33-28,32-26-186,-35 31 38,58-62-1,-32 21 149,-20 24 203,-1-3 1,-3-1-1,58-97 0,-45 36 85,-53 104-51,-1 0 1,-1 0-1,0 0 1,-1 0-1,0-1 1,1-27-1,-8 23-127,-1 0-1,-13-35 0,15 47 156,3 4 19,-1 1 0,0 0 0,0 0 0,0-1 1,0 1-1,0 0 0,0 0 0,-1 0 0,1 0 1,-1 0-1,-1-1 0,0 0 4,-17 22-108,-11 25 50,27-37-52,0 0 0,0-1 0,-1 0 0,0 1 0,-7 5 0,10-8 102,-1 0-1,1 0 0,0 1 0,0-1 0,0 0 0,0 1 0,1-1 1,0 1-1,-1 8 0,-3 6 26,0 0-27,1 0 0,0 1 0,0 19 0,-4 18-71,1-6 26,3 0-1,2 62 1,2-94-3,13 254 433,-13-265-493,1 0-91,10-19 271,210-266 149,-220 276-248,16-18-130,-1 0 0,23-37 0,-34 49 92,0 1-1,1 0 1,0 0 0,0 0 0,13-9-1,-17 14 62,0 0-1,-1 1 1,1-1-1,-1 0 1,1 0-1,0 1 1,0-1-1,-1 1 1,1-1-1,0 1 1,0 0-1,-1 0 1,1 0-1,0 0 1,2 0-1,-3 1-13,1-1-1,-1 1 0,0 0 0,0 0 0,0 0 1,0-1-1,0 1 0,0 0 0,0 0 0,0 0 1,0 0-1,0 1 0,0-1 0,0 0 0,-1 0 0,1 1 1,-1-1-1,2 2 0,15 38 63,-8-18-3,13 34 22,8 14 27,-27-66-114,-1 0-1,0 0 0,0 1 0,-1-1 0,0 1 0,0-1 0,0 1 0,-1-1 0,1 1 0,-2 8 1,5 32-263,8-6 342,-10-37-4,0-2-8,0 2-52,1-1 0,-1-1 0,1 1 0,0 0-1,0-1 1,0 1 0,0-1 0,0 0 0,0 0 0,0 0 0,0 0 0,0-1 0,0 1 0,1-1 0,-1 0 0,0 0 0,0 0 0,6-1 0,-2 0-17,0-1 1,0 0 0,0 0 0,-1-1 0,1 0 0,-1 0-1,0 0 1,7-5 0,4-5 37,1 0 0,-1-1 0,-1 0 0,-1-2 0,0 0 0,-1 0-1,0-1 1,13-24 0,28-46-11,-23 31-12,-22 40-13,0 0-1,-1 0 1,-1-1-1,-1 0 1,7-25 0,-1-7 6,-5 23 15,-1 0 0,-2 0 0,0-1-1,0-34 1,-5 45 32,1-13 322,-1 0 0,-2 0 0,-1 0-1,-9-38 1,8 62-257,-5 19-179,5-5 20,1 1 0,1-1 0,0 1 0,0-1 0,1 1 0,-1 15 0,0-3 39,-5 76 185,5-54-297,-11 59 1,0 8-336,10-64 827,2-39-292,-3 22 43,2 0 1,1 1 0,1-1 0,6 42 0,-5-68-145,0-1 0,1 1 0,-1-1 0,1 1 0,0-1 0,0 0 0,0 0 0,0 0 0,0 0 0,1 0 0,-1 0 0,1-1 0,0 1 0,0-1 0,0 0 0,0 1 0,0-2 0,1 1 1,-1 0-1,0-1 0,1 1 0,4 0 0,1 1 27,0-1 0,-1 0 0,1-1 0,0 0 0,0 0 1,0-1-1,0 0 0,12-2 0,12-5-526,63-19 0,-93 24 283,0 0 0,0 1 0,0-1 0,0-1 0,0 1 1,0 0-1,-1-1 0,1 1 0,-1-1 0,0 0 0,0 1 0,0-1 0,0 0 0,0-1 1,2-5-1,13-16-2547,-17 24 2690,1 0 0,-1 1 0,0-1 0,1 0 0,-1 0 0,0 0 0,0 1 1,0-1-1,0 0 0,0 0 0,0 0 0,0 0 0,0 0 0,0 1 0,0-1 0,0 0 1,-1-1-1,1-7-760,0-2-130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5:20.365"/>
    </inkml:context>
    <inkml:brush xml:id="br0">
      <inkml:brushProperty name="width" value="0.2" units="cm"/>
      <inkml:brushProperty name="height" value="0.2" units="cm"/>
    </inkml:brush>
  </inkml:definitions>
  <inkml:trace contextRef="#ctx0" brushRef="#br0">65 86 52,'-19'-2'258,"14"1"60,0 1 0,0-1 0,0 0 0,0 0-1,-16-8 4041,34 2-3503,-5 5-741,0 0 1,0 1 0,0 0-1,0 0 1,11 0-1,3 0-2,85-18 225,19-1-269,-111 19-101,123-6 190,-138 7-160,36-7-6250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5:21.217"/>
    </inkml:context>
    <inkml:brush xml:id="br0">
      <inkml:brushProperty name="width" value="0.2" units="cm"/>
      <inkml:brushProperty name="height" value="0.2" units="cm"/>
    </inkml:brush>
  </inkml:definitions>
  <inkml:trace contextRef="#ctx0" brushRef="#br0">55 447 132,'0'0'697,"-3"-2"-399,2 2-244,0-1 0,0 0 0,0 0 1,0 0-1,0 0 0,0 0 0,0 0 1,0 0-1,0 0 0,0 0 0,1-1 0,-1 1 1,0 0-1,1 0 0,-1-1 0,1 1 1,-1-1-1,1 1 0,0 0 0,0-1 0,-1 1 1,1-1-1,0 1 0,0 0 0,1-1 1,-1 1-1,0-2 0,0 0 25,0 0 41,-1-1 0,0 1 0,0-1 0,0 1 0,-1-1 0,1 1 0,-1 0 0,-3-5 1,-10-26 1031,12 24-1057,2 0 0,-1 0 0,1-1 1,1 1-1,0 0 0,0-1 0,1 1 0,1 0 0,-1 0 0,2 0 0,-1 0 1,1 0-1,1 0 0,0 1 0,0-1 0,1 1 0,9-14 0,-2 5-29,-7 9-68,1 0 1,0 0-1,0 0 1,1 1-1,0 0 1,1 1-1,11-11 1,-2 7-77,-11 6 53,0 1-1,0 0 1,0 0-1,1 1 0,-1 0 1,1 0-1,0 0 0,0 1 1,0 0-1,0 0 0,0 1 1,1 0-1,7-1 1,12 3 45,1 0 1,-1 1-1,0 2 1,-1 1-1,39 12 1,-51-12-13,0 0 1,0 0-1,-1 2 1,1-1-1,20 16 1,-29-19 7,-2-1-4,0 0 1,0 0-1,-1 0 0,1 0 0,0 0 1,-1 0-1,0 1 0,0-1 0,0 1 0,0 0 1,3 4-1,-2-1-5,1 1 0,-1-1 0,-1 1 0,1 0 0,-1 0 0,0 0 0,-1 0 0,0 0 0,0 0 0,0 1 0,-1-1 0,-1 13 0,0 10 67,0-16-55,-1 1-1,-1-1 0,0 0 1,-1 0-1,0 0 0,-9 19 1,-9 30-164,20-52 186,-1-1 0,0 0 0,0 0 0,-1 0 0,0 0-1,-1-1 1,0 0 0,0 1 0,-1-2 0,-1 1 0,1-1 0,-1 0-1,-13 11 1,-63 40 736,47-33-548,1 1-1,-39 37 0,42-34-215,23-21-7,0 0-1,1 0 1,0 1-1,1 1 1,0-1-1,0 1 1,-7 18-1,4-6 13,2 1 1,-9 40-1,15-57-22,2 0 0,-1 1 1,1-1-1,0 0 0,1 0 1,-1 0-1,1 0 0,1 0 1,2 10-1,3 1 57,-7-16-49,0-1 1,1 1-1,-1-1 1,0 0-1,1 1 1,-1-1-1,1 0 1,-1 0-1,1 1 1,0-1-1,0 0 1,-1 0-1,1 0 1,0 0-1,0 0 1,0 0-1,0 0 1,0 0-1,1 0 1,-1-1-1,0 1 1,0 0 0,0-1-1,1 1 1,-1-1-1,0 1 1,1-1-1,-1 1 1,0-1-1,1 0 1,-1 0-1,1 0 1,-1 0-1,0 0 1,1 0-1,-1 0 1,1 0-1,0-1 1,15 0-51,-1-1 1,0-1-1,29-9 1,-41 10 31,0 0 0,0 0 0,0 0 0,0 0 1,0-1-1,0 1 0,5-7 0,-6 7-11,0-1-110,-4 3 89,1 0 0,0-1-1,0 1 1,0 0 0,0-1 0,0 1-1,0 0 1,0-1 0,0 1 0,0 0 0,0-1-1,0 1 1,0 0 0,0-1 0,0 1-1,0-1 1,0 1 0,1 0 0,-1-1-1,0 1 1,0 0 0,0 0 0,0-1-1,1 1 1,-1 0 0,0-1 0,0 1 0,1 0-1,-1-1 1</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5:21.854"/>
    </inkml:context>
    <inkml:brush xml:id="br0">
      <inkml:brushProperty name="width" value="0.2" units="cm"/>
      <inkml:brushProperty name="height" value="0.2" units="cm"/>
    </inkml:brush>
  </inkml:definitions>
  <inkml:trace contextRef="#ctx0" brushRef="#br0">29 129 416,'0'0'551,"17"5"783,-15-6-1152,0 0 0,-1 0 0,1 0 1,-1 0-1,1 0 0,-1 0 0,0-1 0,1 1 1,-1-1-1,0 1 0,0-1 0,0 0 0,0 1 0,0-1 1,0 0-1,0 0 0,-1 1 0,1-4 0,14-20 1289,-8 15-933,-7 9-528,0 1 0,0-1 0,0 1 0,0-1 0,1 1 0,-1-1 0,0 1 0,0 0 0,0-1 0,1 1 0,-1-1 0,0 1 0,1 0 0,-1-1 0,0 1 0,1 0 0,-1-1 0,0 1 0,1 0 0,-1 0 0,1-1 0,-1 1 0,1 0 0,-1 0 0,0 0 0,1 0 0,-1-1 0,1 1 0,-1 0 0,2 0 0,1-4 221,15-33 635,-17 35-555,-7-4-124,6 6-181,-1-1 0,1 1-1,0-1 1,0 1 0,-1-1 0,1 1-1,0-1 1,-1 1 0,1-1 0,0 1-1,-1-1 1,1 1 0,-1 0 0,1-1-1,-1 1 1,1 0 0,-1-1 0,1 1-1,-1 0 1,1 0 0,-1-1 0,1 1-1,-1 0 1,0 0 0,0 0 0,-3 0-7,-1 1 1,1 0 0,0 0 0,-1 0 0,1 1 0,0-1 0,0 1 0,0 0 0,0 0-1,1 1 1,-1-1 0,1 1 0,-1-1 0,-3 5 0,2-3-26,1 1 1,0-1-1,0 1 1,0 0-1,1 0 1,-1 0-1,1 1 0,0-1 1,1 1-1,-3 6 1,5-9 25,-1-1-1,1 1 1,0 0 0,0 0-1,0-1 1,0 1 0,1 0-1,-1 0 1,1-1 0,0 1-1,-1 0 1,2 2 0,-1-3-20,10 1 19,1 0-1,-1-1 1,1 0 0,0-1-1,-1 0 1,1-1 0,0 0-1,0-1 1,-1 0 0,21-5-1,-20-1 135,1 2 12,-11 3-113,0-1 1,0 0-1,0 0 0,0 0 0,0 0 1,0 0-1,1-4 0,-3 3-28,0 1-1,-1-1 1,1 0-1,-1 0 1,0 1-1,0-1 1,0 0-1,0 1 1,-1-1-1,1 1 1,-1 0-1,0-1 1,0 1-1,0 0 0,-1 0 1,-4-5-1,6 7 20,0 0-11,0 0-1,-1 0 1,1 0 0,-1 0-1,1 0 1,-1 0-1,1 1 1,-1-1 0,0 0-1,1 1 1,-1-1-1,0 1 1,1 0-1,-1 0 1,0-1 0,0 1-1,1 0 1,-1 1-1,0-1 1,-3 1 0,4-1-22,0 0 0,0 0 1,0 0-1,-1 0 0,1 1 1,0-1-1,0 1 0,0-1 1,0 1-1,0-1 0,0 1 1,0-1-1,0 1 0,0 0 1,0 0-1,0-1 0,1 1 1,-1 0-1,0 0 0,0 0 1,1 0-1,-1 0 0,1 0 1,-1 0-1,1 0 1,-1 0-1,1 0 0,-1 0 1,1 0-1,0 2 0,-6 0-350,5-2 246,1-1 0,-1 1 0,1-1 0,-1 1-1,1-1 1,-1 1 0,1 0 0,-1-1 0,1 1 0,0 0-1,-1-1 1,1 1 0,0 0 0,-1 0 0,1-1 0,0 1-1,0 0 1,0 0 0,0-1 0,0 1 0,0 0-1,0 0 1,0-1 0,0 1 0,0 0 0,0 0 0,1 0-1,-1-1 1,0 1 0,0 0 0,1-1 0,-1 1 0,0 0-1,1-1 1,0 2 0,3 6-414,22-6-4180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5:36.276"/>
    </inkml:context>
    <inkml:brush xml:id="br0">
      <inkml:brushProperty name="width" value="0.2" units="cm"/>
      <inkml:brushProperty name="height" value="0.2" units="cm"/>
    </inkml:brush>
  </inkml:definitions>
  <inkml:trace contextRef="#ctx0" brushRef="#br0">200 936 128,'0'0'1988,"0"1"-1877,0 0 0,0-1 0,0 1 1,0 0-1,0-1 0,0 1 0,0 0 0,0-1 0,0 1 0,1 0 0,-1-1 0,0 1 0,0 0 0,1-1 0,-1 1 0,3 3 778,-1-3-778,1-2-65,1 1 0,-1-1 0,0 0 1,0-1-1,1 1 0,-1 0 0,0-1 0,0 0 0,0 0 0,0 0 0,-1 0 0,4-3 1,28-17 326,-31 21-312,0-1 0,0 1 0,0-1 0,-1 0 0,1 0 0,0 0 0,-1 0 0,1 0 0,-1-1 0,0 1-1,0-1 1,0 1 0,2-5 0,4-3 189,-7 8-108,0 1-139,1 1 0,-1 0-1,0-1 1,1 1 0,-1-1 0,0 1-1,0-1 1,1 1 0,-1-1-1,0 0 1,0 0 0,0 1 0,0-1-1,2-2 1,10-8 38,23-19 275,-33 26-341,0 0 0,0 0 1,1 0-1,-1 1 0,1-1 1,0 1-1,0 0 0,6-3 1,4-7 55,-13 12-20,-1 0 1,1 0-1,-1 0 1,1 0-1,0 0 1,-1 1-1,1-1 0,0 0 1,0 1-1,-1-1 1,1 0-1,0 1 1,0-1-1,0 1 0,0-1 1,0 1-1,0 0 1,0-1-1,1 1 1,-1 0 8,0-1 1,1 1-1,-1-1 1,0 1-1,0-1 1,1 1-1,-1-1 0,0 0 1,0 0-1,0 0 1,0 1-1,0-1 1,0 0-1,0 0 1,0 0-1,1-2 1,7-8-11,7-10 102,-2 0 0,21-38-1,-26 42 31,-6 4-11,-3 13-129,0-1 0,0 1 1,0-1-1,0 1 0,0 0 1,0-1-1,0 1 0,0-1 1,0 1-1,0 0 0,0-1 1,0 1-1,0 0 0,0-1 1,0 1-1,0 0 0,1-1 1,-1 1-1,0 0 0,0-1 1,0 1-1,1 0 0,-1-1 1,0 1-1,0 0 0,1 0 1,-1-1-1,0 1 0,1 0 1,-1 0-1,0-1 0,1 1 1,-1 0-1,0 0 0,1 0 1,4-20 87,-1 0-51,1-15-32,-1-98-35,-8 65 197,4 63-193,0 0-1,0-1 1,-1 1 0,0-1-1,0 1 1,0 0 0,-2-6-1,2-12-177,1 12 149,-4-30-176,3 39 207,-8-17-6,6 16 34,1 1 1,0-1 0,0 0 0,1 0-1,-1 1 1,0-1 0,1-1-1,0 1 1,-2-4 0,-2-5 18,4 12-24,1 0-1,0-1 0,-1 1 1,1-1-1,0 1 0,-1-1 1,1 1-1,0 0 0,0-1 1,-1 1-1,1-1 0,0 1 1,0-1-1,0 1 0,0-1 1,0 1-1,0-1 0,0 1 1,0-1-1,0 0 0,0 1 1,0-1-1,0 1 0,0-1 1,0 0-1,0 1 1,1-1 0,-1 0 0,0 1-1,0-1 1,0 0 0,0 1 0,0-1 0,0 0 0,0 1-1,0-1 1,-1 0 0,1 1 0,0-1 0,0 0 0,0 1-1,-1-1 1,1 1 0,0-1 0,-1 0 0,1 1-1,-1-1 1,1 1 0,0-1 0,-2 0 0,-36-48 191,36 48-24,1 1-164,1 0-1,0-1 0,-1 1 0,1 0 0,-1 0 0,1 0 0,0 0 0,-1 0 0,1 0 0,0 0 0,-1-1 0,1 1 0,0 0 0,-1 0 0,1 0 0,0-1 0,-1 1 0,1 0 0,0-1 1,0 1-1,-1 0 0,1 0 0,0-1 0,0 1 0,0 0 0,-1-1 0,1 1 0,0-1 0,0 0 1,-1 1 0,1-1 0,0 1 0,0-1 0,-1 1 0,1-1-1,0 1 1,-1-1 0,1 1 0,0 0 0,-1-1 0,1 1 0,-1-1 0,1 1 0,-1 0 0,1 0 0,-1-1-1,1 1 1,-1 0 0,1 0 0,-1-1 0,1 1 0,-1 0 0,0 0 0,1 0 0,-1 0 0,1 0 0,-1 0 0,0 0-1,-11 0-124,10 0-3,3 0 59,0 0 72,-7 1 38,3 1-40,-1-1-21,1 0 0,-1 1 0,1-1 0,0 1 0,-1 0 0,-5 5 0,9-7-52,-1 2-154,-1-1 230,0 0 0,1 1-1,-1-1 1,1 0-1,0 1 1,0 0 0,-1-1-1,1 1 1,0 0 0,0 0-1,0-1 1,0 5-1,-14 24 47,13-27-52,0 1 0,1-1 1,-1 1-1,0-1 0,1 1 0,0 0 0,0 0 0,0-1 1,0 8-1,1-8 6,-1 0 0,1-1 1,0 1-1,-1 0 0,0 0 0,0-1 1,1 1-1,-3 3 0,-3 20 158,4 10-76,1-27-64,0 1 0,1-1 0,0 1-1,3 18 1,-1-23 0,0 0-1,0 0 0,1 0 1,0 0-1,0 0 1,0-1-1,1 1 1,-1-1-1,1 0 1,0 0-1,6 5 1,-9-9-103,30 18-328,-20-15 386,-1-2-1,1 0 1,0 0-1,16-1 1,-15 0 63,-9 0-37,13 0-14,-1 1-1,1-2 1,0 0 0,-1-1-1,1 0 1,-1-2-1,0 0 1,0 0 0,15-7-1,-4-2 30,26-14 275,-46 21-297,0-1 1,0-1 0,-1 1-1,0-1 1,0 1 0,3-11-1,16-22-119,-16 27 76,7-13-78,-14 25 117,0 0-1,0 0 1,-1 0 0,1 0-1,0 0 1,0 0 0,0 0-1,0 1 1,0-1-1,0 0 1,0 0 0,0 1-1,0-1 1,0 1 0,0-1-1,0 1 1,3-1-1,-3 1 8,0-5 48,-1 4-45,1 1 0,-1-1 0,0 0 0,0 1 0,0-1 0,1 1 0,-1-1 0,0 0 0,0 1 0,0-1 0,0 0 0,0 1 0,0-1 0,0 0 0,0 1 0,0-1 0,-1 1 0,1-1 0,0 0 0,0 1 0,-1-1-1,1 1 1,0-1 0,-1 0 0,1 1 0,0-1 0,-1 1 0,1-1 0,-1 1 0,1 0 0,-1-1 0,1 1 0,-1-1 0,1 1 0,-1 0 0,1-1 0,-1 1 0,1 0 0,-1 0 0,0-1 0,1 1 0,-1 0 0,-1 0-1,-63 0 117,63 0-184,-28 23-132,21-13 211,0 1-1,1 0 1,0 0-1,0 1 0,1 0 1,1 0-1,0 1 1,1 0-1,0 0 0,1 0 1,-5 25-1,2 7 6,5-31-19,-1-1 0,2 1-1,0 0 1,0 0 0,1-1 0,2 16 0,2 5 56,-3-22-20,1 0 0,-1-1 0,2 1 0,4 13 0,-6-21-50,1-1-1,0 1 1,-1 0-1,1-1 1,1 0 0,-1 1-1,0-1 1,1 0-1,0 0 1,0-1 0,0 1-1,0 0 1,0-1-1,0 0 1,1 0-1,-1 0 1,6 2 0,3 1 5,0-2 0,0 1 1,1-2-1,13 2 0,15 3 105,11-4 120,-51-3-152,2 0-26,2 1-45,28-5-251,-31 4 252,0-1 0,0 0 0,0 1 0,0-1 0,0 0 0,0 0 0,-1 0 1,1 0-1,0 0 0,0-1 0,1-1 0,12-7-64,-12 8 82,-1 0 0,1 0 0,0 0 0,0 0 0,-1-1 0,0 1 0,4-6 0,1 1-17,-5 5 13,0-1-10,15-16-232,-9 12 266,0 0 0,-1-1 0,-1 0 0,1 0-1,-1 0 1,0-1 0,-1 0 0,0 0 0,4-11 0,-7 11-94,0 1 1,1 0 0,0-1-1,7-11 1,-6 12 52,0-1 0,0 1 0,3-16 0,-3 9 28,-2 9-18,-1 0 0,1 0-1,-1 0 1,0 0 0,-1 0 0,1 0 0,-1 0 0,0 0 0,-1 0 0,-1-9-1,-2-6 48,2-1 0,0 1-1,2-37 1,1 32-97,-2 20-18,-1 7-34,-2 16 187,0 0 0,-3 35 0,7-52-88,-23 155-188,22-153 191,-1 17 53,1 0 0,2 28 0,-1-42-37,1 1 0,0-1 1,0 1-1,1-1 0,0 0 0,-1 0 0,2 1 1,-1-1-1,1 0 0,-1-1 0,1 1 1,7 7-1,-3-4 31,-3-2 15,1 0 0,0 0 0,1-1 0,-1 0 0,1 0 0,0-1 0,0 1 0,0-1 0,10 4 0,-15-7-59,6 2-28,0-1 0,0 1 0,1-1 0,-1-1 0,1 1 1,-1-1-1,1-1 0,0 1 0,-1-1 0,1-1 0,14-2 0,5-3 158,46-18 0,-54 17 29,-12 4-95,29-13-6,-36 16-16,4-3 35,-1 0-1,1 1 1,0 0 0,-1 0-1,1 0 1,0 0-1,0 0 1,9-1 0,2-20-96,-2-6 279,7-21 226,-15-9-453,0 9-557,-2 34 714,-2 14 86,-1 15-125,0-12-157,0 0 6,4 18-200,-8 19 499,3-34-292,0 0 0,0 0 0,0 0-1,-1-1 1,1 1 0,-1 0 0,0-1-1,0 1 1,0-1 0,-5 6 0,-10 20-16,13-21-79,0-1 0,0 0 1,-1 0-1,1-1 0,-2 1 0,1-1 1,-8 7-1,11-10 29,-1-1 1,1 1-1,-1 0 0,1 0 1,0 0-1,0 0 1,0 0-1,1 1 1,-1-1-1,-1 7 0,3-10 2,-26 23 143,2-7 722,20-12-785,0-1-1,0 0 1,-1 0-1,1 0 1,-1 0-1,1-1 1,-1 0-1,0 0 1,0 0-1,0-1 1,-9 2-1,13-3-28,0 0-1,-1 0 0,1 1 1,0-1-1,0 0 0,0 0 1,0 1-1,0-1 0,0 0 0,0 1 1,0-1-1,0 1 0,0 0 1,0-1-1,1 1 0,-1 0 0,0-1 1,0 1-1,1 0 0,-2 1 1,-14 10-29,-26-4-805,-29 3-5,22 0 1260,26-11 392,-5-55-616,2-17-1080,22 56 966,0 0-1,2 1 1,0-1-1,1 0 0,0 0 1,1 0-1,1 0 1,4-23-1,-1 27-328,0 1-1,1-1 1,11-21 0,-11 22 238,0 0 0,5-23 1,4-7 300,-12 38-230,6-100-614,-12 67 829,4 35-320,-7-20-253,6 18 664,1 7-1093,-1 32-169,1-23 968,0 0 0,-1-1 1,-1 1-1,0-1 0,-4 15 0,-1-9-103,6-11 4,-2 0-1,1-1 0,-1 1 0,1-1 0,-2 1 0,1-1 1,-1 0-1,0 0 0,0-1 0,-1 1 0,-7 6 1,7-6 76,0-1 1,1 1 0,-1 0 0,1 1 0,0-1-1,-5 12 1,-6 31-431,11-33 475,-1 1-1,-11 25 0,14-38-150,0 0 1,1 0-1,0 0 1,0 0-1,0 0 1,0 0-1,0 0 1,1 8-1,0-11 113,-1-1-68,0 1 0,1-1 1,-1 0-1,1 1 1,-1 0-1,0-1 1,1 1-1,-1-1 1,1 1-1,0 0 1,-1-1-1,1 1 1,-1 0-1,1-1 1,0 1-1,0 0 1,-1 0-1,1-1 0,0 1 1,0 0-1,0 0 1,0-1-1,0 1 1,0 0-1,0 0 1,0 0-1,-58 36 343,3-16-950,51-20 666,0 0-46,0 0-1,0 0 1,0 1 0,0-1-1,0 1 1,0 0 0,0 0-1,-6 5 1,9-6 11,-5-2-26,1 0 0,-1 1 0,0 0 0,1 0 0,-1 0 0,-8 2 0,-6-7 173,-14-15-259,0-7 106,32 24 11,-1 1 14,-23-22-10,23 22-64,1 1 0,-1-1 0,0-1 0,1 1 0,0 0-1,-1-1 1,1 1 0,0-1 0,0 1 0,1-1 0,-1 0 0,1 0 0,-2-4-1,-13-11-160,1-21 460,15 36-180,-1 3-66,0-1-1,0 0 0,0 1 0,0-1 0,1 0 0,-1 1 1,0-1-1,0 0 0,1 0 0,-1 0 0,0 0 0,1 1 0,-1-1 1,1 0-1,0 0 0,-1 0 0,1 0 0,0 0 0,-1 0 1,1 0-1,0-2 0,-5-20 3,4 11-19,-1 0 0,-1-1 0,0 1 0,-6-14 0,-2-12-68,10 35 8,-8-32-213,5 26 257,3 8 20,1 0 1,-1 0 0,0 0-1,1 0 1,0 0-1,-1 0 1,1 0-1,-1 0 1,1 0 0,0 0-1,0 0 1,0 0-1,0 0 1,0 0-1,0-1 1,0 1-1,0 0 1,0 0 0,1-1-1,-2-5 55,1 1 0,-1 0 1,0-1-1,-1 1 0,-3-9 0,3 5-1,-4-41-76,5 43 15,1-1 1,-1 1-1,-1 0 0,-2-10 1,-1-7 50,5 24-59,1 0 1,-1-1-1,0 1 1,0 0-1,0 0 1,0 0-1,1 0 1,-1 0-1,1 1 1,-1-1-1,1 0 1,-1 0 0,1 0-1,-1 0 1,1 0-1,0 0 1,-1 1-1,1-1 1,0 0-1,0 1 1,-1-1-1,1 0 1,0 1 0,0-1-1,0 1 1,0 0-1,0-1 1,0 1-1,0-1 1,0 1-1,0 0 1,0 0-1,1 0 1,5-1 13,0 1 0,0-1 1,-1 2-1,1-1 0,12 3 0,39 8 157,-56-10-179,1 0 0,0 0 0,-1 0 0,0 0 0,1 0 1,-1 0-1,0 1 0,1-1 0,-1 1 0,0-1 0,0 1 0,2 3 0,2 1 71,-1-1 0,1 2 0,-1-1 0,6 11 0,-3 1-42,-8-15-8,1 0-1,-1 0 0,1-1 0,-1 1 0,0 0 0,0 0 0,-1 0 0,1-1 1,0 1-1,-1 0 0,0 0 0,1-1 0,-1 1 0,0 0 0,-1-1 0,-1 5 0,0-2-7,0-1-1,0 1 0,0-1 1,0 1-1,-6 4 0,8-8-20,-36 14-331,22-12 313,13-3 49,0 0 1,0 0 0,1 1-1,-1-1 1,0 1-1,0 0 1,0-1 0,1 1-1,-1 0 1,0 0-1,1 0 1,-1 0 0,0 0-1,1 1 1,-2 1-1,1-3-40,1 0 18,0 0 1,-1 0 0,1 1-1,0-1 1,-1 1 0,1-1-1,0 1 1,0 0 0,0-1 0,-1 1-1,1 0 1,0 0 0,0 0-1,0 0 1,0-1 0,0 2 0,0-1-1,1 0 1,-1 0 0,0 0-1,0 0 1,0 2 0,-3 9 214,1-7-177,1 1 1,1 0-1,-1 0 0,1 0 1,0 1-1,1-1 1,-1 0-1,1 0 0,1 10 1,-2 6-148,-1-1 0,-1 1 0,-7 24 0,5-28 132,1 21 362,4-35-366,0 0 0,0-1 0,0 1 0,-1 0 0,1-1 0,-1 1 0,0-1-1,0 1 1,-1-1 0,-1 5 0,-14 50-159,6-32 221,7-21-59,2 1 1,-1 0-1,1 0 1,-1 1-1,2-1 1,-1 0-1,-1 11 1,3-12-5,-1-1 0,1 0 0,-1 0 0,0 0 0,-1 0 0,1 0 0,-1 0 0,1 0 0,-1 0 0,-1 0 0,1-1 0,0 1 0,-4 3 0,-13 26-31,18-31 13,0 0 0,-1 1 0,1-1 0,-1 0 0,1 0 0,-1 0 0,0 0 0,0 0 0,0-1-1,0 1 1,0-1 0,0 1 0,0-1 0,-3 2 0,2-2-8,1 1 1,-1-1-1,1 1 1,0 0-1,-1 0 1,1 0-1,0 0 0,0 0 1,0 1-1,-2 2 1,-16 16-47,-10 12 327,28-31-179,-13 14 125,12-13-180,-67 38-416,62-37 446,1-1 0,-1 0 1,1-1-1,-11 3 1,15-5-30,-25 4-372,20-4 302,-16 3 214,0 5 111,23-8-274,0 1 1,0-1 0,1 0 0,-1 0-1,0 0 1,0 0 0,0 0-1,0 0 1,0 0 0,1 0 0,-1 0-1,0 0 1,0 0 0,0 0 0,0-1-1,1 1 1,-1 0 0,0-1-1,0 1 1,1-1 0,-1 1 0,0-1-1,0 1 1,0-2 0,1 2-1,0 0 0,-1 0 1,1 0-1,0 1 0,0-1 0,0 0 1,0 0-1,0 0 0,0 0 1,0 0-1,0 0 0,0 0 0,0 0 1,0 0-1,0 0 0,0 0 1,0 0-1,0 0 0,0 0 0,0 0 1,0 0-1,0 0 0,0 0 1,0 0-1,0 1 0,0-1 0,0 0 1,0 0-1,-1 0 0,1 0 0,0 0 1,0 0-1,0 0 0,0 0 1,0 0-1,0 0 0,0 0 0,0 0 1,0 0-1,0 0 0,0 0 1,0 0-1,0 0 0,0 0 0,0 0 1,-1-1-1,1 1 0,0 0 1,0 0-1,0 0 0,0 0 0,0-1 2,11-11-157,-10 11 146,0 1 0,0-1 0,0 0-1,1 0 1,-1 1 0,0-1 0,0 1 0,1-1 0,-1 1 0,0-1 0,1 1-1,1 0 1,7-2 49,100-37 111,-96 37-99,-4 0-43,39-23-9,-46 23-2,0 0-1,-1-1 1,1 1-1,0 0 0,0-1 1,-1 1-1,3-5 1,-3 5-12,-1 0 0,0 1 0,1-1 0,0 0 0,-1 1 0,1-1 0,0 1 0,0 0 0,0-1 0,3 0 0,2-2 32,1 0-1,-1 0 0,0-1 0,0 0 0,-1 0 0,1-1 1,-1 0-1,0 0 0,-1 0 0,1-1 0,6-11 1,-6 10-13,2-3-67,-1-1-1,0 0 0,6-18 0,2-1-76,1 7-51,7-14 539,-6 12-281,-15 23-71,1 0-1,-1-1 0,0 1 1,0-1-1,0 0 0,0 1 1,0-1-1,-1 0 0,0 0 1,1-6-1,6-44 205,-8 52-259,-8-31 52,5 48-49,0-1-1,-1-1 1,-11 24 0,-22 28 222,34-59-206,-2 0 0,1-1 1,-1 0-1,1 0 1,-1 0-1,-1-1 0,1 1 1,-1-1-1,-5 3 1,10-7 38,0 1 1,0-1 0,1 1 0,-1-1-1,0 0 1,1 1 0,-1-1 0,1 1-1,-1 0 1,0-1 0,1 1 0,-1-1-1,1 1 1,0 0 0,-1-1 0,1 1-1,-1 0 1,1 0 0,0-1-1,0 1 1,-1 0 0,1 1 0,-1 0 8,-4 2 81,2-3-70,-27 20 121,-13 21-241,-30 12-379,35-23 360,18-10 214,19-21-102,-1 2 6,0-1 0,0 0 1,0 1-1,0-1 0,0 0 1,0 0-1,0 0 0,-1-1 0,-3 2 1,-9 2 10,8-2 45,2 0-73,-1-1 1,1 1 0,-1 0-1,1 1 1,-7 4-1,11-7 12,-23 5-87,6-2 52,17-3 89,-1 2-31,0-1-13,2 0-4,-1 0 1,1-1-1,-1 1 1,1 0-1,-1-1 1,0 1-1,1-1 1,-1 1-1,0-1 1,1 1-1,-1-1 1,0 0-1,0 1 0,1-1 1,-1 0-1,-1 1 1,1-1-18,-24 0-89,15-1 107,7-1 1,-10-10-4,12 11 15,0-1-11,-1 1 0,1-1 0,0 0 0,0 0 0,1 0 0,-1 0 0,0 0 0,1 0 0,-1 0 0,1 0 0,0 0 0,-1-1 0,1 1 0,0 0 0,0 0 0,0 0 0,1-3 0,1-10-194,11 28 156,-11-11 33,0 1 1,0 0 0,0 0 0,-1 0 0,0 1 0,1-1 0,-1 0-1,0 0 1,-1 1 0,1 3 0,10 26 118,-8-27-111,-1 1-1,1 0 0,-1-1 1,0 1-1,-1 0 1,1 11-1,-2-17 4,6 13-10,-4-8-18,-1-7-11,16 39 60,-17-36-24,22 0-1,-8-1 88</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5:38.060"/>
    </inkml:context>
    <inkml:brush xml:id="br0">
      <inkml:brushProperty name="width" value="0.2" units="cm"/>
      <inkml:brushProperty name="height" value="0.2" units="cm"/>
    </inkml:brush>
  </inkml:definitions>
  <inkml:trace contextRef="#ctx0" brushRef="#br0">205 80 172,'0'0'431,"-10"-22"218,9 21-587,-1-1 0,1 0 0,0 1 1,0-1-1,-1 1 0,1 0 0,-1-1 0,1 1 0,-1 0 0,1 0 0,-1 0 1,0 0-1,-2-1 0,-19-13 326,21 14-361,1 0 0,-1 1 0,0-1 1,0 0-1,0 1 0,0-1 0,0 1 0,0 0 0,0 0 0,0 0 0,0 0 0,0 0 0,0 0 0,0 0 0,0 0 1,0 1-1,0-1 0,0 1 0,-3 1 0,-2 1-15,0-1 0,0 1 1,1 1-1,-10 5 0,12-5-11,0-1-1,1 1 1,-1 0 0,1 0 0,-1 0-1,1 0 1,1 1 0,-1-1-1,1 1 1,-1 0 0,1-1 0,1 1-1,-3 10 1,-4 7-16,7-18 10,0 0 0,1 0-1,-1 0 1,1-1-1,0 1 1,0 0 0,0 0-1,1 0 1,-1 0-1,1 0 1,1 4 0,-1-4 8,0-1-1,0 0 1,0 0 0,1 0 0,-1 0 0,1 0 0,0 0 0,0 0 0,0 0 0,0-1-1,0 1 1,0-1 0,1 1 0,0-1 0,-1 0 0,1 0 0,0 0 0,0 0 0,0-1-1,6 3 1,-8-3 5,0-1-8,-1 0 0,1 0 0,-1 1 0,1-1 0,-1 0 0,1 0 0,0 0 0,-1 0 0,1 0 0,-1 0 0,1 1 0,-1-2 0,1 1 0,0 0 0,-1 0 0,1 0 0,-1 0 0,1 0 0,-1 0 0,1 0 0,0-1 0,-1 1 0,1 0 0,-1-1 0,1 1 0,14-6-20,-9 2 25,-1 1 1,1-1-1,-1 0 1,0 0-1,-1-1 1,1 1-1,-1-1 1,0 0 0,0 0-1,0 0 1,-1-1-1,0 0 1,0 1-1,0-1 1,-1 0-1,0 0 1,0 0-1,1-9 1,-1 4 17,-1 0 30,1 0-1,-2 0 0,0-14 0,0 21-33,-1 1 0,1 0 0,-1 0-1,0 0 1,0 0 0,0 0 0,0 0-1,-1 1 1,1-1 0,-1 0 0,0 1 0,1-1-1,-1 1 1,0-1 0,-4-2 0,3 3-13,1 0-1,0 0 1,-1 1 0,0 0 0,1-1 0,-1 1 0,0 0 0,0 0 0,0 0 0,0 1 0,0-1-1,0 1 1,0 0 0,0 0 0,0 0 0,0 0 0,1 0 0,-1 0 0,0 1 0,0-1 0,0 1-1,0 0 1,0 0 0,-4 2 0,0 1-7,-1-1-1,1 1 1,1 1-1,-1-1 1,1 1 0,0 0-1,0 1 1,-8 8-1,13-11-2,0-1 1,0 0-1,0 0 0,0 1 0,0-1 0,1 1 0,-1-1 0,1 0 0,0 1 1,0-1-1,0 1 0,0 4 0,0-3-6,1-1 6,-1 0-1,1 0 1,0 0 0,0 0 0,0 0 0,0 0 0,0 0 0,1 0 0,-1-1 0,1 1 0,0 0-1,0-1 1,0 1 0,0-1 0,0 0 0,3 3 0,3 3-8,3 3 10,8-1-1,21-1-1,-37-8-5,-1-1 1,1 0-1,-1 0 1,1 0-1,-1-1 1,0 1-1,1 0 1,-1-1-1,0 0 1,1 1-1,-1-1 1,0 0-1,0 0 1,1-1-1,-1 1 1,2-2-1,8-6-161,-11 9 74,0-1-1,0 0 1,0 1-1,0-1 1,0 0-1,0 1 1,0-1-1,-1 0 1,1 0-1,0 0 1,0 0-1,0 0 1,-1 0-1,2-2 1,-3 1-25,1 2 83,-1-1 0,1 0-1,0 0 1,0 1 0,-1-1 0,1 0-1,0 0 1,0 1 0,0-1-1,0 0 1,0 0 0,0 0-1,0 1 1,0-1 0,0 0-1,1 0 1,-1 1 0,0-1-1,0 0 1,1 0 0,0 0-1</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5:58.06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92 86 316,'3'-5'537,"0"-1"-1,-1 0 1,0 0 0,0-1-1,0 1 1,-1 0 0,0 0-1,0-1 1,-1 1 0,1-10 1257,-2 14-1461,0 1-335,0 0 1,0 1 0,0-1-1,0 1 1,1-1 0,-1 1-1,0-1 1,0 1 0,0 0 0,0-1-1,0 1 1,0 0 0,0 0-1,0 0 1,0 0 0,0-1-1,0 2 1,-2-1 0,2 0 23,0 13 11,1-1 14,-2 1 0,1 0 0,-2 0 0,0-1 0,-8 23 0,8-28 47,0 1 0,1 0-1,0-1 1,1 1 0,-1 0 0,2 0-1,-1 11 1,-9 4 15,3-11-35,-11 106 1995,15-88-1732,-1 33 28,4-45-481,-1 1 0,0-1 0,-6 24 0,6-39 161,1 0 1,0-1 0,0 1-1,0 0 1,0 0 0,0 0 0,0 0-1,2 4 1,0 18 283,7 115 270,-9-128-499,8 183 448,11-37-1091,-15-119 742,-1 1 0,-5 68 0,0-29-90,3-35 227,1 1 0,9 47 0,-7-75-292,1-1 0,0 1 0,1-1 1,15 26-1,-2-1 85,-12-22 54,9 35 1,-12-37-50,1 0 0,10 22 0,5-11 0,-3-7-89,0 11-159,-15-25 116,1-1 0,0 0 0,1 0 0,0 0 0,0 0 0,0 0 0,0-1 0,1 0 0,0 0 0,9 7-1,-5-4 48,0 1 0,-1 0 0,0 0 0,11 17 0,3 2-130,16 26 237,-30-41-13,1 0 0,0 0-1,21 20 1,53 46-38,-38-47-27,1-2 0,78 36 0,-94-50-34,-11-8 2,1-1-1,0 0 1,30 6 0,12 3 106,35 17 3,37 10-71,-104-34-70,31 14-1,-37-14 12,47 13-1,-46-17-4,163 26-57,-166-28 9,41 12 1,3 1-55,-40-11 18,48 15 0,-52-12 46,0-2 0,37 6 1,-17-5-50,0 2 0,68 25 0,7 2 19,-90-29 33,0-1 1,49 4-1,-37-6 9,41 10 0,-39-6-24,51 4 1,-3-5-180,97 21 1,-167-25 149,16 4-125,1-1 0,53 2 0,-30-8-7,-9 1 186,65-6-1,66-8-145,-12 2-277,-92 6 310,103 5 1,-75 2-210,-97-3 311,-1 0-1,0 0 1,0-1-1,0 0 0,10-4 1,16-4 30,42-6 212,-74 16-159,23-4 23,-1 0-90,40-15 0,-44 12 6,0 2 1,1 0-1,19-3 0,23-2-47,-58 9 34,2 1-124,33-3 187,-37 3-5,1-4-28,-2 3-25,1 0 0,-1 1 0,0-1-1,0 1 1,1-1 0,-1 1 0,1 0 0,-1 0 0,0-1 0,1 1 0,-1 0 0,1 0 0,1 1 0,12-1 432,-52-15-579,35 14 131,-2-3-1,-1-1-1,0 1 1,0 0 0,-10-6 0,12 8 9,-32-33-163,26 25 103,0 1-1,0 0 1,-17-11 0,-142-82-830,167 102 903,-129-73 554,120 69-590,0 0 0,0 0 0,0 1 0,-1 1 0,1-1 0,-1 2 0,0-1 0,-13 1 1,-33-10 281,3 3 126,50 5 188,34 14-626,-8-3 23,-1-2 0,1 0 0,0-2 0,1 0 0,32 0 0,36 7 103,82 33-498,-144-35 267,0-2 1,1-1 0,-1-1 0,36 1 0,30 6 397,-57-4-200,-19-8-109,-5 0 11,1 0-1,0-1 1,16-3-1,-30 4 54,-1-1 14,1 1 1,0 0-1,0-1 0,-1 1 1,1 0-1,0 0 0,0 0 0,0 0 1,-1-1-1,1 1 0,0 0 1,0 0-1,0 1 0,0-1 0,-1 0 1,1 0-1,0 0 0,0 0 1,0 1-1,-1-1 0,1 0 1,0 1-1,-1-1 0,1 1 0,0-1 1,0 1-1,-1-1 0,1 1 1,0 0-1,0 0 29,-15 20 25,6 9 185,6-27-215,0 0-1,0 0 1,0 0 0,-1 0-1,1 0 1,-1 0 0,0-1-1,1 1 1,-1-1-1,-7 4 1,-84 66 77,-3 4 254,-9 2-483,-42 28-871,122-89 1245,1 2 1,-42 42 0,-20 15 111,45-40-436,28-24 14,0 0 1,-27 17-1,31-22 97,0 0-1,0 0 1,-10 12 0,10-10 33,0-1 0,-1 1 1,-14 8-1,-74 41-508,93-53 414,1-1 0,-1 1 0,1 0-1,0 0 1,-6 9 0,5-7 39,1 0 0,-2-1 0,1 1 0,-1-1 0,-9 6 0,-61 43 569,48-33-736,18-12-170,10 10 366,2-26 236,3-25-121,-4 29-137,1-3 26,4-6-66,-1 0 0,0 0 0,0-1 0,3-21 0,-5 19 38,1 0-1,1 0 1,8-21 0,30-87-347,-14 63 74,-7 14 32,20-57 1,-28 67 54,-8 22 146,0 1 0,-1-1 1,0 0-1,2-24 0,4-205 379,-4 206-401,-3 24 12,-2 9 23,0-1-1,0 1 0,1 0 1,-1-1-1,1 1 1,0 0-1,0 0 0,0 0 1,0 1-1,1-1 0,-1 0 1,6-3-1,-3-10-33,0 1-87,0 1 0,0-1 1,-2 1-1,0-1 0,0 0 1,0-17-1,-2 18 200,0 1-1,1-1 1,1 1 0,5-17 0,-3-11 374,-10 13-569,2 17-741,3 8 832,0 5-67,-23 17-55,17-14 155,1-1 1,0 2 0,0-1 0,1 0-1,0 1 1,-1 0 0,-5 12-1,-21 52 84,22-44 408,-9 52 0,9-34-426,-17 44-184,17-63-70,1 0 0,-6 38-1,4-13 51,-1-1 0,-28 74 0,24-59-50,12-50 310,1 0 1,-2 0 0,0 0-1,0-1 1,-12 23 0,3-14-59,1-1-1,1 1 1,1 1 0,1 0 0,1 0 0,1 1 0,-6 30 0,1 3-329,12-54 240,-1 0-1,1 0 0,-1 0 0,0 0 0,0 0 1,0-1-1,0 1 0,-2 3 0,-5 13-128,6-5 116,0 3 203,-1 0 0,-8 22 498,30-35-539,20-22-86,-26 12-55,-1 0 1,0-1-1,13-9 0,-23 15-3,0-1-72,35-20-204,-24 16 396,-12 6-94,0 0 0,0 0-1,-1 0 1,1 0 0,0 0-1,0-1 1,0 1 0,0 0-1,0-1 1,0 1 0,-1-1-1,1 1 1,0-1 0,0 1-1,0-1 1,0-1 0,66-46-304,-5 3 602,-36 26-348,1 2 0,40-21 0,-37 23-83,56-40-1,4-8 16,52-31-218,43-24 493,-92 52-831,-55 36 268,-28 19 310,2 1 1,-1 1 0,2 0-1,-1 1 1,1 0-1,0 1 1,0 0 0,19-6-1,-26 10 156,0-1-1,0 0 1,0 0-1,0 0 0,0-1 1,9-10-1,-9 9-62,2-1 7,1 0 0,0 0-1,1 1 1,-1 0 0,1 1 0,1 0-1,-1 0 1,12-3 0,-19 8-4,-1-1 0,0 0-1,0 0 1,0 0 0,0 0 0,0 0 0,0 0-1,-1 0 1,1-1 0,0 1 0,0-1 0,-1 1-1,1-1 1,1-2 0,6-5 20,4 0-56,-11 7 29,-1 1 0,0 0 0,1-1 0,-1 1 0,1 0 0,0 0 0,-1 0 0,1 0 0,0 1 0,3-2 0,-4 1 3,0 0-1,1 0 1,-1 0-1,0 0 1,0 0 0,0-1-1,0 1 1,0 0-1,0-1 1,0 1 0,0-1-1,0 1 1,0-1-1,0-1 1,-1 2-4,1 0 20,-8-1 389,-5-6-389,6 5-14,-26-5 7,27 6-6,-45-17 89,6 8 97,0 2 1,-46-3 0,50 8 131,0-2 1,-68-18-1,-67-51-778,103 42 279,58 25 199,-1 0-1,0 1 1,-1 1 0,0 0-1,-21-4 1,-194-48 236,126 17-66,36 13 70,51 17-333,14 7 36,1 2-65,-3 1 137,-5-9 399,-9-10 243,2-13-682,17 31 5,-2 0-286,-29-19-177,32 21 452,-4-1 85,0-1 35,0 0 0,0 1 1,0-1-1,-7-5 0,-31-28-1265,40 31 1350,-5-6-139,6 10-63,1 0 1,0 0-1,0 0 1,-1 1-1,1-1 1,0 0-1,-1 0 1,1 0-1,0 1 1,0-1-1,-1 0 1,1 0-1,0 1 1,0-1-1,0 0 1,-1 1-1,1-1 1,0 0 0,0 1-1,0-1 1,0 0-1,0 1 1,0-1-1,0 0 1,0 1-1,0-1 1,-1 0-1,2 1 1,-1-1-1,0 0 1,0 1-1,0-1 1,0 0-1,0 1 1,0-1-1,0 0 1,0 1-1,1 0 1,0 24 29,2 0 1,8 37-1,0 4 177,-7-43-237,10 36 0,2 12-74,-11 69 484,-2-30-350,7 226-458,-19-227 303,0 64 746,9-159-650,0-1-1,-1 1 1,0-1-1,-2 1 1,-4 17 0,7-28-20,-1 0 1,1 0-1,0 1 1,0-1-1,1 0 1,-1 0-1,2 5 0,0 5 133,6 46 788,-8-58-894,5 21-14,-4-19 353,0-2-453,-1 1 0,1-1 1,-1 0-1,0 1 0,1-1 0,-1 1 1,0-1-1,0 1 0,0-1 0,0 1 1,0-1-1,0 1 0,-1-1 1,1 1-1,0-1 0,-2 3 0,-9 13-700,10-15 899,-1 0 1,0 0 0,1 1 0,-1-1-1,1 0 1,-1 1 0,1-1 0,0 1-1,0 0 1,1-1 0,-1 1 0,0 5-1,1-5-72,23-17-834,-5-1 860,0 0 0,1 1 0,25-13 0,-36 21-95,0 0 1,0-1 0,0 0 0,9-11 0,-8 9 382,0 0 0,0 0-1,18-11 1,-11 7-331,25-26 0,-25 23 24,-3 1 10,1 0 0,0 1 0,1 1 0,1 0 0,0 1 0,32-19 0,-41 27-38,0 0-1,0-1 0,0 0 1,0-1-1,6-6 1,15-12-114,18-5 122,9-7 54,-34 20 95,0 1 1,39-20 0,3-3-555,28-10 396,74-66 470,-102 78-307,-56 34-119,-4 2-3,0 0 0,1-1 0,-1 1-1,0-1 1,0 0 0,0 0 0,0 0 0,-1 0 0,1 0-1,0-1 1,4-2 0,-1 0 1,3-2-23,1 0-1,-1 0 1,0-1-1,10-9 1,13-11-36,-24 22 45,-2-1-15,1 1 1,0 0-1,0 1 1,0 0-1,1 0 1,-1 0-1,9-2 1,-14 6-3,13-9-83,4-4-31,-15 9 42,1 0-1,0 1 1,0-1-1,1 1 1,6-3-1,8-2 252,-20 11-92,0-5-34,0-9-56,1 1-68,-1 8 40,0 4 0,-17 2-42,15-4 85,0 1 13,1 0 0,-1-1 0,0 1 1,0 0-1,0-1 0,0 0 0,0 1 0,0-1 1,0 0-1,0 0 0,-2-1 0,-15 1-18,-22-8 6,-8 4 12,1-3 9,-21-14-150,54 16 154,0 0-1,0 0 1,-1 2 0,1 0 0,-26-2-1,10 3 29,0-1-1,-52-11 1,69 10 11,1 0 0,-1-1-1,1-1 1,-15-8 0,-78-41-124,97 49 104,-1 0 0,1 0 0,0-1 0,0-1 0,1 1 0,0-1 0,1-1 0,0 1 0,0-1 0,-10-18 0,2 5 392,-1-1-76,-22-43 0,19 31-654,-45-62-1,57 89 399,-1 0 0,1 0-1,-1 1 1,-1 0 0,1 0 0,-12-6 0,-36-29 325,12-1 53,44 42-481,-6-1-19,-4-9 25,8 9-2,2 2 5,0 0-1,0 0 0,0 0 0,0 0 0,0 1 0,0-1 1,0 0-1,0 0 0,0 0 0,0 0 0,0 0 0,0 0 1,0 0-1,0 1 0,0-1 0,0 0 0,0 0 1,0 0-1,0 0 0,0 0 0,0 0 0,0 0 0,-1 0 1,1 1-1,0-1 0,0 0 0,0 0 0,0 0 0,0 0 1,0 0-1,0 0 0,0 0 0,-1 0 0,1 0 1,0 0-1,0 0 0,0 0 0,0 0 0,0 0 0,0 0 1,0 0-1,-1 0 0,1 0 0,0 0 0,0 0 0,0 0 1,0 0-1,0 0 0,0 0 0,-1 0 0,1 0 1,0 0-1,0 0 0,0 0 0,0 0 0,0 0 0,0-1 1,0 1-1,0 0 0,0 0 0,-1 0 0,1 0 0,0 0 1,-1 2-66,0 1 0,0-1-1,0 1 1,0-1 0,0 1 0,0 0 0,1-1 0,0 1 0,-1 0 0,1-1 0,0 6 0,-5 15-1701,4-9 785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09.292"/>
    </inkml:context>
    <inkml:brush xml:id="br0">
      <inkml:brushProperty name="width" value="0.2" units="cm"/>
      <inkml:brushProperty name="height" value="0.2" units="cm"/>
    </inkml:brush>
  </inkml:definitions>
  <inkml:trace contextRef="#ctx0" brushRef="#br0">18 494 44,'-18'0'3998,"34"-2"-3798,0 0 0,0-1-1,-1 0 1,26-10 0,-2 1-71,18-1-116,102-9-1,-42 7-121,-86 10 57,-9 3 41,0-2 1,-1 0 0,1-1-1,-1-2 1,33-14 0,-52 20 15,4-1-1,-1 0 1,1-1 0,-1 0-1,1 0 1,-1-1-1,0 1 1,-1-1 0,1 0-1,-1-1 1,1 1-1,-1-1 1,-1 0 0,1 0-1,3-6 1,-3 2 4,-2 3 55,1-1 0,-1 1-1,0-1 1,-1 1 0,0-1 0,0 1 0,1-11 0,-4 0 35,0 1 0,-1-1 0,-1 1 0,0 0 0,-1 1 0,-10-23 0,-3-10 115,3 8 406,13 37-400,1 4-218,0-1 1,0 0-1,-1 1 0,1-1 1,0 1-1,0-1 1,0 1-1,0-1 1,0 1-1,0 0 1,0 0-1,0-1 0,0 1 1,0 0-1,0 0 1,1 0-1,-2 2 1,-17 31 90,-8 40 64,19-42-138,1 1 0,2-1 0,1 1-1,2 0 1,3 55 0,11 45-128,1 62 22,-4-2 608,4-214-295,19-39 0,-24 39-190,-4 9-26,1 0 0,0-1 0,1 1 0,8-12 0,28-40-33,-32 46 27,1 0-1,1 1 0,1 1 1,22-24-1,-6 21-184,-14 11 29,-12 7 128,-1 1-1,1-1 1,0 1-1,0-1 1,0 1-1,-1 0 1,1 0 0,0 0-1,0 1 1,0-1-1,0 1 1,-1-1-1,1 1 1,0 0-1,-1 0 1,1 0-1,3 2 1,-1 1 44,1 0 0,0 0 0,-1 0 1,0 1-1,0 0 0,0 0 0,0 0 0,-1 1 0,0-1 0,6 11 0,2 8 98,13 33-1,-19-43-107,30 82 93,-28-78-50,1 0 1,0-1-1,2-1 1,16 23-1,-26-38 1,2 3-261,0-1 0,0 1-1,1 0 1,0-1 0,6 5 0,-9-7 128,0-1 0,0 1 0,-1-1 0,1 0 0,0 0 0,0 1 0,0-1 0,-1 0 0,1 0 0,0 0 0,0 0 0,0 0 0,-1 0 0,1 0 0,0 0 0,0 0 0,0 0 0,0 0 0,-1-1 0,1 1 0,0 0 0,0-1 0,-1 1 0,1 0 0,0-1-1,0 1 1,-1-1 0,1 1 0,0-1 0,-1 1 0,1-1 0,-1 0 0,1 1 0,-1-1 0,1 0 0,-1 1 0,1-1 0,-1 0 0,0 0 0,1-1 0,28-30-2435,-24 20 1857</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13:19.09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64 338 36,'0'0'94,"3"-3"-34,9-2-17,0 1 0,0-1 0,0-1 0,-1 0 0,0 0 0,0-2 0,15-12 0,-14 9-25,0 1-1,1 0 1,24-14 0,19-16-7,-32 21-17,0 1-1,47-27 1,-43 31 11,43-16 0,-44 20-3,49-26 0,-72 35 6,-1-1-1,0 1 1,1 0-1,-1 0 1,1 0-1,0 1 1,-1-1-1,1 1 0,6 0 1,-10 0-7,2 0 241,-35 9-86,-74 24-108,66-16-37,-81 22 0,103-32-12,0 0 0,1 1 0,0 1 0,1 0-1,0 2 1,-17 13 0,10-7-4,0-2 0,-28 13 0,36-20-3,1 0 0,0 0 0,1 2 0,-1 0 0,-13 13-1,25-21 12,2-2-1,1 0-1,-1 1 1,0-1-1,0 1 1,1-1-1,-1 1 1,0 0-1,1-1 1,-1 1-1,1-1 1,-1 1-1,1 0 1,-1 0-1,1-1 1,0 1-1,-1 0 1,1 0-1,-1 0 1,1 0 10,-1 0-13,1 1 0,-1-1 0,0 1 0,1-1 0,-1 0 0,0 1 0,1 0 0,0-1 1,-1 1-1,1 2 0,61-33 15,51-12 15,137-71 0,-196 88-9,0 3-1,1 2 0,84-18 0,-108 29-11,-9 2 0,-1 2 1,1 0 0,22-1-1,-42 5-6,0 1 0,0 0 0,-1 0 1,1 0-1,0-1 0,-1 1 0,1 0 0,0 0 0,-1 0 0,0 0 0,1 0 0,-1 1 0,1-1 1,-1 0-1,0 0 0,0 0 0,0 0 0,1 2 0,-57 10 1,1 4-1,-94 41 1,74-25 1,-203 102-3,230-111 0,-22 13 16,64-33-24,0 0 0,1 0-1,0 0 1,0 1-1,0 0 1,0 0 0,1 0-1,0 1 1,-4 6-1,7-11-17,25 5 2,-10-6 30,-1-1 0,0-1-1,1 0 1,-1 0 0,0-1 0,24-10-1,-19 7-10,142-49-34,-12 13 43,-42 10 4,2 5 1,124-15-1,-215 39-7,-1 1 0,1-2 1,18-6-1,5-2-6,-39 12 4,-1 1 0,0-1 0,1 0 0,-1 0 0,0 0 0,0 1-1,1-1 1,-1 0 0,0 0 0,0 1 0,0-1 0,1 0 0,-1 1 0,0-1 0,0 0 0,0 1 0,0-1-1,0 0 1,0 1 0,0-1 0,0 0 0,1 1 0,-1-1 0,0 0 0,-1 1 0,1-1 0,0 1-1,0-1 1,0 0 0,0 1 0,0-1 0,0 0 0,0 1 0,0-1 0,-1 0 0,1 1 0,0-1 0,0 0-1,0 0 1,-1 1 0,1-1 0,0 0 0,-13 21 3,-12-5 0,0-2-1,-1 0 0,-1-2 0,0 0 0,-33 8 1,-11 6-5,-181 60-2,155-54-10,-17 3 8,50-17-11,-73 32 0,126-45 15,0 0-1,0 1 1,1 0 0,-18 14-1,27-20 5,1 1-1,-1-1 1,0 1-1,1-1 0,-1 1 1,1-1-1,-1 1 0,1-1 1,-1 1-1,1-1 1,-1 1-1,1 0 0,-1-1 1,1 1-1,0 0 0,-1 0 1,1-1-1,0 1 0,0 0 1,0 0-1,0-1 1,-1 1-1,1 0 0,0 0 1,0-1-1,0 1 0,1 0 1,-1 1-1,1-1-1,-1 0 0,1-1 1,0 1-1,0 0 0,0 0 0,0 0 0,0-1 0,0 1 0,0-1 1,0 1-1,0-1 0,0 1 0,0-1 0,0 1 0,3-1 0,42 6-15,-38-6 16,12 0 5,0 0 0,0-1-1,0-1 1,0-1 0,25-7 0,392-107 6,-155 46-35,-174 42 18,167-49 42,-258 77 9,-17 1-43,0 1-1,0-1 0,1 0 0,-1 0 1,0 0-1,0 0 0,0 1 0,1-1 1,-1 0-1,0 0 0,0 0 1,0 1-1,0-1 0,1 0 0,-1 0 1,0 1-1,0-1 0,0 0 0,0 0 1,0 1-1,0-1 0,0 0 0,0 0 1,0 1-1,0-1 0,0 0 0,0 1 1,0-1-1,0 0 0,0 0 0,0 1 1,0-1-1,0 0 0,-1 2 0,0-1 0,1 0 0,-1 1 0,0-1 0,0 0 0,0 0 0,0 0 0,0 0 0,0 0 0,0 0 0,-1 0 0,1 0 0,0 0 0,0-1 0,-1 1 0,1 0 0,0-1 0,-1 1 0,1-1 0,-3 1-1,-244 73 77,-136 44-61,112-40-4,223-53-34,49-24 20,0 0 1,0 0-1,-1 0 0,1 0 1,0 0-1,0 0 0,0 0 1,1 0-1,-1 0 0,0 0 1,0 0-1,0 0 0,1 0 1,-1 0-1,1 0 0,-1 0 1,1 0-1,-1 0 0,1 1 1,4 1-2,-1 0 1,0-1-1,0 0 1,1 1-1,0-2 1,-1 1-1,1 0 1,0-1-1,0 0 0,0 0 1,0 0-1,0-1 1,0 1-1,8-2 1,13 0 7,41-9 1,-42 5-1,177-27 20,20-9-25,-85 14-2,160-31 4,-211 41-14,98-32 0,46-10-4,-228 61 2,-11 3 1,-16 6-5,-23-2 20,-209 53 142,40-7-78,90-26-42,-90 19 33,-49 14-15,220-50-48,33-10 5,0 1 0,0 0 0,1 1 0,-1 0 0,1 1 0,0 1 0,0 0 0,-19 13 1,28-17 1,2-1-2,0 0 0,0-1 0,0 1 0,0 0 0,1-1-1,-1 1 1,0 0 0,0 0 0,1 0 0,-1 0 0,0 0 0,1 0 0,-1 0 0,1 0 0,-1 0-1,1 0 1,0 0 0,-1 2 0,3-1-5,-1 0 1,1-1-1,0 1 0,0-1 0,0 1 0,0-1 1,0 0-1,0 0 0,0 0 0,1 0 1,2 1-1,11 0-8,1-2 1,-1 0-1,1 0 1,-1-2-1,24-4 1,8-1 1,756-140-125,-498 82 74,151-11 231,-440 74-154,42-6 15,-40 5 10,-17 2-5,-7 1 11,-30 2-68,-54 10 0,26-3 20,-40 8 66,0 5 0,-122 44 0,9-3-89,23-10 3,-61 14 45,224-60-17,-6 1 3,2 1-1,-54 21 1,86-29-11,0 0 1,0-1-1,0 1 0,0 1 1,1-1-1,-1 0 0,0 0 1,1 1-1,-1-1 0,1 0 0,-1 1 1,1 0-1,-2 2 0,3-4 1,0 1 0,-1 0-1,1 0 1,0 0-1,-1 0 1,1 0 0,0 0-1,0 0 1,0 0 0,0 0-1,0 0 1,0-1-1,0 1 1,0 0 0,0 0-1,1 0 1,-1 0-1,0 0 1,1 0 0,0 1-1,1 1 0,0-1-1,0 1 0,0-1 1,0 0-1,1 0 0,-1 0 1,0 0-1,1 0 0,0-1 1,-1 1-1,1-1 0,0 0 1,0 1-1,0-1 0,0-1 1,4 2-1,37 3 3,1-1 0,-1-2 0,49-5 0,-70 2 4,139-6 21,0-8 0,242-52 0,-270 42-55,-77 16-9,102-30 1,-144 34 33,-1-2 1,0 0 0,0 0 0,0-1 0,-1-1 0,0 0 0,12-12 0,-24 20 6,-1 1 0,1 0 0,-1-1 0,1 1-1,-1-1 1,1 1 0,0 0 0,-1-1 0,1 1 0,-1 0 0,1 0 0,0 0 0,-1-1 0,1 1 0,0 0 0,0 0 0,-1 0-1,1 0 1,0 0 0,-1 0 0,1 0 0,0 1 0,13-3 37,-10 0-35,-2 1-1,0 0 0,1 1 0,-1-1 0,0 1-1,0-1 1,1 1 0,-1 0 0,0-1 0,1 1 0,-1 0-1,5 1 1,-3-1 3,-4 0-6,1 7-6,-2-3 2,-1 1-1,0-1 1,0 0-1,0 1 1,-1-1 0,0 0-1,1 0 1,-1-1-1,-1 1 1,1 0-1,0-1 1,-1 0-1,0 0 1,0 0-1,0 0 1,-5 2 0,-14 8-29,-43 18 0,-130 49-45,184-75 83,0-1 0,0 0 0,-22 5 0,-20 5 27,2-3-34,50-10-10,2 0-5,-1 0 13,1 0 1,1 0 0,-1 0-1,0 0 1,0 0 0,0 0-1,0 0 1,1 0 0,-1 0 0,1 0-1,-1 0 1,0 0 0,1 0-1,0 0 1,-1-1 0,2 3-1,4-2-10,1 1-1,-1-1 0,0 0 0,1-1 0,-1 1 0,0-1 0,1-1 0,-1 1 0,10-3 0,9 1-30,19-1-33,44 0 18,163-30 0,-190 26 79,-211 14-95,9-3-6,-165 31 83,301-34-3,1 0-1,-1 0 1,0 0 0,0 0 0,1 1-1,-1 0 1,1 0 0,-1 0 0,1 1 0,0-1-1,-8 7 1,12-9-3,0 0 0,-1 0-1,1 1 1,0-1 0,-1 0 0,1 0 0,0 1-1,-1-1 1,1 0 0,0 0 0,0 1-1,-1-1 1,1 0 0,0 1 0,0-1 0,-1 1-1,1-1 1,0 0 0,0 1 0,0-1-1,0 0 1,0 1 0,0-1 0,0 1 0,0-1-1,0 0 1,0 1 0,0-1 0,0 1-1,0-1 1,0 0 0,0 1 0,0-1 0,0 1-1,0-1 1,1 0 0,-1 1 0,0-1-1,0 0 1,0 1 0,1-1 0,-1 0 0,0 1-1,0-1 1,1 0 0,-1 1 0,0-1-1,1 0 1,-1 0 0,0 0 0,1 1 0,-1-1-1,1 0 1,18 5-204,3-10 28,3 0-63</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13:21.93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1205 0 76,'0'0'349,"-13"4"-283,0-1-74,-1 0 0,0-1 0,-24 0 0,23-1 4,0 0 1,1 1-1,-18 4 1,-110 20 65,88-13 12,-74 8-1,-34 7 37,-314 131 14,470-156-129,-1 0 1,1 0-1,0 1 0,0-1 1,0 1-1,0 1 0,1-1 0,-6 7 1,-1 0-35,12-11 39,-1 0 0,1 0-1,0 0 1,0 0 0,0 1-1,-1-1 1,1 0 0,0 0-1,0 0 1,0 1 0,0-1-1,0 0 1,-1 0 0,1 1-1,0-1 1,0 0 0,0 0 0,0 1-1,0-1 1,0 0 0,0 0-1,0 1 1,0-1 0,0 0-1,0 0 1,0 1 0,0-1-1,0 0 1,0 0 0,0 1-1,0-1 1,0 0 0,0 0-1,1 1 1,-1-1 0,0 0-1,0 0 1,0 0 0,0 1-1,1-1 1,12 8-3,17-1 5,26-3 14,1-3 0,-1-2 0,108-17 0,-57 5-14,17 0-13,0-6 0,-1-6-1,211-70 1,-308 86 36,-2 2 38,-1-1-1,0-1 1,-1-2 0,0 0 0,0-1-1,34-26 1,-55 38-45,0-1 0,-1 1 0,1 0 0,-1-1 0,1 1-1,0-1 1,-1 1 0,1-1 0,-1 1 0,1-1 0,-1 1 0,1-1 0,-1 0 0,0 1 0,1-1-1,-1 1 1,0-1 0,1 0 0,-1 1 0,0-1 0,0 0 0,0 0 0,1 1 0,-1-1-1,0 0 1,0 1 0,0-1 0,0 0 0,0 0 0,-1 0 0,0 0-11,0 0 1,0 1-1,0-1 1,0 1-1,0-1 0,0 1 1,0-1-1,0 1 1,-1 0-1,1 0 1,0-1-1,0 1 1,0 0-1,-1 0 0,-1 0 1,-45 6-32,-58 16 37,-85 22-18,-169 60-17,222-71 33,57-14 1,34-7-2,2 2 1,-72 33-1,112-45-15,1 0 1,0 1-1,-1 0 0,1 0 0,0 0 0,1 0 1,-1 0-1,1 1 0,-1 0 0,1 0 0,-2 4 1,3-6 1,1 0 1,0 0 0,1 0 0,-1 0 0,0 0 0,0 0 0,1 0-1,0 0 1,-1 1 0,1-1 0,0 0 0,0 0 0,0 0 0,0 1-1,0-1 1,1 0 0,-1 0 0,1 0 0,-1 0 0,1 1 0,0-1-1,0 0 1,0 0 0,0 0 0,1 1 0,2 0 4,-1 0-1,1 0 1,-1 0 0,1-1-1,0 0 1,0 1 0,0-2 0,0 1-1,0 0 1,0-1 0,1 0 0,-1 0-1,1 0 1,7 1 0,66 3 33,438-25 33,-63-48-138,-332 46 40,-53 8 32,0-3 1,-1-2 0,-1-3 0,78-39 0,-139 58 29,0 0-1,-1 0 0,0-1 1,1 1-1,-1-1 1,0 0-1,5-7 0,9-9 233,-18 19-244,-1 0 0,1 0 0,0 0 0,0 0 0,-1 0 0,1 0 0,-1 0 0,1 0 0,0 0 0,-1 0 0,0 1 0,1-1 0,-1 0 0,0 0 0,1 0-1,-1 1 1,0-1 0,0 0 0,1 1 0,-1-1 0,0 0 0,0 1 0,0-1 0,-1 1 0,-4-1-12,0 1-1,0 0 1,0 1-1,0-1 0,0 1 1,1 0-1,-1 1 1,0-1-1,1 1 0,-8 3 1,-32 9-1,-877 169-8,877-173-1,-278 72 2,286-70 6,15-5-2,-41 18 0,57-22-5,1 0 0,-1 0 0,1 1 0,0 0 0,0 0 0,0 0 0,0 0 1,1 1-1,-1 0 0,1 0 0,-6 9 0,10-13 0,-1 0 1,1 0-1,-1 1 1,0-1-1,1 0 0,0 0 1,-1 0-1,1 0 1,0 1-1,0-1 1,-1 0-1,1 0 0,0 1 1,0-1-1,0 0 1,1 0-1,-1 1 1,0-1-1,0 0 0,1 0 1,-1 1-1,1-1 1,0 2-1,1-1 1,-1 0-1,1 0 1,0 0 0,0-1-1,0 1 1,0-1 0,0 1-1,0-1 1,0 0 0,0 0-1,4 2 1,4 0 2,0 1 0,0-2 0,1 0 0,18 2 0,102 2 7,-1-6 0,0-6 0,198-34 0,372-125-136,-396 68 102,-289 93 58,0-1-1,0-1 1,-1-1 0,0 0-1,18-13 1,-31 20-27,-1 0 0,1 0 0,-1-1-1,1 1 1,-1 0 0,1 0 0,-1 0 0,0-1 0,1 1 0,-1 0 0,0-1-1,1 1 1,-1 0 0,0-1 0,1 1 0,-1-1 0,0 1 0,1 0 0,-1-1-1,0 1 1,0-1 0,0 1 0,0-1 0,1 1 0,-1-1 0,0 1 0,0 0-1,0-1 1,0 1 0,0-1 0,0 1 0,0-1 0,0 1 0,0-1 0,0 1-1,-1-1 1,1 1 0,0-1 0,0 1 0,0-1 0,-1 1 0,1 0 0,0-1-1,0 1 1,-1-1 0,1 1 0,0 0 0,-1-1 0,1 1 0,0 0 0,-1-1 0,1 1-1,-1 0 1,-1-2 2,-1 1-1,1 0 0,-1 0 1,1 0-1,-1 1 1,1-1-1,-1 0 0,1 1 1,-1 0-1,-3 0 1,-49 3-7,0 4 1,-96 22-1,86-15-5,-115 22-11,-128 28 11,57-9 7,129-25-4,-113 29-4,169-41 3,-71 22-4,125-36 3,-1 1 0,1 1 1,0 0-1,0 0 0,1 2 1,0-1-1,-17 16 0,26-21 3,0 0 0,0 0 0,0 0-1,0 0 1,0 0 0,1 0-1,-1 1 1,1-1 0,-1 0 0,1 1-1,0-1 1,0 1 0,0 0 0,1-1-1,-1 1 1,1 0 0,-1-1-1,1 1 1,0 4 0,0-5 0,1 1-1,0-1 1,0 0-1,0 1 1,0-1 0,0 0-1,0 0 1,1 0 0,-1 0-1,1 0 1,-1 0 0,1 0-1,0-1 1,0 1-1,0 0 1,0-1 0,2 2-1,8 3 0,0 0 0,0-1 0,0 0 0,1 0 0,0-2-1,16 4 1,17-1 3,1-2 0,-1-2 0,1-2 0,83-11-1,-28 2 2,142-17 1,-141 13-4,437-89-6,-255 41-50,105-36-145,-259 57 201,-61 15 185,-67 24-13,-3 1-170,0 0 0,0 0 0,0-1 0,0 1 0,0 0 0,0 0 0,0 0 0,0-1 0,0 1 0,0 0 0,0 0 0,0 0 0,0-1 0,0 1 0,-1 0 0,1 0 0,0 0 0,0 0 0,0-1 0,0 1 0,0 0 0,0 0 0,-1 0 0,1 0 0,0 0 0,0 0 0,0 0 0,-1-1 0,1 1 0,0 0 0,0 0 0,0 0 0,0 0 0,-1 0 0,1 0 0,0 0 0,0 0 0,-1 0 0,1 0 0,0 0 0,0 0 0,0 0 0,-1 0 0,1 0 0,0 0 0,0 0 0,0 0 0,0 0 0,-1 1 0,1-1 0,0 0 0,0 0 0,0 0 0,-1 0 0,-43 4-8,0 1 0,0 3 0,-73 21 0,18-4-29,-554 87-145,573-101 160,2 4 1,0 3-1,-146 55 1,218-71 16,0 1 0,1 1 0,-1-1-1,0 1 1,1 0 0,0 0 0,0 1 0,0 0 0,-7 9 0,11-13 1,1 0 0,-1 0 0,1 0 0,0 0 0,-1 0 1,1 0-1,0 0 0,-1 0 0,1 0 0,0 0 0,0 0 0,0 0 1,0 0-1,0 0 0,0 0 0,0 1 0,1-1 0,-1 0 1,0 0-1,1 0 0,-1 0 0,0 0 0,1 0 0,-1-1 0,1 1 1,-1 0-1,1 0 0,0 0 0,-1 0 0,1 0 0,1 0 1,1 2-3,-1-1 1,1 1 0,0-1 0,0 0 0,0 0 0,0 0 0,0-1 0,6 3 0,18 3-1,0-1 0,1-1 0,-1-1 0,1-2 0,33-1-1,147-16 21,-151 9-11,554-71-69,-469 51-11,-1-6 1,175-64-1,-56-15 34,38-13 13,-243 108 22,-45 13 6,6-5 2,-271 89 10,-152 35 25,330-95-33,-85 33-1,138-44-7,1 1-1,0 0 0,0 2 1,1 0-1,0 2 0,2 0 1,-28 26-1,47-39 1,-1 0 0,1 0 0,0 0 0,-1 0 0,1 0 1,0 0-1,0 0 0,1 0 0,-1 1 0,0-1 0,1 0 0,-1 4 0,-2 5-11,3-11 13,0 1 1,0-1-1,0 1 1,0-1-1,1 1 1,-1 0-1,0-1 1,0 1-1,0-1 0,0 1 1,1-1-1,-1 1 1,0-1-1,0 0 1,1 1-1,-1-1 1,0 1-1,1-1 1,-1 1-1,1-1 0,-1 0 1,1 1-1,-1-1 1,0 0-1,1 0 1,-1 1-1,1-1 1,-1 0-1,1 0 0,-1 1 1,1-1-1,0 0 1,27 5-12,734-108-36,-617 72-29,0-7 0,-3-6 0,229-104 0,-185 77 213,-159 63 247,-42 8-323,7 1-58,0 0 1,0 0 0,0 1 0,0 0-1,-14 5 1,-23 6-4,-117 23-24,11-2-19,48-18 12,-377 74-38,442-81 83,-38 16 0,63-20-10,0 1 0,1 0 0,0 1 0,0 0 0,0 1 0,-12 11 0,22-18-3,1 0 0,-1 0 1,1 1-1,-1-1 0,1 0 0,0 1 1,-1-1-1,1 0 0,0 1 0,0 0 1,0-1-1,0 1 0,1-1 0,-1 1 1,0 0-1,1 0 0,-1 0 0,1-1 1,0 1-1,-1 0 0,1 0 0,0 0 0,0 0 1,0-1-1,1 4 0,0-3-1,0 0 0,1 0 0,-1 0 0,1 0 0,0-1 0,-1 1 0,1-1 0,0 1 0,0-1 0,0 0 0,0 1 0,0-1 0,0 0 0,0 0 0,1-1-1,-1 1 1,0 0 0,0-1 0,1 1 0,3-1 0,23 4-9,1-1 0,0-2 0,-1 0-1,1-2 1,-1-2 0,50-10 0,39-11-19,-1-5 1,222-89 0,-31-13 8,-107 47 17,-75 33 9,-51 21 15,-25 12-4,48-28-1,-84 39 6,-1-1-1,0 0 0,0-2 0,-1 1 1,0-1-1,-1-1 0,0 0 0,10-13 1,-20 22-13,1 0 0,-1 1 0,0-1 0,0 0 0,0 1 0,0-1 0,0 0 0,-1 0 0,1 0 0,-1 0 0,1 0 0,0-3 0,-2 4-5,1 0 0,0 0 1,0 1-1,-1-1 0,1 0 1,0 0-1,-1 1 1,1-1-1,-1 0 0,1 1 1,-1-1-1,1 0 0,-1 1 1,0-1-1,1 1 1,-1-1-1,0 1 0,1-1 1,-1 1-1,0 0 0,1-1 1,-1 1-1,0 0 1,0 0-1,0-1 0,1 1 1,-1 0-1,0 0 0,0 0 1,0 0-1,0 0 1,1 0-1,-2 0 0,-28 0 4,-1 1 1,1 2-1,-39 7 0,34-4-5,-96 20 0,1 7 0,-127 49 0,186-58-4,-326 98-40,269-83 22,-98 33 9,180-50 3,44-21 4,1 1 1,-1-1 0,0 0 0,1 0 0,-1 1 0,1-1 0,0 1 0,-1-1 0,1 1-1,0 0 1,0-1 0,0 1 0,0 0 0,0 0 0,1 0 0,-1 0 0,1-1 0,-1 1-1,1 0 1,-1 4 0,2-3-1,0 0 0,-1 0 0,1 0 0,1-1 0,-1 1 0,0 0 0,1-1 0,-1 1 0,1-1 0,0 0-1,0 1 1,0-1 0,0 0 0,0 0 0,0 0 0,1-1 0,-1 1 0,1 0 0,-1-1 0,1 0 0,4 3 0,10 3-14,-1 0 0,21 6 1,-5-3 6,1-2 0,0-1 0,0-1 0,1-2 0,66 0 0,-63-5 7,4-1 2,47-7 0,194-26-8,-223 27 25,0-3 1,65-21 0,-122 31-17,1 0 0,-1 0 0,1 1 0,-1-1 0,1 1 0,0 0 0,-1-1 0,1 1 0,3 0 0,-6 6-46,-12 7 44,-4-1 13,-1-1-1,0 0 1,-24 10 0,0 1-3,4-1 3,-28 19-17,35-20 7,-1-1-1,0-2 1,-47 18-1,39-18 1,1 2-1,-40 25 0,65-35 2,0 0 0,1 1 0,1 0 0,-15 17 0,25-26 0,1 0 0,0 0-1,0 0 1,0 0 0,0 1 0,0-1 0,0 0 0,0 0 0,0 0-1,1 0 1,-1 0 0,0 0 0,1 0 0,-1 0 0,1 0 0,-1 0-1,1 0 1,-1 0 0,1 0 0,-1-1 0,1 1 0,0 0 0,0 0-1,-1-1 1,1 1 0,0 0 0,0-1 0,0 1 0,0 0 0,0-1-1,0 0 1,0 1 0,0-1 0,1 1 0,15 4-1,0-1 1,0-1 0,0-1-1,32 1 1,77-7 6,-61 0-3,39 0 19,0-5 1,123-27 0,-211 33 8,-1 0 18,-14 2 43,-7 1 80,-58 3-304,-95 18-1,66-7-155,66-11 144,-3 1-383,0 0 0,-46 15 0,56-15-163</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21:39.997"/>
    </inkml:context>
    <inkml:brush xml:id="br0">
      <inkml:brushProperty name="width" value="0.2" units="cm"/>
      <inkml:brushProperty name="height" value="0.2" units="cm"/>
      <inkml:brushProperty name="color" value="#FF0066"/>
    </inkml:brush>
  </inkml:definitions>
  <inkml:trace contextRef="#ctx0" brushRef="#br0">42 36 48,'27'3'7701,"-23"-3"-7153,7-3-1170,34-1 648,-44 4-17,2 0 57,16 0 102,6 0-3,-3-4-190,-18 4 29,16 0 72,11 0-349,-22 0-92,-25 0 334,-62-12-197,-14 8 133,88 4 90,-15 0-22,-34 4 267,54-4-232,1-1-1,-1 1 1,1 0 0,0 0 0,-1 0-1,1 0 1,0 0 0,-1 0 0,1 1-1,-1-1 1,1 0 0,-1 1 0,1-1-1,2 2 1,19 3-64,16-4 84,46 6-1,-60-3 229,-1-1-445,-28-5 99,3 2 91,0 0 0,1 0 0,-1 0 0,0 0 0,0 0 0,0 1 0,0-1-1,0 0 1,1 0 0,-1 1 0,0-1 0,0 0 0,0 1 0,1-1-1,-1 1 1,0-1 0,-1 2 0,-22-7-106,15 3 64,6 1 27,-1 1 0,1-1 0,0 1 0,0-1 0,0 1-1,0 0 1,-1 0 0,1 0 0,0 1 0,0-1 0,-5 2 0,-56 2 67,118 3-186,89-7 311,-140 0-118,4 0 82,9 0-84,-13 0 77,0 0-172,12-1-94,-20-1-7,-31-5 8,24 5 195,2 1-76,0 0 0,0 1 1,0 0-1,-11 1 1,-5 1-25,-4 3 90,17-1-100,14-4 47,-1 1 1,0-1-1,0 0 0,0 0 0,0 0 0,0 0 0,0 0 0,0 0 0,0 0 0,0 0 0,0 0 0,0 0 1,0 0-1,0 0 0,0 0 0,0 0 0,0 0 0,0 0 0,0 0 0,0 1 0,0-1 0,0 0 0,0 0 1,0 0-1,-1 0 0,1 0 0,0 0 0,0 0 0,0 0 0,0 0 0,0 0 0,0 0 0,0 0 0,0 0 1,0 0-1,-4-20-4327,4 8 2191,0-2 1380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21:42.887"/>
    </inkml:context>
    <inkml:brush xml:id="br0">
      <inkml:brushProperty name="width" value="0.2" units="cm"/>
      <inkml:brushProperty name="height" value="0.2" units="cm"/>
      <inkml:brushProperty name="color" value="#FF0066"/>
    </inkml:brush>
  </inkml:definitions>
  <inkml:trace contextRef="#ctx0" brushRef="#br0">299 222 64,'0'0'463,"-3"-20"-53,0 11 173,2 4-491,-1 1 1,1-1 0,0 1 0,0-1 0,0 0-1,1 0 1,0 1 0,0-7 0,-2 3 73,1 0 0,-2 1 0,1 0-1,-1-1 1,-6-11 0,7 14-111,-1 1 0,1 0 0,-1 0 0,1 0 0,-1 1 0,0-1 0,-1 0 0,1 1 0,0 0 0,-1 0 0,0 0 0,0 0 0,-7-3 0,-4-2 159,9 4-138,0 1 0,0 0 1,-1 0-1,-10-3 1,-25-1 277,36 9-317,-1 1-1,1-1 0,0 1 0,0 1 1,0-1-1,0 1 0,0 0 0,1 1 0,-1-1 1,1 1-1,-5 6 0,-4 25 4,10-29-11,1 0 0,0 1 0,1-1 0,-1 1 0,1 0 0,1 0 0,-1-1 0,1 1 0,1 0 0,0 15 0,-5 35 231,4-53-218,1 0-1,0 0 1,0 0 0,0 1-1,1-1 1,0 0 0,2 7-1,1 19 102,13 91 239,-8-113-351,-5-3 10,1 0 1,-2 0-1,1 0 1,-1 0-1,1 1 0,-2-1 1,1 1-1,-1 0 1,3 11-1,-4-15-33,0 0 0,0 0-1,1 0 1,-1 0 0,1-1 0,0 1-1,0 0 1,0-1 0,0 0 0,1 1-1,-1-1 1,1 0 0,-1 0-1,1 0 1,5 2 0,-8-3-4,3 0 10,-1 0 0,1 0-1,-1 0 1,1 0 0,0 0 0,-1-1 0,1 1 0,0-1 0,3 1 0,33 6-145,-37-6 44,2-1-22,39 0 417,-25-9-216,-16 8-87,0-1-1,0 1 1,1 0 0,-1 0 0,1 0-1,-1 0 1,0 0 0,5-1-1,17-14 114,-19 14-186,-2 1-33,0-1 0,0 1 1,0-1-1,0 1 0,0-1 0,0 0 0,4-4 1,-10-6 165</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21:43.953"/>
    </inkml:context>
    <inkml:brush xml:id="br0">
      <inkml:brushProperty name="width" value="0.2" units="cm"/>
      <inkml:brushProperty name="height" value="0.2" units="cm"/>
      <inkml:brushProperty name="color" value="#FF0066"/>
    </inkml:brush>
  </inkml:definitions>
  <inkml:trace contextRef="#ctx0" brushRef="#br0">258 166 112,'0'0'661,"-7"-5"-224,5 4-514,1 1 137,-1-1-1,1 1 0,0-1 1,0 1-1,0-1 0,-1 0 1,1 1-1,0-1 0,0 0 1,0 0-1,0 0 1,0 0-1,0 0 0,0 0 1,1 0-1,-1 0 0,0 0 1,1-1-1,-1 1 0,0 0 1,0-2-1,1 3 56,-9-25 347,-24-29 208,32 51-612,1 3-55,0 0 1,-1 0-1,1 0 1,0 0-1,-1-1 1,1 1-1,0 0 1,-1 0-1,1 0 1,0 0-1,-1-1 1,1 1-1,0 0 1,0 0-1,-1-1 1,1 1-1,0 0 1,0 0-1,0-1 1,-1 1-1,1 0 1,0-1-1,0 1 1,0 0-1,0-1 1,0 1-1,-1-1 1,-7-8 78,1 6 17,0 0 1,0 0 0,0-1 0,0 0 0,-11-8-1,17 10-76,-1 1-39,0 0 16,0 0 1,0-1-1,0 2 1,0-1-1,-1 0 1,1 0-1,0 1 1,-3-1-1,1 4 7,-8 8-22,0 0 0,1 1-1,-10 13 1,16-18 13,1 0 0,1 1 0,0-1 0,0 1 0,0 0 0,1-1 0,0 1-1,0 1 1,0 8 0,0 10-34,3 37-1,0-23 48,7-1-8,-3-21-2,-5-17-1,0 1-1,1-1 1,0 0-1,-1 1 1,1-1-1,0 0 1,0 0-1,0 1 1,0-1-1,1 0 0,-1 0 1,0 0-1,1-1 1,0 1-1,-1 0 1,1-1-1,0 1 1,0-1-1,0 1 1,0-1-1,0 0 0,0 0 1,0 0-1,0 0 1,1 0-1,-1 0 1,0 0-1,0-1 1,3 1-1,2 1-2,2-5-22,50-8 51,-58 11-21,0-1 0,0 1-1,0 0 1,0-1-1,0 1 1,0-1-1,0 1 1,0-1 0,0 0-1,0 1 1,-1-1-1,1 0 1,0 0 0,0 0-1,-1 0 1,1 1-1,1-3 1,-2 2-4,0 1 0,0-1 0,0 1 0,1 0 0,-1-1 0,0 1 0,1-1 0,-1 1 0,0 0-1,1-1 1,-1 1 0,0 0 0,1-1 0,-1 1 0,1 0 0,-1 0 0,1-1 0,-1 1 0,1 0 0,-1 0 0,1 0 0,-1 0 0,1-1 0,-1 1 0,1 0 0,-1 0 0,1 0 0,1-2 0,0 1 0,-1-1 0,1 0 0,-1 0 0,0 0 0,0-1 0,1 1 0,-1 0 0,1-4 0,6-25 2,-5 17 3,2-24 39,4-26 141,-9 58-169,1-1 0,0 1-1,0 0 1,1-1-1,4-9 1,-4 10 262,0 0-1,0 0 1,-1 0 0,1-1 0,-1-10 0,7 150 369,-7-125-696,0 0 1,1 0-1,0 0 0,0-1 1,4 12-1,-4-16 40,-1 0 0,1 1 0,0-1 0,0 0 0,0-1 1,0 1-1,1 0 0,-1-1 0,1 1 0,0-1 0,0 0 0,0 1 0,0-1 0,6 3 0,28 8 258,-34-12-151,24-10-1263,-25 7 876,-1-1 0,0 0-1,1 0 1,-1 0 0,0 0 0,-1 0-1,1 0 1,0 0 0,-1 0-1,0 0 1,1 0 0,-1 0 0,-1 0-1,1 0 1,-1-6 0,0 5-230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21:44.622"/>
    </inkml:context>
    <inkml:brush xml:id="br0">
      <inkml:brushProperty name="width" value="0.2" units="cm"/>
      <inkml:brushProperty name="height" value="0.2" units="cm"/>
      <inkml:brushProperty name="color" value="#FF0066"/>
    </inkml:brush>
  </inkml:definitions>
  <inkml:trace contextRef="#ctx0" brushRef="#br0">4 76 304,'7'-76'9878,"-13"84"-9176,5-5-687,0-1 1,0 1 0,1 0 0,-1 0-1,1-1 1,-1 1 0,1 0-1,0 0 1,0 0 0,1 4-1,26 236 866,-17-127-390,3 84-266,-10-143-327,-1-19 89,7 47 1,-4-48 65,0 40-1,2 15 60,-3-49 434,-3-41-288,-1 14-1377,-5-103-9622,5 64 9914</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21:45.266"/>
    </inkml:context>
    <inkml:brush xml:id="br0">
      <inkml:brushProperty name="width" value="0.2" units="cm"/>
      <inkml:brushProperty name="height" value="0.2" units="cm"/>
      <inkml:brushProperty name="color" value="#FF0066"/>
    </inkml:brush>
  </inkml:definitions>
  <inkml:trace contextRef="#ctx0" brushRef="#br0">3 78 256,'-1'-3'267,"0"1"0,1-1 0,0 1 0,-1-1-1,1 0 1,0 1 0,0-1 0,1-5 0,1-14 1344,-1 20-1541,1 0 1,0-1-1,0 1 1,0 0-1,0 0 1,0 0-1,0 0 1,0 1-1,1-1 0,-1 0 1,1 1-1,-1 0 1,5-2-1,10 3-45,0 1-1,1 1 1,-1 0-1,0 1 1,0 1-1,0 1 1,22 9-1,-13-7-62,-22-6 43,0 0-1,-1 0 0,1 0 1,0 1-1,-1-1 0,7 4 1,-7-3-5,0 0-1,0 0 1,0 1 0,0-1 0,-1 1-1,1 0 1,-1 0 0,0 0 0,3 3 0,3 6-19,-5-9 7,0 20-5,10 15 14,-11-32 11,1 0-1,-1 0 1,-1 1-1,1-1 1,1 13-1,-3-18 23,-2 20 806,-5-16-782,0 0 0,-1 0-1,0 0 1,-16 6 0,-16 10 48,22-13-265,16-7 146,0-1 1,0 1 0,0-1 0,1 1 0,-1 0 0,0 0 0,1 0 0,-1 0-1,1 0 1,-1 0 0,1 0 0,-1 0 0,1 0 0,0 1 0,-1-1-1,-1 4 1,3-5 45,-38 11-4829</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21:45.850"/>
    </inkml:context>
    <inkml:brush xml:id="br0">
      <inkml:brushProperty name="width" value="0.2" units="cm"/>
      <inkml:brushProperty name="height" value="0.2" units="cm"/>
      <inkml:brushProperty name="color" value="#FF0066"/>
    </inkml:brush>
  </inkml:definitions>
  <inkml:trace contextRef="#ctx0" brushRef="#br0">6 24 136,'0'0'17,"-1"0"-1,1 0 1,0 0 0,0 0 0,-1 0-1,1 0 1,0 0 0,-1-1 0,1 1-1,0 0 1,0 0 0,-1 0 0,1-1-1,0 1 1,0 0 0,0 0 0,-1 0-1,1-1 1,0 1 0,0 0 0,0 0-1,0-1 1,0 1 0,-1 0 0,1-1-1,0 1 1,0 0 0,0 0-1,0-1 1,0 1 0,0 0 0,0-1-1,0 1 1,0 0 0,0-1 0,0 1-1,0 0 1,0 0 0,12-15 3254,3 30-2989,-8 16 67,-5-21-131,2 5 127,-1 0 0,0 0-1,1 29 1,-2-24-230,0 0 1,6 20-1,-4-25-103,-1 0 0,0 0 0,-2-1 0,1 19 0,-2-31 81,-8-30-5724,3 17 5159</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21:46.247"/>
    </inkml:context>
    <inkml:brush xml:id="br0">
      <inkml:brushProperty name="width" value="0.2" units="cm"/>
      <inkml:brushProperty name="height" value="0.2" units="cm"/>
      <inkml:brushProperty name="color" value="#FF0066"/>
    </inkml:brush>
  </inkml:definitions>
  <inkml:trace contextRef="#ctx0" brushRef="#br0">39 5 444,'-2'0'123,"1"-1"0,-1 0-1,0 0 1,1 1 0,-1-1 0,0 1 0,0 0 0,0-1-1,0 1 1,1 0 0,-1 0 0,0 0 0,0 0-1,0 1 1,0-1 0,1 0 0,-1 1 0,0-1-1,-2 2 1,4 1-116,-1 0 0,1 0 0,0 0 0,1-1 0,-1 1 0,0 0 0,1 0 0,0 0 1,0-1-1,-1 1 0,2 0 0,0 2 0,-1-4 13,5 21 36,-3-15 282,1-2-1459,4-13 4,-3 2 617</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21:47.065"/>
    </inkml:context>
    <inkml:brush xml:id="br0">
      <inkml:brushProperty name="width" value="0.2" units="cm"/>
      <inkml:brushProperty name="height" value="0.2" units="cm"/>
      <inkml:brushProperty name="color" value="#FF0066"/>
    </inkml:brush>
  </inkml:definitions>
  <inkml:trace contextRef="#ctx0" brushRef="#br0">1 36 412,'11'-35'3986,"-13"48"-3775,1-7-23,1 0 1,0 1-1,0-1 0,0 0 0,2 12 1,1 8 213,-4 21 21,0-16-338,1 0-1,1 1 0,2-1 0,1 0 0,11 44 0,0-27-58,-9-23 133,2 0 0,1-1 0,13 25 0,-21-45-150,1-2 0,0 1 0,0 0 0,0 0 0,0-1 1,1 1-1,-1-1 0,1 1 0,-1-1 0,1 0 0,0 0 1,0-1-1,0 1 0,0 0 0,0-1 0,0 0 0,1 0 0,4 2 1,0-2-52,0 0 1,1-1-1,-1 0 1,0 0-1,16-3 1,-21 2 55,1 0 0,0 0-1,-1-1 1,1 0 0,-1 0 0,1 0 0,-1 0-1,0 0 1,0-1 0,0 1 0,3-4 0,-3 3-33,0 0 1,0 0 0,0 1 0,0-1 0,0 1-1,1 0 1,-1 0 0,1 0 0,-1 0 0,1 0-1,0 1 1,0 0 0,0 0 0,7-1 0,1-12-292,-15-16-6108,-5 19 5937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09.806"/>
    </inkml:context>
    <inkml:brush xml:id="br0">
      <inkml:brushProperty name="width" value="0.2" units="cm"/>
      <inkml:brushProperty name="height" value="0.2" units="cm"/>
    </inkml:brush>
  </inkml:definitions>
  <inkml:trace contextRef="#ctx0" brushRef="#br0">239 284 200,'-2'1'142,"1"0"0,0 0 0,-1 0 0,1 0 0,-1 0 0,1 0 0,-1 0 0,0 0 0,1-1-1,-1 1 1,0-1 0,0 1 0,1-1 0,-1 0 0,0 1 0,0-1 0,1 0 0,-1 0 0,-3-1 0,5 2-110,-1-1 0,0 0 0,0 1-1,0-1 1,1 0 0,-1 1 0,0-1 0,0 1 0,1-1 0,-1 1 0,1 0 0,-1-1-1,0 1 1,1 0 0,-1-1 0,1 1 0,-1 0 0,1-1 0,0 1 0,-1 0-1,1 0 1,0 0 0,0 0 0,-1-1 0,1 1 0,0 0 0,0 0 0,0 0-1,0 0 1,0 0 0,0-1 0,0 1 0,0 0 0,0 0 0,1 0 0,-1 0 0,1 1-1,-1 3 18,1-3-59,-1-1 0,1 1 0,0-1-1,0 0 1,0 0 0,0 1 0,0-1 0,0 0 0,0 0 0,0 0-1,0 0 1,1 0 0,-1 0 0,0 0 0,1 0 0,-1-1 0,1 1-1,-1-1 1,0 1 0,1-1 0,0 1 0,1-1 0,0 0-26,-1 0 0,1 0-1,0 0 1,-1 0 0,1-1 0,0 1 0,-1-1 0,1 0 0,0 0 0,-1 0 0,1 0 0,-1 0 0,0 0 0,1-1 0,-1 1 0,0-1-1,0 0 1,0 0 0,0 0 0,0 0 0,0 0 0,1-2 0,0 0 80,-1 1-1,1-1 1,-1 0 0,0 0-1,0 0 1,0 0-1,0 0 1,-1-1 0,0 1-1,0 0 1,0-1-1,0-6 1,-1 2 197,-1-1 0,-1 1-1,0 0 1,0 0 0,-1 0 0,0 0 0,0 1-1,-1-1 1,-9-15 0,-6-4 267,-30-37 0,42 58-415,0 0 1,0 0-1,-1 1 1,0 0-1,0 0 1,-1 1-1,0 0 1,-14-5-1,21 9-87,1 0-1,0 0 1,-1 1-1,1-1 1,-1 1 0,1-1-1,0 1 1,-1 0-1,1 0 1,-1-1-1,0 1 1,1 0 0,-1 0-1,1 0 1,-1 1-1,1-1 1,-1 0-1,1 1 1,-1-1 0,1 0-1,0 1 1,-1 0-1,1-1 1,-1 1-1,1 0 1,0 0 0,0 0-1,0 0 1,-1 0-1,1 0 1,0 0-1,0 0 1,-1 2 0,-2 3-14,1 1 0,-1 0 0,1 0 0,1 1 0,-4 11 0,-1 6 8,-2 0 30,2 0 0,1 1 0,2 0 0,0 0 0,1 0 0,2 27 0,1-42-30,1-1 0,1 1 1,0-1-1,0 0 0,1 0 0,0 0 0,1 0 0,0 0 0,1-1 1,0 0-1,0 0 0,1 0 0,11 13 0,-13-18 0,0 1 0,1-1 0,0-1 0,-1 1-1,1-1 1,1 0 0,-1 0 0,0 0 0,1-1 0,-1 0 0,10 3 0,0-1-10,0-1 0,28 2 0,-19-3-41,-18-1-8,0 0-1,-1 0 1,1-1 0,0 0-1,0 0 1,0 0-1,0-1 1,0 1-1,9-4 1,-7 1-88,-4 1-70,0 1 0,1-1-1,-1 0 1,0 0 0,0-1 0,-1 1 0,1-1 0,0 0-1,-1 1 1,1-2 0,-1 1 0,0 0 0,4-6-1,-6 7 40,0 0 0,0 0-1,0 0 1,0 0-1,0 0 1,0 0-1,0 0 1,-1-1 0,1 1-1,-1 0 1,1-1-1,-1 1 1,0 0-1,0 0 1,0-1 0,-1 1-1,1 0 1,0-1-1,-1 1 1,0-2-1,0-5-564</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21:47.493"/>
    </inkml:context>
    <inkml:brush xml:id="br0">
      <inkml:brushProperty name="width" value="0.2" units="cm"/>
      <inkml:brushProperty name="height" value="0.2" units="cm"/>
      <inkml:brushProperty name="color" value="#FF0066"/>
    </inkml:brush>
  </inkml:definitions>
  <inkml:trace contextRef="#ctx0" brushRef="#br0">48 72 44,'-2'0'92,"-1"0"-1,1 0 1,0 0 0,0 0-1,0 0 1,0-1 0,0 1 0,0-1-1,0 1 1,0-1 0,0 1-1,0-1 1,0 0 0,-17-10 3890,27 5-3804,4-3-53,4 4-79,0 2 0,0 0 1,0 1-1,33 1 1,6-2-66,9-8-21,-51 7 51,0 2 0,1-1 0,17 1 0,-29 2 13,10-2 46</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21:48.920"/>
    </inkml:context>
    <inkml:brush xml:id="br0">
      <inkml:brushProperty name="width" value="0.2" units="cm"/>
      <inkml:brushProperty name="height" value="0.2" units="cm"/>
      <inkml:brushProperty name="color" value="#FF0066"/>
    </inkml:brush>
  </inkml:definitions>
  <inkml:trace contextRef="#ctx0" brushRef="#br0">236 498 60,'-1'6'2363,"0"-14"-1739,1 7-604,1-1 0,-1 0 0,0 0 0,0 0 0,0 0 0,1 1 0,-1-1 0,1 0 0,0 0 0,-1 1 0,1-1 0,1-1 0,1 0 5,-1 1 0,0-1-1,0 1 1,0-1 0,0 0 0,0 0 0,-1 0-1,1 0 1,-1 0 0,0 0 0,1 0 0,-2-1 0,2-4-1,-4 1 74,0 0 1,-1-1-1,0 1 0,0 0 0,-1 0 0,0 1 0,0-1 1,-6-7-1,0 4-47,0 1-1,0 0 1,-13-9 0,20 15-40,-18-3-15,18 5 2,0 1 0,0 0-1,0 0 1,0 0 0,0 0 0,0 1 0,0-1 0,1 1 0,-1 0 0,0 0-1,0 0 1,1 0 0,-1 0 0,1 1 0,-4 1 0,-33 30 162,27-21-101,7-8-59,0 1 0,1 0-1,0 0 1,0 0 0,0 0-1,1 1 1,0-1 0,0 1-1,0 0 1,0 0 0,1 0 0,-3 12-1,3-2-38,0 1 0,1-1 0,1 25 1,1-11-20,-1-26 73,1 0 0,-1 0-1,1 0 1,0 0 0,0 0 0,1 0 0,-1 0 0,1 0 0,0 0 0,0 0 0,0-1 0,1 1 0,-1-1-1,1 1 1,0-1 0,0 0 0,0 0 0,0-1 0,0 1 0,1-1 0,-1 1 0,1-1 0,0 0 0,6 3-1,-5-3-32,0-1-1,0 1 1,0-1-1,0 1 1,0-2-1,0 1 1,0 0-1,0-1 1,1 0-1,-1 0 0,0-1 1,0 1-1,0-1 1,0 0-1,9-4 1,-11 4-16,-1 1 37,0-1 1,-1 1 0,1-1-1,0 0 1,0 1-1,0-1 1,0 0-1,-1 0 1,1 0 0,0 0-1,-1-1 1,1 1-1,-1 0 1,1-1 0,-1 1-1,0-1 1,1 1-1,-1-1 1,0 0 0,0 1-1,1-3 1,0 0 2,0 0 0,0 0 0,-1 0 0,1 0 0,-1 0 0,0 0 0,0-1-1,1-8 1,9-132 511,-11 141-540,1-12-34,3 21 564,3 16-482,-1-5 44,-3-5-49,-3-8-23,1-1 0,-1 0 1,1 1-1,0-1 0,0 0 0,0 0 0,0 1 1,0-1-1,0 0 0,3 3 0,-3-3 1,0-1 0,0 0 1,0 1-1,0-1 0,-1 1 0,1 0 0,-1-1 0,1 1 0,-1-1 0,1 1 0,-1 0 1,0 2-1,2 9 6,2-5 49,0 0 0,0-1 1,1 1-1,0-1 1,0 0-1,1-1 0,-1 1 1,2-1-1,7 6 1,-2 1-190,-11-11 118,0-1-1,0 0 1,0 1 0,1-1-1,-1 0 1,0 0 0,0 0-1,1 0 1,-1 0 0,1 0-1,-1-1 1,1 1 0,-1 0-1,1-1 1,-1 1 0,1-1 0,2 1-1,4 0 10,-1-1 0,1 1 0,0-1 0,0-1 0,0 0-1,-1 0 1,1 0 0,-1-1 0,1 0 0,-1-1 0,1 0 0,-1 0-1,0 0 1,0-1 0,-1 0 0,12-9 0,-10 6-1,0 0 41,-1 0 0,0 0 0,10-13 0,3-2 174,-16 18-168,0 0 0,0 0 0,0 0 0,0-1 0,-1 1-1,6-11 1,2-8-68,-1 0 0,-1-1 0,-1 0 1,-1-1-1,-1 1 0,-1-2 0,4-49 0,-10 59 99,0 0 0,-1 0 0,-1 1 0,0-1 0,-1 1 0,-9-24-1,10 30 27,-1 1 0,0 0 0,0 0 0,-1 0 0,0 0 0,0 1 0,-1 0 0,0 0 0,0 0 0,-1 1 0,1 0 0,-15-9 536,-6 17-991,22 1 354,0 0 0,1 1 0,0 0 0,-1 0 0,1 0 0,1 1 0,-1-1 0,1 1 0,0 0 0,0 0 0,0 0 0,0 0 0,1 0 0,0 1-1,0-1 1,0 1 0,0 7 0,-2 10 42,0 1-1,2-1 0,1 1 0,1 0 1,1-1-1,0 1 0,2-1 0,1 1 1,1-1-1,1 0 0,1 0 1,17 37-1,-6-18-6,23 49 6,-37-83-33,1 0-1,0 0 1,0 0-1,0-1 1,1 0-1,0 0 0,0 0 1,1-1-1,0 0 1,0 0-1,0-1 1,1 0-1,0 0 1,0-1-1,0 0 0,0 0 1,1-1-1,0 0 1,12 2-1,-16-4-17,1-1-1,-1 0 0,0 0 1,0 0-1,10-2 1,1 0 29,-10 1 17,0 0 0,0 0 0,0-1 0,0 0 0,0 0 0,10-6 0,-3 3-84,-10 3 52,-1 0 0,1 0 0,0 0 0,-1 0 0,1 0 0,-1-1 0,0 1 0,4-5 0,3-4 61,6-21-114,-13 30-2,-1 0 0,0 1 0,1-1 0,-1 0 0,1 0 0,0 1 0,0-1 0,0 1 0,-1 0 0,4-2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21:59.172"/>
    </inkml:context>
    <inkml:brush xml:id="br0">
      <inkml:brushProperty name="width" value="0.2" units="cm"/>
      <inkml:brushProperty name="height" value="0.2" units="cm"/>
      <inkml:brushProperty name="color" value="#FF0066"/>
    </inkml:brush>
  </inkml:definitions>
  <inkml:trace contextRef="#ctx0" brushRef="#br0">273 58 40,'0'0'2451,"2"-2"-2348,-2 0 29,1 1-1,0 0 1,-1-1-1,1 1 1,-1-1-1,0 1 0,1-1 1,-1 1-1,0-1 1,0 1-1,0-1 1,0 0-1,-1-1 1,1-10 603,0 13-601,-8-20 1179,-4 49-939,8-21-403,1 0-1,-1 0 1,-4 16-1,2 3 44,-1-1-1,-1 1 0,-21 42 0,9-23-180,-4 16 108,-19 73 0,40-126 96,-2 17-6,-2 0 0,-1-1-1,-1 0 1,-17 33 0,23-51-10,0 0 0,0 0 0,1 1-1,0-1 1,0 1 0,0 14 0,1-23 93,-2 1-69,2-16-1579,1 13 1077,-1 2 326,0 1 0,0-1 0,0 0 1,0 0-1,0 0 0,1-1 0,-1 1 0,0 0 0,0 0 1,1 0-1,-1-1 0,1 1 0,-1-2 0,-9-19-2703</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21:59.977"/>
    </inkml:context>
    <inkml:brush xml:id="br0">
      <inkml:brushProperty name="width" value="0.2" units="cm"/>
      <inkml:brushProperty name="height" value="0.2" units="cm"/>
      <inkml:brushProperty name="color" value="#FF0066"/>
    </inkml:brush>
  </inkml:definitions>
  <inkml:trace contextRef="#ctx0" brushRef="#br0">228 76 252,'2'-31'1004,"-2"27"-738,0 1 0,0-1-1,0 0 1,0 1 0,1-1-1,-1 1 1,1-1 0,0 1-1,2-7 1,-2 9-215,-4-1 88,5 3-126,-18 21 51,2 1 0,-21 40 0,7 14 43,16-43 8,-18 38 1,6-16-9,-25 86-1,39-108 43,5-7-152,4-24-65,1 2-101,0-4 173,0 0 0,0 0 0,0 0 0,1-1 0,-1 1 0,0 0 0,0 0 0,-1 0 1,1 0-1,0 0 0,0-1 0,0 1 0,-1 0 0,1 0 0,0 0 0,-1 1 0,-8 6-472,22-31-2940,2 9 2815</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22:00.721"/>
    </inkml:context>
    <inkml:brush xml:id="br0">
      <inkml:brushProperty name="width" value="0.2" units="cm"/>
      <inkml:brushProperty name="height" value="0.2" units="cm"/>
      <inkml:brushProperty name="color" value="#FF0066"/>
    </inkml:brush>
  </inkml:definitions>
  <inkml:trace contextRef="#ctx0" brushRef="#br0">0 0 64,'1'1'1970,"0"4"-1963,-1-4 15,0-1 1,0 1-1,1 0 0,-1 0 0,0 0 0,0 0 1,1-1-1,-1 1 0,1 0 0,-1 0 1,0-1-1,1 1 0,-1 0 0,1-1 1,0 1-1,-1-1 0,1 1 0,-1 0 0,1-1 1,0 1-1,0-1 0,-1 0 0,1 1 1,0-1-1,0 1 0,-1-1 0,1 0 1,0 0-1,1 1 0,5 2-44,16 10 76,-18-9-49,0-1 1,1 0-1,-1 0 1,1-1-1,0 0 1,-1 0-1,8 2 1,71 10 44,99 5 0,-90-11-26,44-4-9,-6 0-2,-75 0 107,-42-4-275,-12 1-155,-5-1-220,-3 7-53,6-7 541,0 1-1,0-1 1,0 1 0,0-1-1,0 0 1,0 1-1,-1-1 1,1 1 0,0-1-1,0 0 1,0 1 0,-1-1-1,1 0 1,0 1-1,-1-1 1,1 0 0,0 0-1,-1 1 1,1-1-1,0 0 1,-1 0 0,1 1-1,0-1 1,-1 0 0,1 0-1,-1 0 1,0 0-1</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22:01.344"/>
    </inkml:context>
    <inkml:brush xml:id="br0">
      <inkml:brushProperty name="width" value="0.2" units="cm"/>
      <inkml:brushProperty name="height" value="0.2" units="cm"/>
      <inkml:brushProperty name="color" value="#FF0066"/>
    </inkml:brush>
  </inkml:definitions>
  <inkml:trace contextRef="#ctx0" brushRef="#br0">0 0 96,'8'4'1610,"-5"-2"-1615,1 0-1,0 0 1,0 0 0,0 0 0,0-1-1,0 1 1,0-1 0,7 1 0,142 18 145,177 15 18,-134-24-94,-131-4-156,-59-12-1104,8-5 859</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22:05.101"/>
    </inkml:context>
    <inkml:brush xml:id="br0">
      <inkml:brushProperty name="width" value="0.2" units="cm"/>
      <inkml:brushProperty name="height" value="0.2" units="cm"/>
      <inkml:brushProperty name="color" value="#FF0066"/>
    </inkml:brush>
  </inkml:definitions>
  <inkml:trace contextRef="#ctx0" brushRef="#br0">105 144 32,'0'0'2483,"-1"3"-2458,0 0 0,0 0-1,0 0 1,0-1 0,-1 1 0,1 0 0,-3 2 0,-1 1 17,0-1 0,0 1 1,0 0-1,0 1 1,1-1-1,-4 8 0,-1 4 574,25-31-100,-15 11-508,0 1-1,0 0 0,0-1 1,0 1-1,0-1 1,-1 1-1,1-1 0,0 1 1,-1-1-1,1 0 0,-1 1 1,1-3-1,-1 3 3,4-8 53,1 1-1,1 0 1,-1 0 0,13-14 0,-15 19-40,-1 1 1,1-1 0,-1 0 0,0 0-1,0-1 1,0 1 0,0 0 0,0-1-1,-1 1 1,0-1 0,0 1 0,0-1-1,0 0 1,0 1 0,0-5 0,-1 3-8,1 0 0,0 0 0,1 0 0,-1 0 0,1 0 0,2-5 0,4 1 48,-8 8-2,1 0 0,-1 1 0,1-1 0,-1 0 0,1 0-1,-1 1 1,1-1 0,-1 0 0,0 0 0,0 0 0,1 0 0,-1 0-1,0 0 1,0 0 0,0 1 0,0-1 0,0 0 0,0 0 0,0 0 0,0 0-1,-1-1 1,1 0-60,0 1 1,1 0-1,-1 0 0,1 0 0,-1 0 0,1 0 1,-1 0-1,1 0 0,-1-1 0,1 2 0,0-1 0,0 0 1,-1 0-1,1 0 0,0 0 0,0 0 0,1 0 1,-1 0 85,-9 34-235,21 33 338,-4 0-1,-2 1 1,-2 69 0,4-61 15,-5-62-65,-3-10-126,0-1-1,1 1 0,-1 0 1,0 0-1,0-1 0,-1 1 0,1 0 1,0 0-1,-1 3 0,2 3-22,-1-3 15,0 0 0,0 0 0,0 0 0,-1 0 0,0 0 0,0 0 0,-1 6 0,-1 18 353,3-19 359,-1-11-693,-3 1 11,2 15-38,1-13 90,0 2-51,-1 9-3,2-14-36,-3 2-12,2 0-15,-1 0 1,0 0-1,0 0 0,1 0 1,-1 0-1,0 0 0,-1 0 1,1 0-1,0-1 0,0 1 0,-1 0 1,1-1-1,-1 1 0,0-1 1,1 1-1,-1-1 0,0 0 0,0 0 1,0 0-1,-3 2 0,1-1 85,2-1-24,-1 0 0,1 0 1,0-1-1,-1 1 0,1 0 0,-1-1 1,1 0-1,0 0 0,-1 0 1,-4 0-1,-52 5-145,15-1 12,41-4 166,-41 0 82,41 0-182,56-6-28,-43 5 66,56-3 38,-46 4-39,-1-1 1,32-6 0,-22 1 3,-1 2 0,49-2 0,-75 6-13,16-3-68,-17 2 75,-1 1-1,0 0 0,0-1 1,0 1-1,1 0 0,-1-1 1,0 1-1,1 0 0,-1 0 1,0-1-1,1 1 0,-1 0 0,0 0 1,1 0-1,-1-1 0,0 1 1,1 0-1,-1 0 0,0 0 1,1 0-1,-1 0 0,0 0 1,1 0-1,-1 0 0,1 0 0,-1 0 1,0 0-1,1 0 0,-1 0 1,1 0-1,-1 0 0,22 3 77,-8-1 1153,4 1-1064</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22:06.103"/>
    </inkml:context>
    <inkml:brush xml:id="br0">
      <inkml:brushProperty name="width" value="0.2" units="cm"/>
      <inkml:brushProperty name="height" value="0.2" units="cm"/>
      <inkml:brushProperty name="color" value="#FF0066"/>
    </inkml:brush>
  </inkml:definitions>
  <inkml:trace contextRef="#ctx0" brushRef="#br0">17 36 112,'1'-3'2740,"3"-29"2584,-17 74-5800,10 9 527,1 18 237,3-47-50,-3 40 0,-1-3 22,4-22-95,6 48-1,-3-37-32,-3-45-105,-1 13 82</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22:07.091"/>
    </inkml:context>
    <inkml:brush xml:id="br0">
      <inkml:brushProperty name="width" value="0.2" units="cm"/>
      <inkml:brushProperty name="height" value="0.2" units="cm"/>
      <inkml:brushProperty name="color" value="#FF0066"/>
    </inkml:brush>
  </inkml:definitions>
  <inkml:trace contextRef="#ctx0" brushRef="#br0">31 63 36,'0'0'64,"-1"0"-1,1 0 1,-1 0-1,0 0 1,1 0 0,-1 0-1,1 0 1,-1-1-1,1 1 1,-1 0 0,1 0-1,-1 0 1,1-1-1,-1 1 1,1 0 0,-1-1-1,1 1 1,0 0-1,-1-1 1,1 1 0,-1-1-1,1 1 1,0 0-1,-1-1 1,1 1 0,0-1-1,0 1 1,-1-1 0,1 1-1,0-1 1,0 1-1,0-1 1,0 0 0,0 1-1,-1-1 1,1 1-1,0-2 1,1 1 38,-1 0 1,0 0-1,0-1 0,0 1 0,0 0 1,1 0-1,-1-1 0,1 1 0,-1 0 1,1 0-1,-1 0 0,1 0 1,0 0-1,-1 0 0,1 0 0,2-2 324,-2 1-305,1 0-1,-1 1 1,1-1-1,0 1 1,0 0-1,-1-1 0,1 1 1,0 0-1,0 0 1,0 0-1,0 0 1,0 0-1,1 0 1,-1 1-1,0-1 1,0 1-1,0 0 1,3-1-1,47-6-145,-33 7 32,0 1 1,0 0 0,1 2 0,-2 0 0,34 11-1,-48-13 28,14 6 124,27 9 191,-39-15-372,0 1 0,0-1 1,0 1-1,-1 1 0,8 3 0,-10-3 37,0-1 0,0 1-1,0-1 1,-1 1 0,0 0 0,1 0 0,1 4-1,15 15 186,17 17 65,-33-36-205,4 3 28,-4-2-81,0-1 0,0 1 0,-1-1 0,1 1 0,-1 0 0,0 0 0,0 0 0,0 1 0,-1-1 0,1 0 0,-1 1 0,0-1 0,1 7 0,10 32 81,-8 5 307,-4-44-368,-1-1 6,-2 10-30,-1 0-1,0-1 1,-1 0-1,-1 0 1,0 0 0,0-1-1,-1 0 1,-10 12-1,3 16-240,-15-5 284,16-23 17,4-6 83,-31 17 54,6-3-466,27-15 245,1 0 0,-1 0 0,0-1 0,0 0 0,-1 0 0,1 0 1,-11 1-1,-4 0 109,14-2-100,-1-1 1,1 0 0,-1 0 0,1 0 0,-1-1-1,-14-2 1,10 0 60,0 2 0,-24 0-1,5 1 27,-14 2-458,42-2 376,32-32-6636,-23 29 6401,7-1 0,-7 2-29,6-1-460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22:08.097"/>
    </inkml:context>
    <inkml:brush xml:id="br0">
      <inkml:brushProperty name="width" value="0.2" units="cm"/>
      <inkml:brushProperty name="height" value="0.2" units="cm"/>
      <inkml:brushProperty name="color" value="#FF0066"/>
    </inkml:brush>
  </inkml:definitions>
  <inkml:trace contextRef="#ctx0" brushRef="#br0">101 26 184,'1'-3'1373,"-2"3"-1346,2 0 55,0-1 1,0 1-1,-1-1 1,1 0-1,0 1 1,-1-1-1,1 0 0,-1 0 1,1 1-1,-1-1 1,1 0-1,-1 0 0,1 0 1,-1 0-1,0 1 1,1-1-1,-1 0 0,0 0 1,0 0-1,0 0 1,0 0-1,0 0 0,0 0 1,0 0-1,0 0 1,0-1-1,-27 70 555,17-37-510,7-21-16,0-1 0,0 1 0,1 0 0,0 0 1,-1 19-1,1-1 113,-1-1 1,-10 38-1,1-1-208,-14 78 949,25-118-722,2-1-119,4-67-5976,-1 33 5392,4-3-121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0:20.710"/>
    </inkml:context>
    <inkml:brush xml:id="br0">
      <inkml:brushProperty name="width" value="0.05" units="cm"/>
      <inkml:brushProperty name="height" value="0.05" units="cm"/>
      <inkml:brushProperty name="color" value="#FFFFFF"/>
    </inkml:brush>
  </inkml:definitions>
  <inkml:trace contextRef="#ctx0" brushRef="#br0">15 1 516,'-7'53'306,"2"1"0,3 0 0,8 98-1,-6-149-295,1 0 0,-1 0-1,1 0 1,0 0-1,0-1 1,0 1-1,1 0 1,-1 0-1,1-1 1,-1 1-1,1-1 1,0 0-1,0 1 1,0-1-1,0 0 1,0 0-1,1 0 1,-1 0-1,0 0 1,1-1-1,0 1 1,-1-1-1,1 0 1,4 2-1,11 7 44,-6-3-8,-1 0-1,0 1 1,0 0-1,16 18 1,-10-8-41,-2 0-1,0 1 1,-1 1-1,-1 1 1,-1 0 0,-1 0-1,-1 2 1,12 37 0,0-14 106,-11-63-94,-8 11-14,-1 0 1,0 0-1,0 0 0,-1 0 0,1-1 0,-2 1 1,1-1-1,-1-8 0,1 3-2,19-85-12,-13 70 24,7-50 0,-9 38-5,20-75 0,-17 81-24,-7 29 11,0-1 0,1 0 0,0 1 0,0-1-1,0 1 1,1-1 0,3-5 0,-4 8 4,1 8 10,1-1-3,0 0 0,-1 1 1,0 0-1,0 0 1,0 0-1,-1 0 1,1 0-1,-2 1 1,1-1-1,1 10 0,4 77 23,-5-63-20,-6 103 74,0-44 62,3-70-129,-1-1-1,0 1 1,-7 22 0,6-30-17,4-5 37,-2-18-12,-2 0-23,2 0-1,-1 0 1,2 0-1,-1 0 0,3-14 1,-2-6-3,1-19-5,-3 1 0,-14-82 1,15 128 8,0-1-1,0 0 1,0 1-1,-1-1 1,0 1 0,-2-6-1,3 9 1,0 0 0,0 1-1,0-1 1,0 0 0,0 0-1,1 0 1,-1 1 0,-1-1-1,1 0 1,0 1 0,0-1-1,0 1 1,0 0 0,0-1-1,0 1 1,-1 0 0,1-1 0,0 1-1,0 0 1,0 0 0,-3 0-1,3 1 0,0-1 0,0 0 0,0 0 0,1 1 0,-1-1 0,0 1 0,0-1 0,1 1 0,-1-1 0,0 1-1,1-1 1,-1 1 0,0 0 0,1-1 0,-1 1 0,1 0 0,-1 0 0,1-1 0,-1 1 0,1 0 0,0 0 0,-1 1 0,-8 25-5,7-20 7,0 6-2,-4 18 4,-5-2-7,-27 91-10,17-45 29,15-52-190,3-39-1181,3 2 600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10.657"/>
    </inkml:context>
    <inkml:brush xml:id="br0">
      <inkml:brushProperty name="width" value="0.2" units="cm"/>
      <inkml:brushProperty name="height" value="0.2" units="cm"/>
    </inkml:brush>
  </inkml:definitions>
  <inkml:trace contextRef="#ctx0" brushRef="#br0">17 751 56,'-17'-14'6432,"17"8"-5799,0 2-570,1 1 0,-1 0 1,1 0-1,0 0 0,0 0 1,0-1-1,0 1 1,0 1-1,1-1 0,0 0 1,-1 0-1,4-4 0,34-35-20,7-9-25,21-66 32,-43 77-71,-1-2 0,-3-1-1,24-69 1,-33 75-204,10-68 0,-20 100 269,-1 0 1,0 0-1,0 1 1,0-1-1,-1 0 0,1 1 1,-1-1-1,0 0 0,-1 1 1,1-1-1,-1 1 1,0 0-1,0-1 0,0 1 1,-6-7-1,-6 1 140,8 8-155,-17-4 217,22 6-214,-1 8-23,0 0-1,0-1 0,-1 0 0,0 1 0,0-1 0,-6 10 0,-2 4-6,-6 19 36,1 0 0,2 2 0,2-1 1,1 2-1,-5 50 0,14-62-53,1-1 0,1 1-1,2 0 1,1 0 0,12 53 0,-12-76 26,0 0-1,0-1 1,0 0-1,1 0 0,7 10 1,4 7 13,-10-14-142,1 0 0,0 0 0,1 0 0,0-1-1,16 16 1,-22-24 53,0 0-1,-1-1 1,1 1 0,0-1-1,0 1 1,0 0 0,0-1-1,0 1 1,1-1 0,-1 0-1,0 1 1,0-1 0,0 0-1,0 0 1,0 0 0,0 0-1,1 0 1,-1 0 0,0 0-1,0 0 1,0 0 0,0 0-1,0-1 1,0 1 0,2-1-1,15-2-3447,-10-20 1462,-8 19 1102</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22:08.688"/>
    </inkml:context>
    <inkml:brush xml:id="br0">
      <inkml:brushProperty name="width" value="0.2" units="cm"/>
      <inkml:brushProperty name="height" value="0.2" units="cm"/>
      <inkml:brushProperty name="color" value="#FF0066"/>
    </inkml:brush>
  </inkml:definitions>
  <inkml:trace contextRef="#ctx0" brushRef="#br0">0 160 96,'4'-13'291,"-3"10"-91,-1 0-33,31-57 1093,-29 53-1120,1 0 1,0 0 0,0 0 0,0 1 0,1-1 0,-1 1 0,2 0 0,-1 0 0,7-6 0,-10 10 118,0 2-250,-1 0 1,1 0-1,-1 0 1,1 0-1,0 0 1,-1 0-1,1 0 1,-1 0-1,1 0 1,-1 0-1,1 0 1,-1-1-1,1 1 1,-1 0-1,1 0 1,-1-1 0,1 1-1,-1 0 1,1-1-1,-1 1 1,1 0-1,-1-1 1,1 0-1,-1 1-3,0 0 1,0-1-1,0 1 0,1 0 0,-1 0 0,0 0 1,0 0-1,0-1 0,0 1 0,0 0 1,1 0-1,-1 0 0,0 0 0,0 0 0,0 0 1,1 0-1,-1 0 0,0 0 0,0 0 1,0-1-1,1 1 0,-1 0 0,0 0 0,0 0 1,1 0-1,-1 0 0,0 0 0,0 1 0,0-1 1,1 0-1,-1 0 0,0 0 0,0 0 1,0 0-1,1 0 0,-1 0 0,0 0 0,0 0 1,0 1-1,0-1 0,1 0 0,-1 0 1,0 0-1,8 6 155,0 0 0,0 0 0,0 1 1,12 14-1,23 12 392,-6-10-17,-35-21-495,-1 1 1,1-1 0,-1 1 0,0-1 0,0 1 0,0 0 0,0 0 0,-1 0-1,1 0 1,-1 0 0,0-1 0,1 1 0,-1 0 0,-1 6 0,0 7 155,0 0 0,2 0 0,0 0 0,1 0 0,5 24 0,-3-18-10,0 0 0,0 29 0,-4-29-81,1 0 0,0-1 0,2 1 0,11 41 0,11 32-398,-24-91 335,0 17 282,-1-20-323,0 0 1,0 0 0,0-1-1,0 1 1,0 0 0,0 0-1,1 0 1,-1-1 0,0 1-1,1 0 1,-1 0 0,1-1-1,-1 1 1,0 0 0,1-1-1,0 1 1,-1 0 0,1-1-1,-1 1 1,1-1 0,0 1-1,-1-1 1,1 1 0,1 0-1,-4-1 59,4-20-2516,-2 19 2225,0 0-1,-1 0 1,1 0 0,0-1-1,-1 1 1,-10-10-2270,10 9 2304,-1 1 1,1-1-1,0 1 0,-1-1 0,1 0 0,0 1 0,0-1 0,0 0 0,-1-2 0,-2-9-323</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22:09.155"/>
    </inkml:context>
    <inkml:brush xml:id="br0">
      <inkml:brushProperty name="width" value="0.2" units="cm"/>
      <inkml:brushProperty name="height" value="0.2" units="cm"/>
      <inkml:brushProperty name="color" value="#FF0066"/>
    </inkml:brush>
  </inkml:definitions>
  <inkml:trace contextRef="#ctx0" brushRef="#br0">0 20 308,'66'0'3881,"249"-15"-2177,-302 12-2209,-22 6-1105,-12-7-1656</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22:10.024"/>
    </inkml:context>
    <inkml:brush xml:id="br0">
      <inkml:brushProperty name="width" value="0.2" units="cm"/>
      <inkml:brushProperty name="height" value="0.2" units="cm"/>
      <inkml:brushProperty name="color" value="#FF0066"/>
    </inkml:brush>
  </inkml:definitions>
  <inkml:trace contextRef="#ctx0" brushRef="#br0">27 63 44,'-16'3'1067,"6"-26"2693,33-5-2848,-20 25-756,0 2-88,61-10-164,-62 11 40,25 2 22,-16 4 122,0 1 0,-1 1 0,0 0-1,-1 0 1,1 1 0,-2 0 0,1 0 0,-1 1-1,9 15 1,4 5 210,-15-22-256,0 0 1,0 1-1,-1-1 1,-1 1-1,8 18 1,13 27-166,-12-27-86,-12-24 134,-1-1 63,0 0-1,0 0 0,0-1 1,1 1-1,-1 0 0,1 0 1,-1 0-1,1-1 0,-1 1 1,1 0-1,0-1 0,0 1 1,1 2-1,-1-4 22,-1 1 0,0-1 0,1 1 0,-1 0 0,0-1 0,0 1 0,0 0 0,1 0 0,-1-1 0,0 1 0,0 0-1,0-1 1,0 1 0,0 0 0,0 0 0,0-1 0,0 1 0,-1 0 0,1-1 0,0 1 0,0 0 0,0-1 0,-1 1 0,1 0 0,0-1 0,-1 1 0,1-1 0,-1 1 0,1 0 0,-2 0 0,-10 12 441,8-15-417,1 1 1,0-1-1,-1 0 0,1 0 1,0 0-1,0-1 0,0 1 1,0-1-1,0 1 0,-2-5 1,-16-14 264,16 14-129,4 6-156,1 0 0,-1 0 0,0-1 0,0 1 0,1 0 0,-1 0 0,0 0 0,0 0-1,0 1 1,0-1 0,0 0 0,-1 0 0,1 1 0,0-1 0,0 0 0,0 1 0,-1-1 0,-1 0-1,9-25-326,3 10 274,0 1 0,1 0 0,1 0 0,0 0 0,1 2 0,24-23 0,54-45-140,-69 66 170,-19 14-2,15-12-46</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22:10.842"/>
    </inkml:context>
    <inkml:brush xml:id="br0">
      <inkml:brushProperty name="width" value="0.2" units="cm"/>
      <inkml:brushProperty name="height" value="0.2" units="cm"/>
      <inkml:brushProperty name="color" value="#FF0066"/>
    </inkml:brush>
  </inkml:definitions>
  <inkml:trace contextRef="#ctx0" brushRef="#br0">5 129 164,'0'0'1846,"0"-6"-1256,-3-12 45,2 17-609,1 1 0,0-1 0,0 0 1,0 0-1,0 1 0,-1-1 0,1 0 0,0 1 0,0-1 0,0 0 0,0 0 0,1 1 0,-1-1 1,0 0-1,0 1 0,0-1 0,1 0 0,-1 1 0,0-1 0,0 0 0,1 1 0,-1-1 0,1 1 0,-1-1 1,1 0 248,0-19 1128,14 26-1305,-1 0 0,0 1 0,-1 0 0,0 1 0,0 0 0,19 17 1,-19-11-152,-8-10 51,-1 1 1,1-1-1,-1 1 1,0 0 0,0 1-1,0-1 1,-1 1-1,0-1 1,0 1-1,0 0 1,-1 0 0,3 12-1,1 10 402,-4-21-264,0 0 1,0 1 0,-1-1-1,0 10 1,3 11-276,-4-28 125,-1 24-38,0-21 93,0 0 0,0 0 1,-1 0-1,1-1 1,-1 1-1,0-1 0,0 1 1,0-1-1,-4 5 854,5-7-881,1 0-1,-1 1 1,1-1-1,-1 0 1,1 0 0,-1 1-1,0-1 1,1 0-1,-1 0 1,1 0 0,-1 0-1,1 0 1,-1 0-1,1 0 1,-1 0-1,0 0 1,1 0 0,-1 0-1,1 0 1,-1 0-1,1 0 1,-1 0-1,1-1 1,-1 1 0,1 0-1,-1 0 1,0-1-1,-14-8 414,12 6-416,1-1 0,-1 0 0,1 0 0,0 0 0,0 0 0,0-1 0,0 1 0,1 0 0,0-1 1,0 1-1,0-1 0,0 0 0,1 1 0,0-1 0,0 0 0,0-6 0,2-6-75,1 0 0,9-31-1,-10 41 11,2-2 38,0 1 0,0-1-1,1 0 1,0 1 0,1 0-1,12-14 1,-6 8 43,-4 4-29,0 1 0,0 0 0,0 0 0,1 1 0,12-8 0,39-29-467,-38 32 434,-21 12 263,17 4-487</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22:11.817"/>
    </inkml:context>
    <inkml:brush xml:id="br0">
      <inkml:brushProperty name="width" value="0.2" units="cm"/>
      <inkml:brushProperty name="height" value="0.2" units="cm"/>
      <inkml:brushProperty name="color" value="#FF0066"/>
    </inkml:brush>
  </inkml:definitions>
  <inkml:trace contextRef="#ctx0" brushRef="#br0">223 198 400,'0'0'681,"4"-25"-78,-3 18-517,1 1 0,-1-1 0,0 0 0,-1 0 0,0 0 0,0 0 0,0 1 0,-1-1 0,0 0 0,-1 0 0,1 1 0,-1-1 0,0 1 0,-1-1 0,0 1 0,0 0 0,0 0 0,0 0 0,-7-8 0,10 14-81,-2-3 28,1 1 1,0-1 0,-1 1-1,0 0 1,1 0-1,-1 0 1,0 0 0,0 0-1,0 0 1,0 0-1,0 1 1,-1-1 0,1 1-1,0-1 1,-1 1-1,1 0 1,-4-1 0,5 2 12,-17 4 27,-4 3 10,-34 35 129,53-41-226,2 0 12,1 0 1,0-1-1,-1 1 1,1 0-1,-1-1 0,1 1 1,-1-1-1,0 1 1,1-1-1,-1 1 1,1-1-1,-1 0 1,0 1-1,0-1 1,1 0-1,-1 1 1,0-1-1,1 0 0,-1 0 1,0 0-1,0 1 1,1-1-1,-1 0 1,0 0-1,-1 0 1,-1 0-5,-1 5 29,1-1 0,0 1 0,-1-1-1,2 1 1,-1 0 0,-3 9 0,-4 7 65,9-18-52,1 1 1,-1-1 0,1 1-1,-1-1 1,1 1 0,0-1-1,1 1 1,-1-1 0,0 1 0,1-1-1,1 4 1,1 16 71,-3-14-70,1 0 0,0 1 0,0-1 0,1 0 0,0 0 1,0-1-1,1 1 0,1 0 0,4 9 0,-6-16-40,0 1-1,0-1 1,0 0-1,0-1 1,1 1-1,-1 0 1,0-1-1,1 1 1,-1-1-1,1 1 1,-1-1-1,1 0 1,0 0-1,-1-1 1,1 1-1,0 0 1,0-1-1,0 0 1,0 1-1,4-2 1,34 0 7,-39 2-6,0-1 0,0 0 0,0 0 0,0 0 0,0 0-1,0 0 1,0 0 0,0 0 0,0 0 0,0-1 0,0 0 0,0 1 0,0-1 0,0 0 0,0 0 0,0 1 0,0-2 0,-1 1 0,1 0 0,-1 0 0,1 0 0,0-1 0,1-2 0,25-37 146,10-66-103,-14 34 496,-11 54 2147,-18 22-2833,4 1 144,-1-1 0,1 0 0,0 0 0,0 0 0,0 1 0,1-1 0,-1 0 0,1 1 0,-1-1 0,1 0 0,0 1 0,0-1 0,1 1-1,-1-1 1,1 0 0,0 1 0,0-1 0,1 4 0,0-1 4,1 0 0,-1 0 0,1 0-1,1 0 1,-1 0 0,1-1 0,0 1 0,0-1-1,8 7 1,14 14-10,-18-17 3,1 0 0,0-1 1,0 0-1,1-1 0,19 13 0,-23-18-67,0 0 0,0-1 0,0 1 0,1-1 0,-1 0 0,0-1 0,1 0 0,-1 0 0,7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22:12.297"/>
    </inkml:context>
    <inkml:brush xml:id="br0">
      <inkml:brushProperty name="width" value="0.2" units="cm"/>
      <inkml:brushProperty name="height" value="0.2" units="cm"/>
      <inkml:brushProperty name="color" value="#FF0066"/>
    </inkml:brush>
  </inkml:definitions>
  <inkml:trace contextRef="#ctx0" brushRef="#br0">5 54 400,'-4'-48'5105,"4"48"-5084,0 0-1,0 0 1,0-1-1,0 1 1,0 0 0,0 0-1,0 0 1,0-1-1,0 1 1,0 0-1,0 0 1,0-1-1,0 1 1,1 0 0,-1 0-1,0 0 1,0-1-1,0 1 1,0 0-1,0 0 1,0 0-1,1 0 1,-1-1 0,0 1-1,0 0 1,0 0-1,0 0 1,1 0-1,-1 0 1,0 0-1,0 0 1,1-1 0,-1 1-1,0 0 1,0 0-1,0 0 1,1 0-1,-1 0 1,0 0-1,0 0 1,1 0 0,-1 0-1,0 0 1,0 0-1,0 0 1,1 0-1,-1 1 1,11 10 223,4 22-123,8 27 71,-22-54-148,1 0 1,1 0 0,-1 0 0,1-1 0,0 1-1,0-1 1,0 0 0,1 0 0,4 5-1,42 39 880,-44-44-823,13 8 57,-17-12-167,0 0 1,0 0 0,0 0-1,-1 0 1,1 0-1,0 1 1,-1-1-1,1 1 1,-1-1-1,0 1 1,3 3-1,-4-4-27,16 18-328,1-17 148,-13-2 20,0 1 0,1-1 0,-1 0 0,0 0 1,0-1-1,6 0 0,-9 1 56,1 0-1,-1 0 1,0 0 0,0-1 0,0 1-1,0 0 1,0-1 0,1 1 0,-1 0-1,0-1 1,0 1 0,0-1 0,0 0-1,0 1 1,0-1 0,0 0 0,0 0-1,-1 1 1,1-1 0,0 0 0,0 0-1,-1 0 1,1 0 0,0 0 0,-1 0-1,1 0 1,-1 0 0,0-1-1,1 1 1,-1 0 0,0 0 0,1 0-1,-1 0 1,0 0 0,0-1 0,0 1-1,0 0 1,0 0 0,-1 0 0,1-2-1,-4-14-626</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22:12.888"/>
    </inkml:context>
    <inkml:brush xml:id="br0">
      <inkml:brushProperty name="width" value="0.2" units="cm"/>
      <inkml:brushProperty name="height" value="0.2" units="cm"/>
      <inkml:brushProperty name="color" value="#FF0066"/>
    </inkml:brush>
  </inkml:definitions>
  <inkml:trace contextRef="#ctx0" brushRef="#br0">412 18 196,'19'-17'6213,"-22"23"-5310,-10 28-421,-14 46-514,22-61 178,2 1-1,0 1 1,1 35-1,2-35-51,-1 0 0,-1 0 0,-5 22-1,-12 25 111,7-26-169,-10 64 0,6-49-64,3-15 46,13-40-3,-1 1 0,1 0 0,-1-1-1,0 1 1,0-1 0,0 1 0,0-1-1,-1 1 1,1-1 0,-1 0-1,1 0 1,-1 1 0,0-1 0,0 0-1,1-1 1,-2 1 0,1 0 0,0 0-1,0-1 1,0 0 0,-1 1 0,1-1-1,-1 0 1,1 0 0,-1 0-1,1 0 1,-1-1 0,0 1 0,-3 0-1,-12 4 178,15-4-195,0 0-1,-1 0 1,1 0-1,-1 0 1,1 0-1,-1-1 0,1 1 1,-1-1-1,1 0 1,-6-1-1,-37 0-390,0-3 420,43 4-23,1-1 0,0 0 0,0 1 0,0-1 1,1 0-1,-1 0 0,0 0 0,0-1 1,0 1-1,1 0 0,-1 0 0,1-1 0,-1 1 1,1-1-1,-3-2 0,0-1 12,-26-24-284,29 28 93,0 0-1,0 1 0,1-1 0,-1 0 0,1 0 0,-1 0 0,1-1 0,-1 1 0,1 0 0,0 0 0,-1 0 0,1 0 1,0 0-1,0 0 0,0-1 0,0 1 0,0 0 0,0 0 0,0-2 0,13-16-2889,-9 10 1561</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10.207"/>
    </inkml:context>
    <inkml:brush xml:id="br0">
      <inkml:brushProperty name="width" value="0.2" units="cm"/>
      <inkml:brushProperty name="height" value="0.2" units="cm"/>
      <inkml:brushProperty name="color" value="#FF0066"/>
    </inkml:brush>
  </inkml:definitions>
  <inkml:trace contextRef="#ctx0" brushRef="#br0">31 72 372,'-9'-23'1431,"5"37"-1185,1-15-14,2-10 702,-1-40 4773,8 76-5041,3 46-315,-22 290 866,4-46 252,9-87-896,-4-187 467,4-38-993,0 18 44,1-21 94,1 1-183,0 0 0,1 0 0,-1 0 0,0-1 0,0 1 0,1-1 0,-1 1 0,0-1 0,1 0 0,-1 0 0,0 0 0,1 0 1,-1 0-1,0 0 0,1-1 0,-1 1 0,0-1 0,1 0 0,2-1 0,130-44-264,-101 38 369,0 2 0,0 1 0,1 1 0,-1 2 0,53 4 0,19 2 1240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11.105"/>
    </inkml:context>
    <inkml:brush xml:id="br0">
      <inkml:brushProperty name="width" value="0.2" units="cm"/>
      <inkml:brushProperty name="height" value="0.2" units="cm"/>
      <inkml:brushProperty name="color" value="#FF0066"/>
    </inkml:brush>
  </inkml:definitions>
  <inkml:trace contextRef="#ctx0" brushRef="#br0">141 63 48,'0'0'5042,"23"-8"-4667,66-17-460,-71 20 84,0 0 0,29-3 0,-11 1-121,-33 7 50,15-4 969,-335 8 44,272 0-349,43-4-392,-4 19-140,-5 26 624,10-38-636,1 0-1,0-1 0,0 1 0,2 11 0,0 29 171,-8 128 980,3-48-347,1-95-756,-1 16 385,4 78 0,8-17 174,-8-97-656,7 38 352,-8-49-332,1 1 0,-1-1 0,0 1 0,0-1 0,1 0 0,-1 1 0,1-1-1,-1 0 1,1 0 0,-1 1 0,1-1 0,0 0 0,0 0 0,0 0 0,-1 0 0,1 0 0,0 0 0,0 0 0,0 0 0,1 0 0,-1 0 0,0-1-1,0 1 1,0 0 0,3 0 0,0 2 223,-3-2-241,-1-1-1,1 1 1,-1-1 0,1 1 0,-1-1-1,1 1 1,-1-1 0,1 1-1,-1-1 1,1 0 0,0 1 0,-1-1-1,1 0 1,0 1 0,-1-1-1,1 0 1,0 0 0,-1 0 0,1 0-1,0 0 1,-1 0 0,1 0 0,1 0-1,32 1-177,-21 1 273,0-1 0,0-1 1,0-1-1,0 0 0,0 0 1,0-1-1,0-1 0,16-5 1,-12 1-462,-1-1 1,0 0 0,-1-1 0,26-20-1,-40 27 148,1 0 0,-1-1-1,0 1 1,0 0-1,0-1 1,0 1-1,0-1 1,-1 1-1,1-4 1,13-32-4637,-10 30 4068,-1 1-1,-1-1 1,1 0 0,1-9 0,-3 1-24</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11.493"/>
    </inkml:context>
    <inkml:brush xml:id="br0">
      <inkml:brushProperty name="width" value="0.2" units="cm"/>
      <inkml:brushProperty name="height" value="0.2" units="cm"/>
      <inkml:brushProperty name="color" value="#FF0066"/>
    </inkml:brush>
  </inkml:definitions>
  <inkml:trace contextRef="#ctx0" brushRef="#br0">22 86 872,'-22'-12'7945,"74"4"-7854,259-49 355,-248 49-547,-61 8 94,-17 2-2892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11.905"/>
    </inkml:context>
    <inkml:brush xml:id="br0">
      <inkml:brushProperty name="width" value="0.2" units="cm"/>
      <inkml:brushProperty name="height" value="0.2" units="cm"/>
    </inkml:brush>
  </inkml:definitions>
  <inkml:trace contextRef="#ctx0" brushRef="#br0">0 404 336,'1'1'78,"-1"0"-1,0 0 1,0 0 0,0 0-1,1-1 1,-1 1 0,0 0 0,1 0-1,-1 0 1,1-1 0,-1 1-1,1 0 1,-1-1 0,1 1-1,0 0 1,-1-1 0,1 1-1,0-1 1,-1 1 0,1-1-1,0 1 1,0-1 0,1 1 0,32 9 610,49-3-549,-69-6 8,62 0-26,134-14 0,74-30-165,-197 28 95,-17 4 87,-68 11-50,10-4 1879,-20 4-1714,7 0-203,-1 0-1,1 0 1,0 0 0,-1 0-1,1 0 1,0 0-1,-1 0 1,1-1 0,0 1-1,0-1 1,-1 1 0,1-1-1,0 1 1,0-1 0,0 0-1,-2-1 1,1 1 129,2 1-171,0 0 0,0 0-1,0 0 1,0 0-1,0 0 1,-1 0 0,1 1-1,0-1 1,0 0 0,0 0-1,0 0 1,0 0 0,0 0-1,0 0 1,0 0-1,0 0 1,0 0 0,0 0-1,0 0 1,-1 0 0,1 0-1,0 0 1,0 0 0,0 0-1,0 0 1,0 0-1,0 0 1,0 0 0,0 0-1,0 0 1,0 0 0,0 0-1,-1 0 1,1 0 0,0 0-1,0 0 1,0 0-1,0 0 1,0 0 0,0 0-1,0-1 1,0 1 0,0 0-1,0 0 1,0 0 0,0 0-1,0 0 1,0 0-1,0 0 1,0 0 0,0 0-1,-1 0 1,1 0 0,0 0-1,0 0 1,0-1 0,0 1-1,0 0 1,0 0-1,-7 13 108,4-6-103,0 0 0,1 0 0,0 0 0,0 0-1,0 9 1,0 7-2,1 0 0,2 29 0,4 77-200,-4-124 232,0-1 1,0 1-1,0-1 1,0 0-1,1 0 0,0 1 1,0-1-1,0 0 1,0 0-1,1-1 1,-1 1-1,1 0 1,3 2-1,15 24 91,-19-27-155,1 1 1,0 0-1,0-1 1,0 1-1,0-1 1,1 0-1,-1 0 0,1-1 1,-1 1-1,1-1 1,0 1-1,0-1 0,0-1 1,1 1-1,-1 0 1,0-1-1,1 0 0,-1 0 1,1 0-1,-1-1 1,1 1-1,-1-1 0,9-1 1,-6 1 22,1-1 0,0 0 0,0 0 0,-1-1 0,1 0 0,-1-1 0,1 1 0,-1-2 0,0 1 0,0-1-1,0 0 1,-1 0 0,8-6 0,13-14 203,-9 9-107,24-26 0,-37 36-103,0-1 0,-1 1 0,0-1 0,-1 0 0,1 0 0,-1-1 0,0 1 0,-1-1 0,4-9 0,-3-1 20,-1 1 0,0-1 0,-1 1 0,-1-1 0,0 0-1,-1 1 1,-1-1 0,-1 1 0,0-1 0,-1 1 0,-1 0 0,-10-24-1,2 9 77,9 18-56,-1 1 0,-1 0 0,0 0 1,0 1-1,-12-16 0,12 19-32,-2 0 0,1 1 0,-1 0-1,0 0 1,0 0 0,-1 1 0,0 1 0,0-1 0,-1 1-1,1 1 1,-17-6 0,22 8 28,-1 1 1,1 0-1,-1-1 1,0 1-1,0 1 0,1-1 1,-1 1-1,0 0 1,0 0-1,0 0 0,0 1 1,1 0-1,-1 0 0,0 0 1,1 0-1,-1 1 1,1 0-1,-1-1 0,1 2 1,0-1-1,-1 1 0,1-1 1,-4 5-1,4-3-50,-1 0 1,1 1-1,0 0 0,0 0 1,0 0-1,1 0 0,0 0 0,0 1 1,0 0-1,1-1 0,0 1 0,0 0 1,0 0-1,1 0 0,0 0 1,0 1-1,0 10 0,1-8 24,0-1-1,1 0 1,0 0 0,0 0-1,1 0 1,0 0 0,1 0-1,-1 0 1,2-1 0,-1 1-1,1-1 1,0 0 0,0 0-1,1 0 1,0-1 0,0 1-1,1-1 1,0 0 0,0-1-1,0 0 1,0 0 0,1 0-1,0 0 1,0-1 0,0 0-1,1-1 1,-1 0 0,1 0-1,0 0 1,0-1 0,12 2-1,64 6-249,-34-6-38,-43-3 226,1-1-1,-1 0 1,0-1-1,1 0 0,-1 0 1,0-1-1,1 0 0,-1 0 1,0 0-1,-1-1 0,1 0 1,9-6-1,9-7 111,43-36 0,-23 17 46,-27 19-85,-2-1-1,0 0 0,0-1 0,-2-1 0,0-1 1,15-29-1,-19 29 134,-2-1 1,0 1-1,-2-2 0,7-34 1,-9 39-13,-3-14 18,-2 21 1361,0 11-1524,-1 0 1,0 0 0,1 0-1,-1 0 1,0 0-1,1 0 1,-1 0 0,1 1-1,0-1 1,-1 0 0,1 1-1,0-1 1,0 1-1,0 0 1,0-1 0,-1 5-1,-13 33 1,12-30 7,-23 118 23,21-108-163,0 1 1,-1 22-1,1-12 39,-8 29 181,7-40 23,2 0 0,0 1-1,-1 29 1,2-25-139,1 8-180,21 75 247,-18-104-7,-1 1 0,1-1-1,1 0 1,-1 0 0,0 1-1,1-1 1,0 0 0,-1 0-1,1 0 1,0-1 0,1 1 0,-1 0-1,0-1 1,1 1 0,0-1-1,-1 0 1,1 0 0,0 0-1,0 0 1,0-1 0,0 1-1,0-1 1,1 0 0,-1 0-1,0 0 1,1 0 0,-1 0 0,1-1-1,5 1 1,7 0-168,0 0 0,0-2 1,0 0-1,30-5 0,-37 4-98,-1-1 0,0 0 0,0 0 1,0-1-1,0 0 0,9-7 0,-10 7-69,5-2-1321,-3 0-93,-8-12 316,-6 2 482,3 6-72</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12.238"/>
    </inkml:context>
    <inkml:brush xml:id="br0">
      <inkml:brushProperty name="width" value="0.2" units="cm"/>
      <inkml:brushProperty name="height" value="0.2" units="cm"/>
      <inkml:brushProperty name="color" value="#FF0066"/>
    </inkml:brush>
  </inkml:definitions>
  <inkml:trace contextRef="#ctx0" brushRef="#br0">78 74 120,'-1'-1'142,"1"-1"0,-1 0 0,0 1 0,0-1 0,0 1 0,0-1 0,0 1 0,0 0 0,0-1 0,-1 1 0,1 0 0,0 0 0,-1 0 0,1 0 0,-1 0 0,1 0 0,-1 0 0,1 0 0,-1 1 0,0-1 0,1 1 0,-1-1 0,0 1 0,0 0 0,1-1 0,-1 1-1,0 0 1,0 0 0,0 0 0,1 1 0,-1-1 0,0 0 0,-2 1 0,-23 1 3509,47 9-3448,18-9-181,0-1-1,0-2 1,0-2 0,49-10-1,-51 8-57,43-13-64,-58 13 48,1 0-1,-1 1 0,41-3 0,-18 3-22,-43 4 184,-4 2-310,-147 58 59,141-57 175,-1 0-1,0-1 0,1 0 0,-17 0 0,23-2-110,-7 0-175,-7-1 1641,22 29-176,-4 73-379,-6 169 1418,-7-110-1349,3-35-383,7-59-568,3-35 105,-1-29 8</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12.994"/>
    </inkml:context>
    <inkml:brush xml:id="br0">
      <inkml:brushProperty name="width" value="0.2" units="cm"/>
      <inkml:brushProperty name="height" value="0.2" units="cm"/>
      <inkml:brushProperty name="color" value="#FF0066"/>
    </inkml:brush>
  </inkml:definitions>
  <inkml:trace contextRef="#ctx0" brushRef="#br0">386 194 148,'1'-2'4990,"2"0"-4894,0-1 0,-1 0-1,1 0 1,-1 0-1,0 0 1,0-1 0,0 1-1,0-1 1,0 1-1,-1-1 1,0 1 0,0-1-1,0 0 1,0 0-1,0 1 1,-1-1-1,0 0 1,1 0 0,-1 0-1,-1 0 1,1 0-1,-1 1 1,-1-7 0,1 5-53,0-1 1,0 1 0,0 0-1,-1 0 1,0-1 0,0 1-1,-1 1 1,1-1 0,-1 0-1,0 1 1,0-1 0,-1 1-1,1 0 1,-1 0 0,0 0-1,0 0 1,-8-5 0,9 8-32,0-1 1,0 1-1,0-1 1,0 1-1,0 0 1,0 0-1,0 0 1,0 0-1,-1 1 1,1-1-1,0 1 1,-1 0-1,1 0 1,0 0 0,0 0-1,-1 1 1,1-1-1,0 1 1,0 0-1,0 0 1,-1 0-1,1 0 1,0 1-1,1-1 1,-1 1-1,0 0 1,0 0-1,1 0 1,-1 0-1,-3 4 1,-6 6-35,1 1 1,0 0-1,2 1 0,-1 0 1,1 0-1,1 1 0,1 0 1,0 0-1,-5 17 0,10-27 25,-2 6-17,1 1 0,-1-1 0,2 1 0,0-1 0,-1 17 0,4-21 1,0-2 16,1 0 0,0 0 1,0 0-1,0-1 0,1 1 0,0 0 0,-1-1 1,2 0-1,-1 1 0,0-1 0,1 0 0,0-1 0,0 1 1,5 3-1,9 7 42,14 12 161,1-2 0,39 22 0,-23-16-53,-43-25-194,0 0 0,0 0 0,0 0 0,0 1 0,-1 0 0,0 0 0,0 1 1,-1-1-1,0 1 0,0 0 0,0 0 0,-1 1 0,4 12 0,-3-1 39,-1-9 2,-1-1 0,0 1 0,-1 0 0,0 0 0,0 16 0,-2-14-19,0 3 26,-1 0 1,0 0-1,-6 20 0,7-30-2,-1-1 0,1 0 0,-1 0 0,0-1 0,0 1 0,0 0 0,-1-1 0,1 1 0,-1-1 0,0 0 0,0 0 0,0 0 0,0 0 0,-1 0 0,1-1 0,-8 4-1,-12 5 171,0 0 0,-1-2 0,0-1 0,-1-1 0,0-1 0,0-1 0,0-2 0,-1 0 0,-33-1 0,46-3-2,1 0 0,0-1 0,-22-6 0,30 7-173,0-1 1,0 1 0,0-1-1,0 0 1,1 0-1,-1 0 1,1-1 0,0 1-1,-1-1 1,1 0-1,0 0 1,1 0 0,-1 0-1,0 0 1,-2-5-1,4 6-183,0 0-1,-1 0 0,1 0 1,0 0-1,0 0 0,0 0 0,0 0 1,1 0-1,-1 0 0,1-1 1,-1 1-1,1 0 0,0 0 0,0-1 1,0 1-1,0 0 0,0-1 1,0 1-1,1 0 0,-1 0 0,1-1 1,-1 1-1,1 0 0,0 0 1,0 0-1,0 0 0,0 0 0,0 0 1,1 0-1,-1 0 0,0 0 1,1 1-1,0-1 0,-1 0 0,1 1 1,0 0-1,0-1 0,0 1 1,0 0-1,0 0 0,0 0 0,0 0 1,2-1-1,7-3-879,1-6-509</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14.065"/>
    </inkml:context>
    <inkml:brush xml:id="br0">
      <inkml:brushProperty name="width" value="0.2" units="cm"/>
      <inkml:brushProperty name="height" value="0.2" units="cm"/>
      <inkml:brushProperty name="color" value="#FF0066"/>
    </inkml:brush>
  </inkml:definitions>
  <inkml:trace contextRef="#ctx0" brushRef="#br0">518 120 184,'0'0'2414,"14"-24"431,-11-22-1281,-3 40-1450,0 4-68,-1 0 0,0 0-1,0 0 1,0 0 0,0 0 0,0 0-1,0 1 1,0-1 0,-1 0 0,1 1-1,-1-1 1,1 0 0,-1 1-1,1 0 1,-1-1 0,0 1 0,0 0-1,0 0 1,-2-1 0,2 1-41,-3-1 9,0 0 0,-1 1 0,1-1 0,-1 1 0,1 1 0,-1-1 0,1 1 0,-1 0 0,1 0 0,-1 0 0,-10 3 0,0 0-9,0 2-1,0-1 1,0 2 0,0 0 0,1 1-1,0 1 1,0 0 0,1 1 0,0 0 0,-14 13-1,24-18-47,1 0 0,0 0-1,0 0 1,1 1 0,-1-1-1,1 1 1,0-1 0,0 1-1,0 0 1,1-1 0,0 1-1,-2 10 1,2-8 33,0 1 1,1-1-1,0 1 1,0-1-1,1 1 0,-1-1 1,4 13-1,-1-14 24,-1 0-1,1-1 1,0 1-1,0 0 1,1-1-1,0 0 1,0 0-1,0 0 1,9 8-1,53 37 121,-7-6-144,-40-28 12,-1 2 0,-1 0 1,30 40-1,-41-50 6,-2 0 0,1 1 1,-1-1-1,0 1 0,-1 0 1,0 0-1,0 0 0,-1 1 0,0-1 1,1 14-1,-3 5 9,-1-1 0,-6 33 0,6-51 5,-2 1 1,1-1 0,-2 1 0,1-1 0,-1 0 0,0 0 0,-1-1 0,0 1 0,-9 10 0,8-12 35,0 0-1,0 0 1,0-1 0,-1 0-1,0 0 1,0-1-1,-1 0 1,0 0 0,0 0-1,0-1 1,0-1 0,0 1-1,-14 3 1,12-4-18,0-1 0,-1 0 0,1 0 0,0-1 0,0-1 0,-1 1 0,1-2 0,0 1 0,0-2 0,-1 1 0,-18-6 0,8-1 172,1-1 1,-1 0-1,2-2 1,-25-16-1,37 22-241,1 0 0,0 0 0,0 0-1,1-1 1,-1 0 0,-6-11 0,-6-5-300,9 10-175,8 10 414,0 1 1,0 0-1,0-1 0,0 1 0,-1 0 0,1 0 0,0 0 0,-1 0 1,1 0-1,0 0 0,-3-1 0,50 4-6761,-24-9 5548</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14.854"/>
    </inkml:context>
    <inkml:brush xml:id="br0">
      <inkml:brushProperty name="width" value="0.2" units="cm"/>
      <inkml:brushProperty name="height" value="0.2" units="cm"/>
      <inkml:brushProperty name="color" value="#FF0066"/>
    </inkml:brush>
  </inkml:definitions>
  <inkml:trace contextRef="#ctx0" brushRef="#br0">334 19 132,'-18'-1'4599,"40"0"-4365,17-2-344,76-11 122,-221 21 1808,-75 1-814,102-4 1350,82 17-2695,-5 10 529,-1 1 1,-2-1-1,-10 35 1,-1 10 304,-21 127 709,9-110-651,18-50-54,6-32-322,2 1 0,-1-1 0,2 1 0,0 0 0,0 12 0,1-16-169,1 0 1,0 0-1,0 0 0,1-1 0,0 1 0,0-1 0,1 1 0,0-1 0,0 0 1,1 0-1,0 0 0,0 0 0,1-1 0,-1 0 0,1 0 0,1 0 0,-1 0 1,1-1-1,0 0 0,0 0 0,9 5 0,1 2-219,-9-3 235,-6-9 36,9 0 18,-1 0 0,1-1 1,-1 0-1,1-1 0,-1 0 1,0 0-1,1-1 0,-1 0 1,-1-1-1,1 0 0,9-5 1,-6 3-162,0 1 0,0 0 0,14-3 0,-15 5-48,1 0 0,-1-1-1,0 0 1,0-1 0,17-11-1,-20 10 511</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15.196"/>
    </inkml:context>
    <inkml:brush xml:id="br0">
      <inkml:brushProperty name="width" value="0.2" units="cm"/>
      <inkml:brushProperty name="height" value="0.2" units="cm"/>
      <inkml:brushProperty name="color" value="#FF0066"/>
    </inkml:brush>
  </inkml:definitions>
  <inkml:trace contextRef="#ctx0" brushRef="#br0">88 53 824,'-65'0'5611,"59"0"-5007,-11 1-25,35 1-105,33 2-99,0-5-288,0-2 0,-1-3 0,64-15 0,-109 20-90,126-24-230,-104 23 10,-31 5-561,-46 12-1684,26-9 1113,13-4 490,8-1 641,0-1 0,0 0 1,0 1-1,0 0 1,1 0-1,-1 0 1,0 0-1,-5 2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15.817"/>
    </inkml:context>
    <inkml:brush xml:id="br0">
      <inkml:brushProperty name="width" value="0.2" units="cm"/>
      <inkml:brushProperty name="height" value="0.2" units="cm"/>
      <inkml:brushProperty name="color" value="#FF0066"/>
    </inkml:brush>
  </inkml:definitions>
  <inkml:trace contextRef="#ctx0" brushRef="#br0">117 78 616,'15'-7'3550,"5"-2"-3391,0 2 1,0 0 0,1 1 0,30-5-1,-2 0-177,-26 6-14,16-5-62,-37 9 81,1 1 16,2-1 9,6-1-21,-9 2 107,-5 0 131,-80 17 469,46-9 168,-1-1 0,-65 3 0,60-21 40,27 31-693,9-2 207,0 0 0,2 0 0,-4 23 0,1-7-12,4-14-280,1 1 0,0 29 0,-5 28 190,-1-21 368,3 0-1,0 95 0,6-146-604,1 0-1,0 0 0,-1 0 1,2-1-1,-1 1 0,1 0 1,0 0-1,0-1 0,0 1 0,1-1 1,0 0-1,6 9 0,2-1 47,1 0 0,24 22-1,-30-30-56,4 11 115,-10-16-181,0 1-1,0 0 1,0-1 0,1 1 0,-1 0 0,0-1 0,1 1-1,-1 0 1,0-1 0,1 1 0,-1-1 0,1 1-1,-1-1 1,1 1 0,-1-1 0,1 1 0,-1-1 0,1 1-1,0-1 1,-1 0 0,1 0 0,-1 1 0,1-1 0,0 0-1,-1 0 1,1 1 0,1-1 0,6 1-48,-1 1 0,1-1 0,-1-1 0,1 0 0,-1 0 0,1 0 1,-1-1-1,1 0 0,-1 0 0,1-1 0,-1 0 0,0-1 0,0 1 0,0-1 0,0 0 1,0-1-1,9-7 0,-5 6-338,-1-1 0,-1-1-1,1 1 1,-1-2 0,0 1 0,13-17 0,-18 19-330,0-1-1,0 1 1,-1-1-1,1 0 1,-2-1-1,1 1 1,-1 0-1,0-1 1,0 0-1,0 1 1,-1-1 0,0 0-1,-1-13 1,0 5-162,0 2-40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16.192"/>
    </inkml:context>
    <inkml:brush xml:id="br0">
      <inkml:brushProperty name="width" value="0.2" units="cm"/>
      <inkml:brushProperty name="height" value="0.2" units="cm"/>
      <inkml:brushProperty name="color" value="#FF0066"/>
    </inkml:brush>
  </inkml:definitions>
  <inkml:trace contextRef="#ctx0" brushRef="#br0">92 39 68,'-2'0'176,"-10"-4"372,0 1 0,1 0 0,-1 1 0,-13-1 0,8 1 3285,39 3-2694,36 3-865,-1-4 0,109-12 1,-95 6-255,-4-2 1341</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16.905"/>
    </inkml:context>
    <inkml:brush xml:id="br0">
      <inkml:brushProperty name="width" value="0.2" units="cm"/>
      <inkml:brushProperty name="height" value="0.2" units="cm"/>
      <inkml:brushProperty name="color" value="#FF0066"/>
    </inkml:brush>
  </inkml:definitions>
  <inkml:trace contextRef="#ctx0" brushRef="#br0">89 126 444,'0'-3'609,"9"-103"6109,-10 90-5340,-5 53-558,-2 72 1,1-7 257,-36 385 1569,45-316-2471,0-81-257,-2-86 116,-11-14-1764,9 7 1340,-1 1 0,1-1 0,0 1 0,0-1 0,0 0 0,0 0 0,1 0 0,-1 0 0,1 0 0,-1 0 0,1 0 0,0 0 0,1-1 1,-1 1-1,0-4 0,0-4-621,1 1 0,0-1-1,3-14 1,-3 23 906,4-22-960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17.466"/>
    </inkml:context>
    <inkml:brush xml:id="br0">
      <inkml:brushProperty name="width" value="0.2" units="cm"/>
      <inkml:brushProperty name="height" value="0.2" units="cm"/>
      <inkml:brushProperty name="color" value="#FF0066"/>
    </inkml:brush>
  </inkml:definitions>
  <inkml:trace contextRef="#ctx0" brushRef="#br0">10 308 92,'-10'-27'6402,"11"26"-6309,3 0-20,-1-1-1,0 1 1,0 0 0,1 0 0,-1 0-1,1 0 1,-1 0 0,1 1 0,3-1 0,68-6 188,-18 2-583,0-2 1,-1-3-1,68-20 0,31-27-253,-154 56 593,-1 1 1,1 0-1,-1 0 1,1 0-1,-1 0 1,0-1-1,1 1 1,-1 0-1,1 0 1,-1-1-1,0 1 1,1 0-1,-1-1 1,0 1-1,1 0 1,-1-1 0,0 1-1,0 0 1,1-1-1,-1 1 1,0-1-1,0 1 1,0 0-1,0-1 1,1 1-1,-1-1 1,0 1-1,0-1 1,4-9 320,-17-16 412,2 13-412,1-1 0,0 0-1,-27-52 6137,38 68-6733,4 37 611,-2-1 0,-1 1 0,-2-1-1,-5 44 1,3-53-174,-2 18-4,1-25-120,2 1 0,0 0 1,1 0-1,2-1 0,5 34 1,6 15-79,-13-69 10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18.042"/>
    </inkml:context>
    <inkml:brush xml:id="br0">
      <inkml:brushProperty name="width" value="0.2" units="cm"/>
      <inkml:brushProperty name="height" value="0.2" units="cm"/>
      <inkml:brushProperty name="color" value="#FF0066"/>
    </inkml:brush>
  </inkml:definitions>
  <inkml:trace contextRef="#ctx0" brushRef="#br0">219 102 100,'-5'-101'13789,"3"101"-13765,0 0 0,1 0 0,-1 1-1,0-1 1,0 1 0,0-1 0,0 1-1,1 0 1,-1 0 0,0 0 0,0 0-1,1 0 1,-1 0 0,1 0 0,-1 1-1,1-1 1,0 0 0,-3 4 0,-18 33 39,15-26 8,-21 38 130,-46 87 321,65-116-414,0 0-1,2 0 0,0 0 0,-6 39 0,11-49-45,1 1 0,1-1-1,0 1 1,0-1 0,1 1 0,1-1 0,0 0-1,6 19 1,-6-24-72,0 0 1,1 0-1,0 0 0,0 0 0,0 0 1,1-1-1,0 1 0,0-1 0,1 0 0,-1 0 1,1-1-1,0 1 0,0-1 0,1 0 1,-1-1-1,8 4 0,-4-1-21,0-2 1,1 1-1,0-2 0,0 1 0,0-1 1,1-1-1,-1 0 0,0 0 0,1-1 0,0 0 1,-1-1-1,1 0 0,15-3 0,-3-1-12,-10 2-36,0-1 1,0 0 0,0-1-1,23-10 1,-22 6 45,-1 0 0,0-1 0,0-1 0,0 0-1,14-15 1,-23 19 55,1 0 0,-1 0 0,-1-1 0,1 1 0,-1-1 0,0 0 0,0 0 1,-1 0-1,0 0 0,0 0 0,0-9 0,2-9-114,-1-48 0,-4 35 73,-2 0 0,-1 0 0,-2 1 0,-1-1 1,-16-43-1,22 77-32,0 0 0,-1-1 1,1 1-1,-1 0 0,0 0 0,0 0 1,-1 0-1,1 1 0,-1-1 0,0 1 1,0-1-1,0 1 0,0 0 1,-1 0-1,1 1 0,-1-1 0,1 1 1,-1-1-1,0 1 0,0 0 1,0 0-1,-1 1 0,1 0 0,0-1 1,-1 1-1,1 1 0,0-1 0,-1 0 1,1 1-1,-1 0 0,1 0 1,-1 1-1,1-1 0,0 1 0,-1 0 1,1 0-1,-7 3 0,2-1-373,1 1 0,0 0 0,0 0 0,0 1 0,1 0 1,0 0-1,-1 1 0,2 0 0,-9 9 0,12-12 70,0 1-1,0 0 1,0 0 0,0 1 0,1-1-1,0 0 1,0 1 0,0 0 0,0-1 0,1 1-1,0 0 1,0 0 0,0 0 0,1 0 0,-1-1-1,1 1 1,0 0 0,1 0 0,0 5-1,3 7-772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12.277"/>
    </inkml:context>
    <inkml:brush xml:id="br0">
      <inkml:brushProperty name="width" value="0.2" units="cm"/>
      <inkml:brushProperty name="height" value="0.2" units="cm"/>
    </inkml:brush>
  </inkml:definitions>
  <inkml:trace contextRef="#ctx0" brushRef="#br0">1 0 464,'2'2'3324,"3"1"-3143,-1 0 0,1 0 0,1-1-1,-1 1 1,0-1 0,0-1-1,1 1 1,-1-1 0,1 0 0,0 0-1,5 0 1,76 2 464,-73-3-558,39 0 227,4 1-188,86-10 0,-111 2-152,-31 6 51</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18.847"/>
    </inkml:context>
    <inkml:brush xml:id="br0">
      <inkml:brushProperty name="width" value="0.2" units="cm"/>
      <inkml:brushProperty name="height" value="0.2" units="cm"/>
      <inkml:brushProperty name="color" value="#FF0066"/>
    </inkml:brush>
  </inkml:definitions>
  <inkml:trace contextRef="#ctx0" brushRef="#br0">68 327 648,'0'-4'875,"0"-136"8300,-6 163-9145,-10 40 863,-13 114 0,20-110-709,5-39 105,2 1-1,1 37 0,2-52-225,0 1 0,1-1 0,0 1 0,1-1 0,1 0 0,7 17 0,-10-28-63,0-1 0,0 1-1,0-1 1,1 1 0,-1-1 0,1 0 0,-1 0 0,1 0-1,0 0 1,0 0 0,0 0 0,0 0 0,0 0-1,1-1 1,-1 1 0,0-1 0,1 0 0,-1 0 0,1 0-1,-1 0 1,1 0 0,0 0 0,-1-1 0,1 1-1,0-1 1,-1 0 0,1 0 0,0 0 0,-1 0 0,5-1-1,3-1 24,0-1-1,0 0 0,0 0 1,-1-1-1,0-1 1,0 1-1,15-11 0,-12 6-21,-1 0-1,0-1 0,0 0 0,-1-1 0,0 0 1,8-12-1,-1-2-1,-1 0-1,13-30 1,59-111 1837,-93 171-2046,3-2 186,0 0-1,0-1 0,0 1 0,1 0 0,0 0 0,0 0 0,-1 1 0,2-1 0,-1 0 0,0 0 0,1 0 0,-1 1 0,1-1 0,0 0 0,0 1 0,0-1 0,1 0 1,0 5-1,2 6 69,1-1-1,1 0 1,5 14 0,-1-6 26,-5-12-77,0-1-1,0 0 0,1-1 0,1 1 0,11 13 0,-4-5-39,-5-7 34,0 0 0,1-1 1,0 0-1,0 0 1,21 12-1,-23-16 25,0 0 0,0 0-1,0-1 1,1 0 0,0 0 0,-1-1-1,1 0 1,0-1 0,16 2 0,-16-3-4,0-1 0,0 0 0,0 0-1,-1-1 1,1 0 0,0-1 0,-1 0 0,0 0 0,1 0 0,-1-1 0,0 0 0,-1 0 0,11-9 0,-2 0 44,-1-1 0,0 0 1,-2-1-1,17-23 0,-22 27 1,-2 1 0,1-1 0,-1 0 0,-1 0-1,0 0 1,-1 0 0,0-1 0,3-19 0,-3-8 95,0-47 1,-3 85-149,-2-29 86,-1 1 0,-12-52 0,7 46-96,-3-38 1,11 63-24,-1 1 0,0 0 0,0 0 1,-1 0-1,0 0 0,-1 0 0,0 0 0,-5-10 1,7 17-14,-2 2-231,0 0 76,1 1-1,-1 0 1,0-1-1,0 1 1,1 0-1,-1 0 1,1 1-1,-1-1 1,1 0-1,-1 1 1,1 0-1,0-1 1,0 1-1,0 0 1,-3 3-1,-30 42-6165</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20.737"/>
    </inkml:context>
    <inkml:brush xml:id="br0">
      <inkml:brushProperty name="width" value="0.2" units="cm"/>
      <inkml:brushProperty name="height" value="0.2" units="cm"/>
      <inkml:brushProperty name="color" value="#FF0066"/>
    </inkml:brush>
  </inkml:definitions>
  <inkml:trace contextRef="#ctx0" brushRef="#br0">79 82 44,'9'-33'2746,"-5"-15"5680,-10 52-8238,-3 14-110,0 2 1,1-1 0,1 1 0,1 0 0,-5 28-1,-2 24 98,3-1-1,3 1 0,2 77 1,18 19 480,-4-75-466,-1 11 196,-8-103-379,0-1 0,0 1 1,0-1-1,0 1 0,0-1 0,0 1 0,0-1 1,0 1-1,0 0 0,0-1 0,0 1 1,0-1-1,1 1 0,-1-1 0,0 1 0,0-1 1,1 1-1,-1-1 0,0 1 0,0-1 0,1 0 1,-1 1-1,1-1 0,-1 1 0,0-1 1,1 0-1,-1 1 0,1-1 0,-1 0 0,1 1 1,16-7 84,24-29-100,-31 26 3,3-6-115,0-1 0,0 1 1,-1-2-1,-1 0 0,-1 0 1,-1-1-1,0 0 0,8-24 1,-13 33 104,35-72 116,-27 62-187,-2-1 1,-1 0 0,0 0 0,-1-1 0,8-41-1,-16 59 102,1 1-1,-1-1 1,0 1-1,1-1 1,-1 1-1,1 0 1,0-1-1,0 1 1,0 0-1,0 0 1,0 0-1,0 0 1,2-3-1,-2 5-4,-1 0-1,0 0 1,0 0 0,1 0-1,-1 0 1,0 0 0,1 0-1,-1 0 1,0 0-1,0 0 1,1 0 0,-1 0-1,0 0 1,1 0-1,-1 0 1,0 0 0,0 0-1,1 0 1,-1 0 0,0 0-1,0 0 1,1 0-1,-1 1 1,0-1 0,0 0-1,1 0 1,-1 0 0,0 0-1,0 1 1,0-1-1,1 0 1,-1 0 0,0 1-1,10 19-93,0 11 45,-2 0 0,5 41 0,8 28-76,-16-87 88,0 1 0,1-1 0,1-1 0,1 1 0,9 12 1,8 15 309,-19-31-151,0 0 1,0 0-1,1-1 1,0 0-1,0 0 1,10 8-1,-16-16-236,0 2 34,1-1 79,-1 0-1,0 0 1,1 0 0,-1-1 0,1 1 0,-1 0 0,1 0-1,-1-1 1,1 1 0,2 0 0,5-8 47,0 0 0,0 0 0,-1-1 1,0 0-1,0 0 0,-1-1 0,0 0 0,8-14 0,40-83-32,-39 68-184,19-73-1,-12 31 157,-9 30-16,14-97 0,-18 81 79,-5 12 314,-3 53 128,-2 0-346,-3-2-145,3 3-149,-43 64-13490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21.606"/>
    </inkml:context>
    <inkml:brush xml:id="br0">
      <inkml:brushProperty name="width" value="0.2" units="cm"/>
      <inkml:brushProperty name="height" value="0.2" units="cm"/>
      <inkml:brushProperty name="color" value="#FF0066"/>
    </inkml:brush>
  </inkml:definitions>
  <inkml:trace contextRef="#ctx0" brushRef="#br0">143 83 616,'-13'-16'6785,"17"12"-6791,6 0-35,0 1 1,0 1-1,1-1 1,-1 2-1,16-2 1,-13 2 58,1-1 0,23-6 1,-30 6 9,-1 0 1,1 0 0,0 0-1,-1 1 1,1 0 0,7 0-1,-2-3 89,-6 1-78,-8 2 105,-124-11-66,67 10-36,42 0-35,0 2 0,0 0 0,-27 4 0,40-4 53,3 0-30,0 0 1,1 0-1,-1 0 0,0 0 0,0 0 0,0 0 0,0 0 0,0 0 0,0 0 0,0 0 0,0 0 0,1 1 0,-1-1 1,0 0-1,0 1 0,0-1 0,1 0 0,-1 1 0,0-1 0,0 1 0,1 0 0,-1-1 0,0 1 0,1 0 0,-1 0 0,-19 287 2920,1 10-538,22-215-2232,20 111 1,-15-141-180,-6-26-41,-2-18 23,1-1-1,0 1 1,0-1 0,1 1 0,3 8-1,-2-14 79,0 0 0,1-1 0,-1 1 0,1-1 0,0 0 0,0 0-1,6 1 1,0 2 38,-6-3-74,1 0 0,-1-1 1,1 1-1,-1-1 0,1 0 0,0-1 0,-1 1 0,1-1 0,0 0 0,-1 0 0,1 0 0,0-1 0,4 0 0,9-1-21,-13 2 4,0-1 0,0 0 0,0 0 0,0 0 0,0 0 0,0-1-1,-1 0 1,1 0 0,-1 0 0,5-3 0,21-9-6,-23 11-187,1 0-1,-1 0 1,0-1 0,0 0 0,0-1 0,-1 1 0,0-1-1,0 0 1,0-1 0,8-9 0,-8 8-541,0 1 1,-1-1 0,-1 0-1,8-14 1,-9 15-318,0 1 0,1-1 0,-1 1 0,1 0 1,6-6-1,-9-1-866,3 1 528</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21.974"/>
    </inkml:context>
    <inkml:brush xml:id="br0">
      <inkml:brushProperty name="width" value="0.2" units="cm"/>
      <inkml:brushProperty name="height" value="0.2" units="cm"/>
      <inkml:brushProperty name="color" value="#FF0066"/>
    </inkml:brush>
  </inkml:definitions>
  <inkml:trace contextRef="#ctx0" brushRef="#br0">73 51 680,'-73'2'9102,"92"2"-8381,34 1-1366,-4-6 940,0-3-1,0-2 0,0-2 0,75-22 1,-120 31-265,16-13 122,-17 10 296</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22.785"/>
    </inkml:context>
    <inkml:brush xml:id="br0">
      <inkml:brushProperty name="width" value="0.2" units="cm"/>
      <inkml:brushProperty name="height" value="0.2" units="cm"/>
      <inkml:brushProperty name="color" value="#FF0066"/>
    </inkml:brush>
  </inkml:definitions>
  <inkml:trace contextRef="#ctx0" brushRef="#br0">394 76 192,'0'-2'213,"1"1"0,0 0 0,-1 0 0,1 0 0,-1-1 0,1 1 0,-1 0 0,1 0 0,-1-1 0,0 1 0,0 0 0,0-1 0,0 1 0,0 0 0,0-1 0,0 1 1,0 0-1,0-1 0,-1 1 0,1 0 0,0-1 0,-1 1 0,1 0 0,-1 0 0,0-1 0,1 1 0,-2-1 0,0-4-466,-1 0 729,3 6-426,0-1 1,-1 0-1,1 1 1,0-1-1,-1 1 0,1-1 1,-1 1-1,1-1 1,0 1-1,-1-1 1,0 1-1,1-1 1,-1 1-1,1-1 1,-1 1-1,1 0 0,-1-1 1,0 1-1,1 0 1,-1 0-1,0-1 1,1 1-1,-1 0 1,0 0-1,1 0 0,-1 0 1,0 0-1,-1 0 1,1 0 11,-15-6 339,10 4-282,1 0-1,-1 1 0,0-1 0,0 1 0,0 0 0,0 0 1,0 1-1,0 0 0,0 0 0,-7 1 0,1 1 0,-1 1 0,1 0 0,-1 1 0,1 0 0,0 1-1,1 0 1,-1 1 0,1 0 0,0 1 0,0 0 0,1 1 0,0 0 0,0 0-1,-8 12 1,11-13-57,1-1 24,0 0-1,0 0 1,0 1 0,1 0-1,0 0 1,0 1 0,1 0-1,0-1 1,0 1 0,-3 13-1,-4 10 217,8-22-179,-1 1 1,1 0-1,-2 17 1,-3 41 104,3 126 1,7-169-163,0-1 1,1 0-1,2 0 0,0 0 1,2-1-1,0 0 0,2 0 1,21 42-1,-19-46 11,14 22 116,35 47-1,-54-81-178,1 1 0,0-1 1,0 0-1,1-1 0,0 1 0,0-1 0,1-1 0,0 0 0,0 0 0,0-1 0,0 0 0,14 4 0,-2-3 38,1-1 1,0 0-1,0-2 0,36-1 0,-43-1-11,0 0 0,23-5 0,-34 4-31,1 1-1,-1-1 0,-1-1 1,1 1-1,0 0 1,0-1-1,0 0 0,-1 0 1,1 0-1,-1 0 0,1-1 1,-1 0-1,0 1 1,0-1-1,4-5 0,1-5-585,0 1 1,-1-1-1,-1-1 0,0 1 0,4-15 0,10-15-4731,-17 36 4377,1 1 1,-1 0-1,0-1 0,3-10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23.635"/>
    </inkml:context>
    <inkml:brush xml:id="br0">
      <inkml:brushProperty name="width" value="0.2" units="cm"/>
      <inkml:brushProperty name="height" value="0.2" units="cm"/>
      <inkml:brushProperty name="color" value="#FF0066"/>
    </inkml:brush>
  </inkml:definitions>
  <inkml:trace contextRef="#ctx0" brushRef="#br0">100 254 492,'49'-153'10962,"-53"158"-10852,0-1-1,1 0 1,0 1 0,0 0-1,0-1 1,0 1-1,1 0 1,0 1-1,0-1 1,-1 6-1,-14 66 425,8-32-472,-6 37 8,-8 126 0,20-181-104,-11 46 0,4-30 80,-3-2 27,11-35-18,-1 0 0,1 1 0,1-1 0,-1 0-1,1 0 1,-1 12 0,2 2 526,0-17-218,20-70 1477,27-82-1631,-16 57-155,-3 12-25,-25 67-32,53-164-336,-47 153 279,1 0 0,1 1 0,2 0 0,0 1 1,19-24-1,-18 30-47,-8 11 66,-2-1 0,1 0-1,0 1 1,-1-1 0,5-11 0,-7 15 15,0-1 1,-1 1 0,1 1-1,0-1 1,0 0-1,0 0 1,0 1 0,0-1-1,1 1 1,-1-1 0,0 1-1,1 0 1,3-1-1,4 0 109,28-4-8,-37 6-83,1 0 0,-1 0 0,1 0 0,-1 0 1,1 0-1,0 1 0,-1-1 0,1 1 0,-1-1 0,0 1 0,1 0 0,-1-1 1,1 1-1,-1 0 0,0 0 0,0 0 0,1 0 0,-1 0 0,0 0 1,0 0-1,0 1 0,0-1 0,1 2 0,5 14 15,0 0 1,-1 1-1,-1 0 1,-1 0-1,-1 0 0,3 35 1,-2-23 15,4 108 379,-1-94-42,20 71 1,-22-97-272,-1 0 0,1 18-1,0-6 35,2 16-107,-2-1 1,0 48-1,-4-75-552,-28-94-11791,18 43 9754,5 15 1237</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23.975"/>
    </inkml:context>
    <inkml:brush xml:id="br0">
      <inkml:brushProperty name="width" value="0.2" units="cm"/>
      <inkml:brushProperty name="height" value="0.2" units="cm"/>
      <inkml:brushProperty name="color" value="#FF0066"/>
    </inkml:brush>
  </inkml:definitions>
  <inkml:trace contextRef="#ctx0" brushRef="#br0">19 20 300,'-3'0'1056,"-13"3"2195,30-9-1260,-7 5-1908,0 0-1,1 0 1,-1 0-1,0 1 1,0 0-1,1 0 1,9 3-1,22-1 189,236-15 801,-230 8-759,-43 5-293</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25.026"/>
    </inkml:context>
    <inkml:brush xml:id="br0">
      <inkml:brushProperty name="width" value="0.2" units="cm"/>
      <inkml:brushProperty name="height" value="0.2" units="cm"/>
      <inkml:brushProperty name="color" value="#FF0066"/>
    </inkml:brush>
  </inkml:definitions>
  <inkml:trace contextRef="#ctx0" brushRef="#br0">76 308 184,'1'-5'311,"1"1"0,-1-1 0,0 1 0,0-1 0,-1 0 0,1 1-1,-1-1 1,0 0 0,0 1 0,-1-1 0,1 0 0,-1 1 0,0-1 0,0 1 0,-1-1 0,1 1 0,-3-6 0,3 7-161,0 0 1,1 0-1,0 0 1,0 0 0,0 0-1,0 0 1,1-1-1,-1 1 1,1 0 0,0 0-1,-1 0 1,2 0 0,-1 1-1,0-1 1,0 0-1,4-5 1,1-4 1263,-23 13-448,16 0-937,0 0-1,-1 0 1,1 0-1,0 0 1,0 0 0,0 0-1,0 0 1,0 0-1,0 0 1,0 1-1,0-1 1,0 0 0,1 1-1,-1-1 1,0 1-1,1-1 1,-1 0 0,1 3-1,-8 32 129,6-21-58,-39 215 524,37-171-553,5 64-1,0-46 161,12 236 965,-12-289-882,1-28 555,3-42 698,-3 28-1836,83-501 347,-75 461-85,-2 0 0,0-70 0,-8 126 126,6-6-67,-6 7-51,1 1 0,-1-1 0,0 1 0,0-1 0,0 1 0,1-1 1,-1 0-1,0 1 0,1-1 0,-1 1 0,0 0 0,1-1 0,-1 1 1,0-1-1,1 1 0,-1-1 0,1 1 0,-1 0 0,1-1 0,-1 1 1,1 0-1,1-1 0,4 4-22,1 1 0,-1-1 1,0 1-1,0 0 0,0 1 0,0-1 1,-1 1-1,6 6 0,18 16-19,70 59 14,-44-36 302,62 73 0,-75-75-90,1-3 1,82 66-1,-15-31-90,-59-48 14,-33-42 1302,-17 9-1393,0 0 1,0 0 0,-1 0 0,1 0-1,0 0 1,-1 0 0,1 0-1,0 0 1,-1 0 0,1 0 0,-1 0-1,0 0 1,1 0 0,-1 0-1,0-1 1,0 1 0,0 0-1,0-2 1,2-31 143,-1 22-117,0-43 52,-1-1 0,-4 0 0,-11-62-1,0-10-90,-17-192-76,31 313 576,-3-22-2352,-12 36-1320,14-2 2690,0 0 0,1 0 0,-1 0 0,1 0-1,0 0 1,0 0 0,1 0 0,0 0 0,0 0 0,0 0-1,0 0 1,2 6 0,0 0-835,0 0 0,1-1 1,0 1-1,7 15 0,-2-14-674</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26.502"/>
    </inkml:context>
    <inkml:brush xml:id="br0">
      <inkml:brushProperty name="width" value="0.2" units="cm"/>
      <inkml:brushProperty name="height" value="0.2" units="cm"/>
      <inkml:brushProperty name="color" value="#FF0066"/>
    </inkml:brush>
  </inkml:definitions>
  <inkml:trace contextRef="#ctx0" brushRef="#br0">191 19 444,'-12'3'136,"9"-1"88,-1-1 0,1 0 0,-1 0-1,1 0 1,-1-1 0,0 1 0,1-1-1,-1 0 1,0 0 0,1 0-1,-1 0 1,0-1 0,1 1 0,-7-3-1,1 0 45,-27-7 1689,34 9-1849,0 1 1,0 0-1,1 0 0,-1-1 0,0 1 1,0 0-1,0 1 0,0-1 1,1 0-1,-1 0 0,0 1 0,0-1 1,0 1-1,1 0 0,-1-1 1,0 1-1,-2 2 0,-34 17 6889,52-15-6686,-6-1-272,17-2-27,-1 0 0,1-2 0,0-1 0,39-6 0,-19 2-39,216-18-156,-209 18 173,15-1 143,1 2 0,79 6 1,-93-1-297,-51-1 84,1 0 258</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27.271"/>
    </inkml:context>
    <inkml:brush xml:id="br0">
      <inkml:brushProperty name="width" value="0.2" units="cm"/>
      <inkml:brushProperty name="height" value="0.2" units="cm"/>
      <inkml:brushProperty name="color" value="#FF0066"/>
    </inkml:brush>
  </inkml:definitions>
  <inkml:trace contextRef="#ctx0" brushRef="#br0">134 38 88,'0'0'1778,"-52"-16"8536,48 10-9955,2-9 1583,-4 25-1672,4-4-281,0-1 1,1 1 0,0 0-1,0-1 1,0 1 0,0 0 0,1 0-1,0 0 1,0 0 0,2 10-1,0 14 251,-23 306 1258,4-120-1230,16-206-275,-17 238 703,10-62 1418,14-193-2755,-6 7 592,1-1 0,-1 1 1,1 0-1,-1-1 0,0 1 1,1 0-1,-1-1 0,1 1 1,-1 0-1,0-1 0,1 1 0,-1-1 1,0 1-1,1-1 0,-1 1 1,0-1-1,0 1 0,0-1 1,1 1-1,-1-1 0,0 1 1,0-1-1,0 1 0,0-1 1,0 0-1,0-5-331,1 0 0,-1 0 0,1 1 0,0-1 0,1 0 0,0 1 0,-1-1 0,2 1 0,-1-1 0,4-5 0,36-45-6441,-40 53 6402,-2 3 272,1-1 0,0 0 1,-1 0-1,1 1 0,0-1 0,0 0 0,-1 1 0,1-1 0,0 1 0,0-1 1,0 1-1,0-1 0,-1 1 0,1 0 0,0 0 0,0-1 0,1 1 0,-1 0 88,0 0 0,-1 0-1,1 0 1,-1-1-1,1 1 1,0 0 0,-1 0-1,1-1 1,-1 1 0,1 0-1,-1 0 1,1-1-1,-1 1 1,1-1 0,-1 1-1,0 0 1,1-1-1,-1 1 1,1-1 0,-1 1-1,0-1 1,1 1 0,-1-2-1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13.272"/>
    </inkml:context>
    <inkml:brush xml:id="br0">
      <inkml:brushProperty name="width" value="0.2" units="cm"/>
      <inkml:brushProperty name="height" value="0.2" units="cm"/>
    </inkml:brush>
  </inkml:definitions>
  <inkml:trace contextRef="#ctx0" brushRef="#br0">274 537 304,'0'0'1027,"3"-1"-849,15-5 483,-2 0 0,1-1 0,-1-1 0,0-1 0,24-17 712,-41 23-1326,1 0 0,-1 0 1,0 0-1,-1 0 0,1 0 1,0 0-1,-1 0 1,0 1-1,1-1 0,-1 0 1,0 1-1,0 0 0,-1-1 1,1 1-1,-5-4 1,-16-18 52,19 17-36,-1 1 1,0 1 0,0-1 0,0 1-1,-1 0 1,-10-8 0,13 11-65,-1 0-1,1 0 1,-1 0 0,1 1 0,-1-1-1,1 1 1,-1-1 0,0 1 0,0 1-1,0-1 1,1 0 0,-1 1 0,0 0-1,-6 0 1,-9 10-201,6-1 172,5-5 67,0 0-1,0 1 1,0 0 0,0 1 0,1-1-1,0 1 1,0 1 0,1-1-1,-7 9 1,0 3 14,1 0-1,-16 32 0,1-3-64,17-30 1,0 1 0,2-1 0,-10 27 0,17-40 17,1 0-1,-1 0 1,1 1-1,0-1 1,0 0 0,1 0-1,-1 0 1,1 0-1,0 0 1,0 0-1,1 0 1,-1 0 0,1 0-1,-1 0 1,1-1-1,0 1 1,1-1-1,-1 1 1,1-1 0,-1 0-1,1 0 1,0 0-1,0 0 1,4 2-1,-2 0-16,1 0-1,-1-1 0,1 0 0,0 0 0,0-1 0,0 1 0,1-1 1,-1-1-1,1 1 0,-1-1 0,1 0 0,13 1 0,-13-3 20,0 0 0,0 0 0,0-1-1,0 0 1,0-1 0,0 1-1,-1-1 1,1-1 0,-1 1 0,1-1-1,-1 0 1,0-1 0,0 1-1,0-1 1,0-1 0,-1 1-1,0-1 1,0 0 0,0 0 0,0 0-1,-1 0 1,0-1 0,0 0-1,-1 0 1,1 0 0,-1 0 0,0-1-1,2-9 1,-3 10 28,4-9 89,0 1-1,-1-1 0,-1 0 1,-1-1-1,3-25 0,-8 26 137,-3 14-45,-10 22 13,2-3-293,8-13 76,1 0 1,0 0-1,1 0 1,-1 0-1,1 1 1,0-1-1,1 1 1,-1 0-1,1-1 1,0 1-1,0 1 1,1-1-1,0 0 1,0 0-1,1 0 1,-1 1-1,1-1 1,1 0-1,-1 0 1,3 11-1,-1-9 34,0 0 0,1 0 0,0 0 0,0-1-1,1 1 1,0-1 0,0 0 0,6 7 0,-7-11-96,0 0 1,-1-1-1,2 1 1,-1-1 0,0 1-1,0-1 1,1 0-1,-1-1 1,1 1-1,0 0 1,-1-1 0,1 0-1,0 0 1,0 0-1,0 0 1,0-1-1,0 0 1,6 0-1,8 0-6,1-1 0,-1-1-1,0-1 1,0 0-1,0-2 1,-1 0-1,0 0 1,1-2-1,-2 0 1,22-13-1,-25 12 0,1 1 36,-1-1 0,1 0 0,-2-1 0,0-1 0,0 0 0,0 0 0,12-16 0,-11 6 133,-1 0 0,-1-1 0,-1 0 1,-1 0-1,0-1 0,-2-1 0,8-40 0,-4-7 233,1-87-1,-11 145-352,7-173 125,-8 184-92,0 0 0,0 0-1,1 0 1,-1 0 0,0 0-1,0 0 1,0 0 0,0 0-1,-1 0 1,1 0 0,0 0-1,0 0 1,-1 0-1,1 0 1,0 0 0,-1 0-1,1 0 1,-1 0 0,1 1-1,-2-3 1,0 4 47,0 0-1,0-1 1,0 1 0,0 0-1,0 0 1,0 1 0,0-1-1,0 0 1,0 1 0,1-1-1,-1 1 1,-2 2 0,-6 7-101,0 0 0,1 0 0,0 1 0,1 0-1,-11 21 1,-27 73-148,34-76 159,2 1 1,1 1-1,2 0 0,1 0 1,1 0-1,2 0 0,1 1 1,1 0-1,8 64 0,-4-87 41,0 0 0,0 0-1,1 0 1,0 0 0,0-1-1,1 1 1,1-1 0,0 0-1,0-1 1,0 1 0,1-1-1,15 13 1,-5-7 3,0 0-1,1-2 1,0 0 0,1-1 0,25 11-1,-39-20-78,-1-1-1,1 0 1,0 0-1,-1 0 1,1 0-1,0 0 1,0-1-1,0 0 1,-1 0-1,10-2 0,15 0-735,-10-7-3,-6 2-29,-9 5 516,0-1 1,0 1-1,-1 0 0,1-1 0,-1 0 0,0 0 0,0 0 0,0 0 0,0 0 0,0-1 0,-1 1 0,1-1 0,-1 0 0,0 0 0,0 0 0,2-5 0,5-10-785,3 1-24</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27.845"/>
    </inkml:context>
    <inkml:brush xml:id="br0">
      <inkml:brushProperty name="width" value="0.2" units="cm"/>
      <inkml:brushProperty name="height" value="0.2" units="cm"/>
      <inkml:brushProperty name="color" value="#FF0066"/>
    </inkml:brush>
  </inkml:definitions>
  <inkml:trace contextRef="#ctx0" brushRef="#br0">122 85 356,'0'0'439,"-24"7"1908,-1-3-1195,22-4-651,0 0 78,-63 4 5940,98-4-6104,64 0-223,-1-4 0,1-5 0,150-32 0,-219 34-96,-1 0 270,1 1 0,53-7 3253,-75 8-4678,6-2-1243</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28.756"/>
    </inkml:context>
    <inkml:brush xml:id="br0">
      <inkml:brushProperty name="width" value="0.2" units="cm"/>
      <inkml:brushProperty name="height" value="0.2" units="cm"/>
      <inkml:brushProperty name="color" value="#FF0066"/>
    </inkml:brush>
  </inkml:definitions>
  <inkml:trace contextRef="#ctx0" brushRef="#br0">14 1 80,'9'18'17193,"-10"-4"-19833,-20 412 3164,32-290-126,0-3-374,-10-97 123,7 40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29.236"/>
    </inkml:context>
    <inkml:brush xml:id="br0">
      <inkml:brushProperty name="width" value="0.2" units="cm"/>
      <inkml:brushProperty name="height" value="0.2" units="cm"/>
      <inkml:brushProperty name="color" value="#FF0066"/>
    </inkml:brush>
  </inkml:definitions>
  <inkml:trace contextRef="#ctx0" brushRef="#br0">7 82 252,'-3'-10'672,"0"-34"7937,4 44-8485,1-7 658,-2 7-710,0-1 0,0 0 0,0 0 0,0 0 0,1 0 0,-1 0 0,0 0 0,0 1 0,1-1-1,-1 0 1,0 0 0,1 0 0,-1 1 0,1-1 0,-1 0 0,2-1 0,-1 2-50,0-1-1,1 0 0,-1 0 0,0 1 0,0-1 0,1 1 0,-1 0 0,1-1 1,-1 1-1,0 0 0,1 0 0,-1-1 0,1 1 0,-1 0 0,0 0 0,1 1 1,-1-1-1,2 1 0,34 14 316,12 12 244,-2 1-1,0 3 0,73 63 1,-109-83-465,0 1-1,0 1 1,-1-1 0,-1 2 0,0-1 0,11 24 0,33 92 702,-46-110-764,7 8-185,-7-16 94,-6-8 38</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30.011"/>
    </inkml:context>
    <inkml:brush xml:id="br0">
      <inkml:brushProperty name="width" value="0.2" units="cm"/>
      <inkml:brushProperty name="height" value="0.2" units="cm"/>
      <inkml:brushProperty name="color" value="#FF0066"/>
    </inkml:brush>
  </inkml:definitions>
  <inkml:trace contextRef="#ctx0" brushRef="#br0">234 253 64,'1'-6'221,"0"1"0,1-1 0,-1 1-1,1-1 1,1 1 0,3-7 0,4-12 685,3-23 5615,-56 59-6248,34-7-175,1 2 0,-1-1 0,2 1 0,-1 0 0,1 0 0,0 1 0,0 0 0,1 1 0,0-1 0,-4 11 0,-10 18-7,-16 46 0,21-45-233,-47 116 623,59-144-413,1-6-84,0 0 0,1 0-1,0 0 1,0 0 0,0 0 0,0 0 0,0 8 0,1-11-36,4-12 2,2-2 72,6-14-37,1 0-1,0 1 1,28-39-1,-16 28 7,9-24 389,27-66 0,12-23 193,-70 145-572,-2 1-5,0 1 0,1 0 0,0 0-1,-1 0 1,1 0 0,0 0 0,1 0 0,-1 0 0,0 1 0,1-1 0,3-2 0,-4-1-450,-2 6 446,0 0 1,0-1 0,0 1 0,0 0 0,0-1 0,0 1 0,0-1-1,0 1 1,0 0 0,0-1 0,0 1 0,1 0 0,-1-1 0,0 1-1,0-1 1,0 1 0,1 0 0,-1 0 0,0-1 0,0 1-1,1 0 1,-1-1 0,0 1 0,0 0 0,1 0 0,-1-1 0,0 1-1,1 0 1,-1 0 0,0 0 0,1 0 0,0-1 0,1 10-33,1 0 0,0 0 0,1-1 0,0 0 0,6 11 0,23 50 746,-18-15-129,-3 1 0,-2 0-1,5 111 1,-13-139-320,1 5 154,9 31 0,3 26 170,-9-13-321,13 92 345,-17-151-686,4 10 1428,-5-41-1301,-1 13-75</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30.572"/>
    </inkml:context>
    <inkml:brush xml:id="br0">
      <inkml:brushProperty name="width" value="0.2" units="cm"/>
      <inkml:brushProperty name="height" value="0.2" units="cm"/>
      <inkml:brushProperty name="color" value="#FF0066"/>
    </inkml:brush>
  </inkml:definitions>
  <inkml:trace contextRef="#ctx0" brushRef="#br0">88 63 452,'-3'-10'1380,"0"0"0,0 0 0,1 0-1,0-13 921,-5 69 310,-17 98-810,7-29-304,4-13-560,4 1 0,5 119-1,4-220-930,0 14 69,0-1-1,1 1 0,0-1 1,6 22-1,-4-27-78,5 16 61,-22-53-5620,12 19 4253,0 1 0,1-1-1,0 0 1,1 0 0,-1 1 0,2-9-1,-1 7 897,0-4-1370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31.054"/>
    </inkml:context>
    <inkml:brush xml:id="br0">
      <inkml:brushProperty name="width" value="0.2" units="cm"/>
      <inkml:brushProperty name="height" value="0.2" units="cm"/>
      <inkml:brushProperty name="color" value="#FF0066"/>
    </inkml:brush>
  </inkml:definitions>
  <inkml:trace contextRef="#ctx0" brushRef="#br0">58 285 684,'-5'-5'369,"0"0"-1,1-1 1,0 1 0,0-1-1,0 0 1,1 0-1,0 0 1,-3-8 0,-7-14 898,11 23-1095,1 0 0,0 0 0,0 0 0,0-1 0,0 1-1,1 0 1,0-1 0,0 1 0,1 0 0,-1 0 0,1-1 0,0 1 0,1 0 0,-1 0 0,3-5-1,0 3-144,0 1-1,0 0 0,0 0 0,1 1 0,0-1 0,0 1 0,1 0 0,-1 1 1,1-1-1,0 1 0,1 0 0,-1 0 0,1 1 0,-1 0 0,9-3 0,4 0-12,0 0-1,0 1 0,0 0 1,33-2-1,-38 6-3,0 1-1,1 0 0,-1 0 1,0 2-1,0 0 1,22 6-1,-29-6-15,0 0 0,0 1 0,0 0-1,0 1 1,-1-1 0,0 1 0,0 0 0,0 1 0,0-1 0,0 1 0,-1 0-1,0 1 1,0-1 0,7 12 0,-4-4 42,-2 0 0,1 1 0,-1 0 1,-1 0-1,5 22 0,-9-30 102,-1 0 1,0 0 0,0 0-1,0 0 1,0 0 0,-1 0-1,0 0 1,0 0 0,-1 0-1,0 0 1,0-1 0,0 1-1,-1-1 1,1 1 0,-1-1-1,-1 0 1,1 0-1,-1 0 1,0-1 0,0 1-1,0-1 1,-7 6 0,-55 42 1109,-11 9-1262,68-55-7,0-1-1,-1 1 1,1-1-1,-1-1 1,0 0-1,-16 4 1,23-7-168</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32.001"/>
    </inkml:context>
    <inkml:brush xml:id="br0">
      <inkml:brushProperty name="width" value="0.2" units="cm"/>
      <inkml:brushProperty name="height" value="0.2" units="cm"/>
      <inkml:brushProperty name="color" value="#FF0066"/>
    </inkml:brush>
  </inkml:definitions>
  <inkml:trace contextRef="#ctx0" brushRef="#br0">472 185 48,'-13'-66'2706,"13"58"-2284,-1 0 0,0 0 0,-1 0 0,0 0 0,0 0 0,0 0 0,-1 0 0,0 1 1,-6-11-1,7 16-341,0 1 0,0-1 0,0 0 0,-1 1 0,1-1 0,0 1 0,-1 0 0,1 0 0,-4-1 0,-1-2 155,3 3-162,0 0 0,1 0-1,-1 1 1,0-1 0,1 1 0,-1 0 0,0 0 0,1 0 0,-1 1 0,0-1-1,1 1 1,-5 1 0,-42 12 349,40-11-277,1 1 1,0 0-1,-1 0 1,2 1-1,-1 1 1,0-1 0,1 2-1,0-1 1,1 1-1,-1 0 1,-8 12-1,-27 26 369,31-33-488,0 0 0,0 1 0,1 0 0,1 1-1,0 0 1,-7 16 0,11-16 70,1 1 0,0 0 0,-3 18-1,-7 22 472,9-30-336,1 0 0,0 0-1,0 36 1,5-43-162,1 0 1,0 0-1,1-1 0,1 1 0,1-1 0,0 1 1,1-1-1,1-1 0,1 1 0,0-1 0,1 0 0,1 0 1,1-1-1,13 17 0,-19-29-78,-1 1 0,0-2 0,1 1 0,0 0-1,0-1 1,0 0 0,0 0 0,0 0 0,0 0 0,1-1 0,-1 1 0,0-1-1,1 0 1,-1 0 0,1-1 0,0 0 0,-1 1 0,9-2 0,7-1 124,0-1 1,0-1 0,19-6-1,-7 2-9,4 0-286,2 0 148,1-1 0,57-24 1,-87 30 35,-1 0 1,0-1-1,0-1 1,0 0 0,0 0-1,-1 0 1,0-1 0,0 0-1,0 0 1,-1 0 0,0-1-1,0 0 1,-1-1-1,0 1 1,0-1 0,6-14-1,-2-5 17,-2-1 0,-1 0 0,3-36 0,4-23-206,-9 66 170,-2 0 0,0 0 0,-1-1 0,-1 1 0,-2 0 0,0 0 0,-1 0-1,0 0 1,-2 1 0,-10-29 0,9 38-10,-1 0 0,0 0 0,0 0 0,-1 1 0,-1 0 0,0 1 0,0-1 0,0 2-1,-1 0 1,-20-13 0,26 19-125,1 0-1,0 1 0,-1-1 0,0 1 0,1 0 1,-1 0-1,1 0 0,-1 1 0,0-1 0,0 1 1,1 0-1,-1 0 0,0 1 0,0-1 1,1 0-1,-1 1 0,0 0 0,-3 2 0,1-1-200,0 0 0,0 0 0,0 1 0,1 0 0,-1 1 0,1-1 0,0 1 0,0 0 0,-7 6 0,10-7 88,0 0 1,-1 0 0,1 0-1,0 0 1,0 0-1,1 1 1,-1-1 0,1 1-1,0-1 1,0 1 0,0-1-1,0 1 1,0-1-1,1 1 1,0 0 0,-1 0-1,1-1 1,1 1-1,-1 0 1,0-1 0,1 1-1,0 0 1,0-1 0,0 1-1,0-1 1,3 5-1,0-3-777</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33.206"/>
    </inkml:context>
    <inkml:brush xml:id="br0">
      <inkml:brushProperty name="width" value="0.2" units="cm"/>
      <inkml:brushProperty name="height" value="0.2" units="cm"/>
      <inkml:brushProperty name="color" value="#FF0066"/>
    </inkml:brush>
  </inkml:definitions>
  <inkml:trace contextRef="#ctx0" brushRef="#br0">173 268 804,'-23'-1'9461,"10"36"-8825,1 0 1,-6 36-1,-11 37 658,7-33-627,-16 96 1,37-167-338,-1 10 605,-1-36 1006,-1 3-2124,1 4 190,1 0 1,1 0-1,0 0 0,0-1 0,2 1 0,3-26 0,26-95-69,-21 98 112,5-13-86,1 2 0,2 0 0,3 0 0,46-81 0,-62 124-1,0 1 0,1-1 0,0 1 0,0 0 0,1 0 1,5-5-1,22-21-302,-30 28 320,1 0 0,-1 0 1,1 1-1,-1 0 0,1 0 0,0 0 1,0 0-1,0 0 0,0 1 0,0 0 0,0 0 1,4-1-1,1 0 1,-1 0 1,1 1 0,-1 0-1,1 1 1,10 0-1,-8 2-52,1 0-1,-1 0 1,0 1-1,0 1 1,12 5-1,-18-7 31,0 0-1,-1 1 0,0 0 0,1 0 1,-1 0-1,0 0 0,0 1 1,-1-1-1,1 1 0,-1 0 1,1 0-1,-1 1 0,4 8 0,25 49-326,-31-60 380,0 1 0,0-1 1,-1 0-1,1 0 0,-1 0 0,1 1 0,-1-1 1,0 0-1,0 0 0,0 1 0,0-1 0,0 0 1,-2 5-1,1 7 106,1-5-81,-1 0-1,-1 1 1,0-1 0,0 0-1,-1 0 1,0 0 0,0 0-1,-1-1 1,0 1 0,0-1-1,-7 8 1,4-6-33,0 0 0,-1 0 1,0-1-1,-1 0 0,0 0 1,-1-1-1,0 0 0,-10 6 0,-135 88 317,41-40 272,108-57-538,5-4-52,0-1 0,0 1 0,0 0 0,0-1-1,0 1 1,-1 0 0,1-1 0,0 1 0,0-1 0,0 0 0,0 1 0,0-1 0,-1 0 0,1 0 0,-4 0 966,24-17-970,-11 12-28,0-1 1,0 1 0,1 1 0,0-1 0,11-3 0,14-7-4,-30 13 26,1 0 1,0 1 0,-1-1-1,1 1 1,0 0 0,0 0-1,-1 1 1,1 0 0,0 0-1,0 0 1,0 0 0,0 1 0,0-1-1,4 2 1,6 2-46,0 1-1,25 11 1,-33-12 50,-1 0 0,1 1-1,-1 0 1,-1 0-1,1 0 1,-1 0 0,0 1-1,0 0 1,0 0-1,-1 1 1,5 8 0,10 13-30,-14-20 13,0 0-1,-1 0 0,0 0 1,0 0-1,-1 1 0,0 0 1,0-1-1,-1 1 0,1 10 0,8 24-97,-9-31 103,0 1 1,-1-1-1,0 0 0,-1 0 0,0 0 0,-3 13 0,1 14 69,2-36 93,-27-58-11554,8 22 7919,13 16 1852</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33.930"/>
    </inkml:context>
    <inkml:brush xml:id="br0">
      <inkml:brushProperty name="width" value="0.2" units="cm"/>
      <inkml:brushProperty name="height" value="0.2" units="cm"/>
      <inkml:brushProperty name="color" value="#FF0066"/>
    </inkml:brush>
  </inkml:definitions>
  <inkml:trace contextRef="#ctx0" brushRef="#br0">178 20 368,'-61'-8'1822,"48"8"-1563,3 0 481,0 0-1,0 0 0,0 1 0,-11 2 0,12 0 344,6-3-889,1 1 1,0-1-1,-1 1 0,1 0 1,-1 0-1,1 0 1,0 0-1,0 0 0,-1 0 1,1 1-1,0-1 1,-4 5 156,38 3 775,-18-5-787,0 1 0,21 2 0,55-2 51,0-5-1,0-3 1,160-28-1,-66 12-157,-182 19-227,131-12-464,-132 12 390,-51 3 233,41-1-544,0-1 0,0 0 0,-1-1 1,1 0-1,0 0 0,-11-3 1,16 3 8,0 0 1,-1 0-1,1 1 1,0-1-1,-1 1 1,1 0-1,0 0 1,0 0-1,0 1 1,0 0-1,-5 2 1,-39 24-2370,40-22 2284,-1-1 0,1 0 0,-1 0 1,-16 6-1,12-5-64,-3 8-251</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34.369"/>
    </inkml:context>
    <inkml:brush xml:id="br0">
      <inkml:brushProperty name="width" value="0.2" units="cm"/>
      <inkml:brushProperty name="height" value="0.2" units="cm"/>
      <inkml:brushProperty name="color" value="#FF0066"/>
    </inkml:brush>
  </inkml:definitions>
  <inkml:trace contextRef="#ctx0" brushRef="#br0">83 35 576,'-17'-35'13825,"18"37"-13822,1 0 1,-1 0 0,1 0 0,-1 0 0,0 0-1,0 0 1,0 1 0,1 2 0,-9 29 195,2 1 1,1 0-1,1-1 1,4 46-1,-3 38 524,-3-16-82,4-36 6,-4 0 0,-15 81 1,14-123-502,2-7 177,0-1 1,-2 34-1,5-44-79,4-4-131,-3-1-81,1-10-56,0 7 26,0-5-284,0-1 0,0 1-1,0 0 1,-1-1 0,0-13 0,-2 8-246,-5-21-5713,2-21-5346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19.569"/>
    </inkml:context>
    <inkml:brush xml:id="br0">
      <inkml:brushProperty name="width" value="0.2" units="cm"/>
      <inkml:brushProperty name="height" value="0.2" units="cm"/>
    </inkml:brush>
  </inkml:definitions>
  <inkml:trace contextRef="#ctx0" brushRef="#br0">0 152 460,'2'-3'5613,"14"-14"-5227,-15 5-128,-1-5-67,3 12-169,-1 1 0,1-1 1,1 0-1,-1 1 0,1 0 0,-1 0 0,1 0 1,1 0-1,-1 1 0,0-1 0,1 1 0,6-3 1,-10 5-29,0 1 0,0 0 0,0 0 0,0 0 0,-1 0 0,1 0 0,0 0 1,0 0-1,0 0 0,0 0 0,0 1 0,0-1 0,0 0 0,0 1 0,0-1 0,0 0 1,-1 1-1,1-1 0,0 1 0,0 0 0,0-1 0,-1 1 0,1-1 0,0 1 1,-1 0-1,1 0 0,-1-1 0,1 1 0,-1 0 0,1 0 0,-1 0 0,1 0 0,-1 0 1,0-1-1,1 1 0,-1 0 0,0 2 0,11 40 43,-10-37-32,3 16-49,-1 0-1,-1 1 0,-1-1 0,-1 1 0,-1 0 1,-5 28-1,-23 92 80,25-121 531,12-46 87,10-30-458,-3 8-232,-11 31-24,1 1 0,0-1 0,14-24-1,12-22-140,-25 49 193,-1-1-1,2 1 1,-1 0-1,2 0 1,0 1-1,0 0 0,1 0 1,0 1-1,1 0 1,16-13-1,-11 13 30,0 1 0,1 1-1,0 0 1,0 1 0,0 1 0,31-7 0,-45 13-20,1 0 1,-1 0-1,1 0 1,-1 0-1,1 0 1,-1 1 0,1-1-1,-1 1 1,0 0-1,1 0 1,-1 0-1,0 0 1,1 0-1,-1 0 1,0 1 0,0-1-1,0 1 1,0-1-1,0 1 1,-1 0-1,3 2 1,2 4-4,1 0 1,-1 0 0,7 15-1,-10-15-7,0-1 0,-1 1-1,1-1 1,-2 1-1,1 0 1,-1 0-1,0 9 1,-2 54-49,-2-49 33,-1 0-1,-14 43 1,7-31 5,7-17 46,0-4 45,0 1 0,1-1 0,0 1 0,0 22 0,3-36-70,0 0 1,0 0-1,0 0 0,0 0 0,0 0 1,0 0-1,0 1 0,0-1 0,0 0 1,0 0-1,0 0 0,0 0 1,0 0-1,0 1 0,0-1 0,0 0 1,0 0-1,0 0 0,0 0 0,0 0 1,0 0-1,0 0 0,-1 1 0,1-1 1,0 0-1,0 0 0,0 0 1,0 0-1,0 0 0,0 0 0,0 0 1,0 0-1,-1 0 0,1 1 0,0-1 1,0 0-1,0 0 0,0 0 1,0 0-1,0 0 0,-1 0 0,1 0 1,0 0-1,0 0 0,0 0 0,0 0 1,0 0-1,0 0 0,-1 0 0,-2-21-18,4 11-18,1-1 0,0 1-1,1 0 1,1 0 0,5-13-1,3-10 85,3-9 109,37-70-1,-48 103-148,7-10-80,0 0 1,18-24-1,-22 35 18,0 0 0,0 0 0,0 0 0,1 1 0,0 0 0,1 0 0,8-5 0,-5 5 113,-11 6-63,0 1 0,0-1 0,-1 0 0,1 1 0,0-1 0,0 1-1,0 0 1,0-1 0,0 1 0,0 0 0,0-1 0,0 1-1,0 0 1,0 0 0,1 0 0,6 17-7,34 56 108,-11-25-38,-29-41-60,0-1 1,-1 0 0,1 1 0,-1-1 0,0 1-1,-1 0 1,0-1 0,0 1 0,0-1 0,-3 13-1,2-9 2,-2 12 6,-1-1 0,-1 1 1,-2-1-1,0 0 0,-1 0 0,-1-1 1,0 0-1,-2 0 0,0-1 0,-15 17 1,0 1-182,32-80-6069,-6 25 5373</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35.297"/>
    </inkml:context>
    <inkml:brush xml:id="br0">
      <inkml:brushProperty name="width" value="0.2" units="cm"/>
      <inkml:brushProperty name="height" value="0.2" units="cm"/>
      <inkml:brushProperty name="color" value="#FF0066"/>
    </inkml:brush>
  </inkml:definitions>
  <inkml:trace contextRef="#ctx0" brushRef="#br0">273 103 556,'5'-5'1343,"7"-32"1746,-20-2 1944,8 38-4852,0 0 1,0 0 0,1 0-1,-1 0 1,0 0-1,0 0 1,0 0-1,0 0 1,-1 0 0,1 0-1,0 1 1,0-1-1,0 0 1,-4-6 1270,3 5-1270,0 3-87,0-1-1,-1 1 1,1-1 0,0 1 0,1 0 0,-1-1-1,0 1 1,0 0 0,0-1 0,0 1-1,0 0 1,1 0 0,-1 0 0,0 0 0,1 0-1,-1 1 1,-2 2-87,1 0-1,0 0 1,1 0 0,-1 1-1,1-1 1,-2 9-1,-1 5 24,-44 155 748,36-120-458,-30 156 671,22-103-655,11-50-242,2 0-1,1 90 1,2-3-176,4-142 312,-9-20-1863,6 15 959,-1 2-1,0-1 1,0 0 0,0 1-1,0-1 1,0 1 0,-6-2-1,-32-21-6289,42 24 6882,-1 1-1,1 0 0,0-1 1,-1 1-1,1 0 1,-1-1-1,1 1 1,-1 0-1,1-1 0,0 1 1,-1-1-1,1 1 1,0-1-1,0 1 1,-1-1-1,1 1 0,0-1 1,0 1-1,0-1 1,0 1-1,-1-1 1,1 0-1,0 1 0,0-1 1,0 0-1,0-1-230,0-13-744</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36.039"/>
    </inkml:context>
    <inkml:brush xml:id="br0">
      <inkml:brushProperty name="width" value="0.2" units="cm"/>
      <inkml:brushProperty name="height" value="0.2" units="cm"/>
      <inkml:brushProperty name="color" value="#FF0066"/>
    </inkml:brush>
  </inkml:definitions>
  <inkml:trace contextRef="#ctx0" brushRef="#br0">162 111 744,'-1'-4'460,"-11"-26"724,9 24-613,0 0 1,1-1 0,-1 1-1,1-1 1,-5-15 1373,-19 0 1194,30 24-3000,-1 0-1,1 0 1,0 0-1,0 0 1,0-1-1,1 1 1,-1-1-1,0 0 1,0 0-1,1-1 1,5 1-1,68 2-473,-9-1 494,-43 0-117,0 2 0,-1 1 0,1 1 0,32 12 0,-48-14-72,0 1 0,-1 0 0,0 0 0,0 1 0,0 0 0,0 0-1,-1 1 1,0 0 0,-1 1 0,0-1 0,0 2 0,0-1 0,9 17-1,78 155 459,-90-172-334,0 0-1,0-1 1,-1 1 0,0 0-1,0 1 1,-1-1-1,0 0 1,0 1-1,-1 0 1,0-1-1,-1 1 1,0-1-1,0 1 1,-1 0-1,0-1 1,0 1-1,-1-1 1,-5 14-1,4-14-24,-1 3 27,-1 0 0,0-1 0,0 1 0,-1-1 0,-1 0 0,-9 11 0,-41 51 117,7-7-1,43-57-140,0 1 0,-1-1 1,0-1-1,-1 0 0,0 0 0,0 0 0,0-1 0,-1-1 0,0 1 0,0-2 0,0 1 0,-1-1 0,-17 4 0,-2-2-18,-1-2 0,1-1 0,-1-1 0,-46-3 0,53-1-144,16 0-176,0 0 1,-1 1-1,1 1 0,0 0 1,-1 0-1,1 0 0,-1 1 1,1 0-1,0 1 0,0-1 1,0 2-1,0-1 0,-11 6 0,15-6-140,0 0-1,1 0 0,-1 1 0,0 0 0,1-1 0,-1 1 0,1 0 0,0 1 0,0-1 0,-5 8 0,2 14-1995,6-24 2289,0 0-1,0 0 1,0 0-1,0 0 1,0 0-1,0 0 1,0-1-1,0 1 1,0 0-1,1 0 1,-1 0-1,0 0 1,1 0-1,-1-1 1,1 1-1,-1 0 1,1 0-1,-1-1 1,1 1-1,-1 0 0,1-1 1,0 1-1,-1 0 1,1-1-1,0 1 1,-1-1-1,1 1 1,0-1-1,0 0 1,0 1-1,-1-1 1,2 1-1,10-1-1046</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36.734"/>
    </inkml:context>
    <inkml:brush xml:id="br0">
      <inkml:brushProperty name="width" value="0.2" units="cm"/>
      <inkml:brushProperty name="height" value="0.2" units="cm"/>
      <inkml:brushProperty name="color" value="#FF0066"/>
    </inkml:brush>
  </inkml:definitions>
  <inkml:trace contextRef="#ctx0" brushRef="#br0">386 94 276,'-1'-1'111,"0"1"0,0-1 1,0 0-1,0 1 0,0-1 0,0 0 1,0 0-1,1 0 0,-1 0 0,0 1 1,0-1-1,1 0 0,-1 0 0,1-1 1,-1 1-1,1 0 0,-1 0 0,1 0 1,0 0-1,-1 0 0,1 0 0,0-1 0,0 1 1,0 0-1,0 0 0,0 0 0,0 0 1,0-1-1,0 1 0,2-4 630,-6-22 1424,8 17-1581,-4-11 3975,-12 36-4171,7-8-457,-33 61 326,32-58-210,0 2-1,1-1 0,-8 24 0,-6 12 71,-73 167 570,76-174-465,-8 22 85,-50 118 917,25-70-286,37-69-911,11-38 37,37-99-14713,-25 71 13741</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37.215"/>
    </inkml:context>
    <inkml:brush xml:id="br0">
      <inkml:brushProperty name="width" value="0.2" units="cm"/>
      <inkml:brushProperty name="height" value="0.2" units="cm"/>
      <inkml:brushProperty name="color" value="#FF0066"/>
    </inkml:brush>
  </inkml:definitions>
  <inkml:trace contextRef="#ctx0" brushRef="#br0">19 235 596,'-4'-9'411,"1"1"-1,0 0 1,1-1 0,0 0 0,0 0-1,1 0 1,0 1 0,0-1-1,1 0 1,0 0 0,1 0 0,3-16-1,9-22 1139,-13 47-1531,1-1 1,-1 0-1,1 0 1,0 0-1,-1 1 1,1-1-1,0 0 1,-1 1-1,1-1 1,0 1-1,0-1 1,0 1-1,-1-1 0,1 1 1,0-1-1,1 1 1,6-4 146,1-2-115,0 0 0,0 1 1,1 0-1,0 1 0,0 0 1,0 1-1,0 0 1,1 1-1,-1 0 0,16-1 1,-21 2-8,-1 1 1,1 1 0,0-1-1,-1 1 1,1-1-1,0 1 1,-1 1 0,0-1-1,1 1 1,-1-1 0,0 1-1,1 0 1,-1 1 0,-1-1-1,1 1 1,0 0 0,0 0-1,-1 0 1,0 0 0,1 0-1,-1 1 1,-1 0 0,1-1-1,0 1 1,-1 0 0,0 1-1,2 4 1,6 21 480,-2-1 0,-1 1-1,-2 0 1,-1 0 0,-1 1 0,-1 34 0,-6 21 832,-15 85 0,12-113-1146,-23 146 502,25-158-530,5-45-155,-9-59-12159,10 9 8580,-2 39 2207</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37.587"/>
    </inkml:context>
    <inkml:brush xml:id="br0">
      <inkml:brushProperty name="width" value="0.2" units="cm"/>
      <inkml:brushProperty name="height" value="0.2" units="cm"/>
      <inkml:brushProperty name="color" value="#FF0066"/>
    </inkml:brush>
  </inkml:definitions>
  <inkml:trace contextRef="#ctx0" brushRef="#br0">64 78 744,'-15'0'699,"13"1"-524,0-1 0,0 1 0,0-1 0,0 0 0,0 0 0,0 0 0,0 0 0,0 0 0,0-1 0,0 1 0,0 0 0,0-1 0,0 0 0,0 1 0,0-1 0,-14-15 3271,16 15-3408,0 0 1,0 0 0,1 0 0,-1 0-1,0 0 1,1 0 0,-1 0 0,1 0-1,-1 0 1,1 0 0,0 1 0,-1-1-1,1 0 1,0 0 0,-1 0 0,1 1-1,0-1 1,0 0 0,0 1 0,0-1-1,0 1 1,0-1 0,0 1 0,0-1-1,2 1 1,50-7 141,83 1 0,43-5 48,-135 6-239,-29 4 36,0 0 0,26-7 0,-39 7 26,8 1 1022</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38.423"/>
    </inkml:context>
    <inkml:brush xml:id="br0">
      <inkml:brushProperty name="width" value="0.2" units="cm"/>
      <inkml:brushProperty name="height" value="0.2" units="cm"/>
      <inkml:brushProperty name="color" value="#FF0066"/>
    </inkml:brush>
  </inkml:definitions>
  <inkml:trace contextRef="#ctx0" brushRef="#br0">69 66 192,'0'0'665,"-5"-21"2825,-3 7-837,5 12-2018,-40-7 4375,55 16-4456,2-4-555,0-1 0,1 0 0,0-1 1,-1-1-1,1 0 0,21-3 1,-18 2-37,79-6-316,-5-5 470,-89 12-82,-1 0 1,1-1-1,0 1 0,0-1 1,-1 1-1,1-1 0,-1 0 0,1 0 1,4-3-1,-3 3 21,-2-1 177,-112 68-8577,97-54 7935,12-10 404,-1-1-1,1 0 0,0 0 1,0 0-1,-1 0 0,1 0 1,0 0-1,-1 0 0,1 0 1,-1-1-1,-2 2 0,-67-28 10544,62 55-9770,-9 46-758,-16 132 952,-17 79 568,34-218-1289,-9 52 58,14-59 31,12-58-298,-7-23-2372,5-54-13456</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39.285"/>
    </inkml:context>
    <inkml:brush xml:id="br0">
      <inkml:brushProperty name="width" value="0.2" units="cm"/>
      <inkml:brushProperty name="height" value="0.2" units="cm"/>
      <inkml:brushProperty name="color" value="#FF0066"/>
    </inkml:brush>
  </inkml:definitions>
  <inkml:trace contextRef="#ctx0" brushRef="#br0">159 118 400,'2'-6'4322,"14"-16"-2039,-9 15-894,-6 12-449,-50 216 2980,19-135-2879,0-6-146,-14 63 706,41-132-1423,-1 0 0,0 0 0,-10 19 1867,13-32-1983,0-2-54,-1 1-1,1-1 0,1 1 0,-1-1 0,1 1 0,-1-1 0,1 1 0,0-1 0,0 1 0,0-1 0,1 1 0,0-1 1,-1 1-1,1-1 0,3-6 0,25-57 27,-22 52-22,145-283-152,-138 270 73,1 1 0,1 1 0,1 1 1,2 0-1,0 1 0,39-36 0,-58 60 66,1-1 1,-1 1-1,1-1 0,-1 1 0,1-1 0,-1 1 0,1-1 0,-1 1 0,0-1 0,1 0 0,-1 1 0,0-1 0,1 1 0,-1-1 0,0 0 0,0 1 0,0-1 0,1 0 1,-1 0-1,0 1 0,0-1 0,0 0 0,0 1 0,0-1 0,0 0 0,-1 1 0,1-2 0,1-1 181,13 8-44,-11-3-148,-1 0-1,0 0 0,0 1 0,0-1 1,0 0-1,0 1 0,0 0 1,-1-1-1,1 1 0,-1 0 0,0 0 1,0 0-1,0 0 0,0 0 0,1 5 1,7 19 34,-4-16-8,0 0 0,-1 0-1,-1 1 1,0 0 0,0 0 0,-1 0-1,-1 0 1,0 22 0,3 16 11,-1-28 58,2 0-1,1-1 0,1 1 0,0-1 0,2-1 0,0 1 1,1-1-1,22 31 0,-24-35-21,-1 0 0,-1 0 0,-1 1 0,0-1 0,4 36 1,-4-12 110,-5-39-190,1 17-1036,1-21 399,0 0-1,-1-1 0,1 1 1,-1 0-1,0 0 1,0-1-1,-1 1 0,1-1 1,-1 1-1,1-1 1,-1 1-1,0 0 1,-1-1-1,1 1 0,0-1 1,-1 1-1,0-1 1,0 1-1,0 0 0,0-1 1,-2-3-1,0 0 263</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39.656"/>
    </inkml:context>
    <inkml:brush xml:id="br0">
      <inkml:brushProperty name="width" value="0.2" units="cm"/>
      <inkml:brushProperty name="height" value="0.2" units="cm"/>
      <inkml:brushProperty name="color" value="#FF0066"/>
    </inkml:brush>
  </inkml:definitions>
  <inkml:trace contextRef="#ctx0" brushRef="#br0">24 91 140,'-23'6'11117,"42"-5"-10196,6 0-454,11-1-255,0-1 0,41-7 0,177-23 197,-249 31-406,6-1 58,1-1 0,0-1-1,-1 0 1,0 0 0,0-1-1,0-1 1,0 0 0,12-7-1,-15 8-46,1-2-111,8-4-109</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42.534"/>
    </inkml:context>
    <inkml:brush xml:id="br0">
      <inkml:brushProperty name="width" value="0.2" units="cm"/>
      <inkml:brushProperty name="height" value="0.2" units="cm"/>
      <inkml:brushProperty name="color" value="#FF0066"/>
    </inkml:brush>
  </inkml:definitions>
  <inkml:trace contextRef="#ctx0" brushRef="#br0">29 914 72,'0'0'345,"0"-3"-221,0-3-382,1-16 1849,-3 18-731,-4 11-711,-9 9 99,13-12-45,16-3 91,-6-1-190,22 0 184,-6 1 91,47-5 1,-63 2-316,0 1 0,1-2-1,-1 1 1,0-1 0,0 0-1,0 0 1,0-1 0,0 0-1,10-8 1,5-3-65,0 1 0,2 1 1,48-19-1,-54 16 254,-13 10-190,-4-6 879,-2 1-1527,-1 13 558,-1-1 1,1 1 0,-1-1-1,1 1 1,-1-1-1,0 1 1,0-1 0,1 0-1,-1 0 1,0 0-1,0 0 1,-2 1 0,-4 2-78,3-1 57,0 1 0,0-1 0,0 0 0,0 0 0,-1-1 0,1 0 0,-1 0 0,-10 3 0,7-3 29,0 1-1,0 0 0,0 1 0,-10 5 0,14-5 24,-1 0-1,0 0 0,0-1 1,0 0-1,-1 0 0,1-1 0,-1 0 1,1 0-1,-1-1 0,0 1 1,-10 0-1,-37-1 517,28 0 691,26-1-1194,0 0-1,1 0 1,-1 0 0,0 0-1,0-1 1,1 1-1,-1 0 1,0 0-1,1 0 1,-1-1 0,0 1-1,0 0 1,1 0-1,-1 0 1,0-1-1,0 1 1,0 0 0,0-1-1,1 1 1,-1 0-1,0 0 1,0-1 0,0 1-1,0 0 1,0-1-1,0 1 1,0 0-1,0-1 1,0 1 0,0 0-1,0-1 1,0 1-1,0 0 1,0-1-1,0 1 1,0 0 0,0-1-1,0 1 1,0 0-1,0-1 1,0 1-1,-1 0 1,1 0 0,0-1-1,0 1 1,0 0-1,-1 0 1,1-1-1,0 1 1,0 0 0,-1 0-1,1 0 1,0-1-1,0 1 1,-1 0-1,1 0 1,0 0 0,-1 0-1,1 0 1,0-1-1,-1 1 1,1 0 0,-1 0-1,99-13-479,-38 0 399,0-2 0,80-33 0,-83 13 125,-51 33-48,-1 0 0,1-1 0,0 0 0,-1-1 0,0 1 0,8-7 0,17-10 654,-30 10-468,0 10-184,0 0 0,0 0 0,0-1-1,-1 1 1,1 0 0,0 0 0,0-1-1,0 1 1,0 0 0,0 0-1,0-1 1,0 1 0,0 0 0,0 0-1,0-1 1,0 1 0,0 0 0,0-1-1,0 1 1,0 0 0,0 0-1,0-1 1,0 1 0,0 0 0,0 0-1,0-1 1,1 1 0,-1 0 0,0 0-1,0-1 1,0 1 0,0 0-1,1 0 1,-1 0 0,0-1 0,0 1-1,0 0 1,1 0 0,-1 0 0,0 0-1,0-1 1,1 1 0,-1 0-1,1-1 218,-9 0-254,-25 4-60,21 0 48,-1 0 0,1 2 1,0-1-1,0 2 1,0-1-1,0 2 1,1-1-1,0 1 1,-11 10-1,10-7-10,0-1 1,-1-1-1,0 0 0,-1 0 0,1-2 0,-1 0 1,-26 8-1,20-7-80,-3 2 359,15-6-210,-1 0-1,0 0 1,1 0-1,-1-1 1,0-1-1,0 1 0,-18-1 1,-31 6-194,55-6 176,-21-4 96,4 5 33,16-1-98,-13-4-99,-2-4 114,5-8-170,12 13 233,-1-5-546,6-10 639,-1 16-212,-1 0 0,1 0-1,-1 0 1,1 0-1,-1 0 1,1 1-1,0-1 1,0 1-1,-1-1 1,1 1-1,0 0 1,0-1-1,-1 1 1,1 0-1,0 0 1,0 0-1,0 1 1,-1-1-1,1 0 1,0 1-1,0-1 1,-1 1-1,1-1 1,3 3-1,10 1 44,0-1 0,1 0 0,0 0 0,0-2-1,21 0 1,80-8-153,-103 5 84,12 0 82,37-10 1,-55 10-10,0 0 0,0-1 0,0 0 0,-1-1-1,1 0 1,-1 0 0,0 0 0,12-11 0,-3 1 39,-7 7-103,-2 0 1,1 0-1,-1 0 1,0-1 0,8-12-1,-10 12-82,-1 0-1,0 0 1,-1-1-1,4-12 1,-6 19 171,7-9-28,-8 10-41,0 1 0,0-1 0,0 1 0,1 0 0,-1-1 0,0 1 0,0 0 0,0-1 0,0 1 1,1-1-1,-1 1 0,0 0 0,0-1 0,1 1 0,-1 0 0,0 0 0,0-1 0,1 1 0,-1 0 0,0 0 0,1-1 0,-1 1 0,0 0 0,1 0 0,-1 0 0,1 0 0,-1 0 0,0-1 0,2 1 0,-2 0-8,1-1 5,0 0-1,0 0 0,0 0 0,0-1 0,0 1 0,0 0 0,0 1 0,1-1 0,-1 0 1,0 0-1,3-1 0,-1 0 21,-2-2-3,0 2 3,-1 0 0,1-1-1,0 1 1,0 0 0,0 0-1,0 0 1,0 0 0,0 0 0,0 0-1,1 0 1,-1 0 0,1 0-1,2-2 1,2-16 208,-6 18-222,0 1 1,0 0-1,1 0 1,-1 0 0,0 0-1,1 0 1,-1-1 0,1 1-1,-1 0 1,1 0 0,0 0-1,0 0 1,-1 1 0,2-2-1,0-1 6,0 0 59,7-15 138,-5 9-98,-1 0-1,0 1 1,-1-1-1,2-13 1,-2 13-56,6-23-158,-8 31 117,0-18 61,0 15-20,-4-17 396,17-37-690,-14 54 165,0-1 0,0 1 1,-1-1-1,1 1 0,-1 0 0,-3-7 0,2 6 33,-15-39 101,17 42-87,1 1 29,0-1 0,0 1 0,0 0 0,0-1 0,0 1 0,0 0 0,-1 0 1,1-1-1,0 1 0,-1 0 0,1 0 0,-1 0 0,0 0 0,0-2 0,-2-3 133,3-9 166,0 12-208,1 1-1,-1-1 1,0 0-1,0 1 1,0-1-1,-1 0 1,1 1-1,-1-1 1,1 1-1,-1-1 1,0 1-1,0-1 1,-1-2-1,-25-30-982,22 30 829,-1 0 1,1 0-1,0-1 0,1 0 0,-5-7 1,-1-1 603,10 13-571,-22 0-1676,14 43-4569,9-21 4454</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51.35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333 214 128,'7'-20'198,"-6"16"-141,0 1 0,0-1 0,0 0 0,1 0 1,-1 1-1,1-1 0,0 1 0,0-1 1,0 1-1,0 0 0,1 0 0,3-4 0,48-42 690,-45 39-660,0 1 0,1 0 0,0 0 0,0 1 0,0 1 1,1 0-1,0 0 0,18-7 0,-1-1-39,-27 14-37,-2 4-26,-11 17 37,-1-1 1,0-1-1,-33 34 0,-79 88 292,20-23-89,60-69-202,-68 92-1,106-129-125,1 1 1,0 0-1,-7 20 1,12-30 95,1-2-1,0 0 8,1 0-1,-1 0 1,0 0 0,0 0 0,0 0-1,0 0 1,1 0 0,-1 0 0,0 0-1,0 1 1,0-1 0,0 0-1,1 0 1,-1 0 0,0 0 0,0 0-1,0 0 1,0 0 0,0 1 0,0-1-1,0 0 1,1 0 0,-1 0-1,0 0 1,0 0 0,0 1 0,0-1-1,0 0 1,0 0 0,0 0 0,0 0-1,0 1 1,0-1 0,0 0-1,0 0 1,0 0 0,0 0 0,0 1-1,0-1 1,0 1 0,0-1-1,0 0 1,0 1 0,0-1-1,0 0 1,0 1 0,0-1-1,0 1 1,0-1 0,0 0 0,1 1-1,-1-1 1,0 0 0,0 1-1,0-1 1,1 0 0,-1 1-1,0-1 1,0 0 0,1 0-1,-1 1 1,0-1 0,0 0-1,1 0 1,-1 1 0,0-1-1,1 0 1,-1 0 0,1 0 0,-1 0-1,0 1 1,1-1 0,-1 0-1,0 0 1,1 0 0,12 0 3,-1 0 1,1-1 0,-1-1-1,1 0 1,-1-1 0,0 0-1,12-5 1,-6 1 0,-1-1 1,0-1-1,17-12 1,8-4 12,74-43 46,37-19 23,-56 34-45,54-24 17,-25 12 6,-87 44-45,-93 83 105,29-39-99,-98 82 34,95-85-52,-332 265 661,208-161-24,34-28-321,110-90-297,1 0-1,0 1 1,0 1-1,0-1 1,1 1-1,-9 15 1,1-2 6,-1 0 0,-19 21 0,34-42-35,0 0-1,-1 0 1,1 0 0,0 1-1,0-1 1,-1 0 0,1 0 0,0 1-1,0-1 1,-1 0 0,1 0 0,0 1-1,0-1 1,0 0 0,-1 1 0,1-1-1,0 0 1,0 1 0,0-1 0,0 0-1,0 1 1,0-1 0,0 0-1,0 1 1,0-1 0,0 1 0,0-1-1,0 0 1,0 1 0,0-1 0,0 0-1,0 1 1,0-1 0,1 1 0,12 2 2,20-8 44,552-186 13,-309 100 102,112-32-530,-173 55 614,-227 76-142,-1 0-1,1 1 0,0 1 0,-16 16 1,-14 12-35,-244 151-80,68-49 115,-20 19 208,120-87-171,70-44-68,-57 45-1,101-70-70,0 0 0,1 0 0,0 1 0,0 0 0,0 0 0,0 0 0,0 0 0,1 0 0,0 0 0,0 0 0,0 1 0,0-1 0,1 1 0,0 0 0,-1-1 0,2 1 0,-1 0 0,0 7 0,2-11-3,-1 1-1,1-1 1,0 0-1,0 1 1,-1-1-1,1 0 1,0 0-1,0 0 1,0 0-1,0 1 1,0-1-1,0 0 1,0-1-1,1 1 1,-1 0-1,0 0 1,0 0-1,1-1 1,-1 1-1,1-1 1,-1 1-1,0-1 1,1 1-1,-1-1 1,1 0-1,2 0 1,45 1-51,-43-1 59,39-4 33,0-3-1,0-1 1,0-2 0,77-28 0,167-88 11,-197 84-64,126-73 19,-74 37 54,-37 23-35,316-147-35,-361 177-18,84-31 105,-144 55-23,-9 3-35,-77 44 37,31-16 54,-267 155 88,-211 126-484,430-250 530,34-19-65,-64 45 70,46-27-224,69-50-95,0 1-1,1 1 1,1 1-1,0 0 1,-18 21-1,31-33 69,1-1 1,-1 1-1,1 0 0,-1-1 0,0 1 1,1 0-1,0 0 0,-1-1 0,1 1 1,-1 0-1,1 0 0,0 0 1,0 0-1,-1-1 0,1 1 0,0 0 1,0 0-1,0 0 0,0 0 0,0 0 1,0 0-1,0 0 0,0-1 1,1 1-1,-1 0 0,0 0 0,0 0 1,1 0-1,0 1 0,0-1 8,1 0-1,-1-1 1,0 1-1,1 0 1,-1 0-1,1-1 1,-1 1-1,1-1 1,-1 0 0,1 1-1,-1-1 1,1 0-1,0 0 1,2 0-1,9-1 32,0 0-1,23-6 0,-35 7-39,83-23-47,-1-4 1,111-52-1,-108 42 45,307-116-78,-190 79 129,-108 37 12,608-256 389,-671 277-425,0-2-1,-2-1 0,0-1 0,34-32 0,-60 48 83,-7 3-42,-13 6-27,-25 14-14,-169 122-43,4-4-138,-53 20 35,-14 4 37,-132 73 141,-114 75 29,468-273-131,-53 48 0,120-79-1,4-5 55,-1-1 0,0-1 0,1-1 0,-1 0 0,0-1 0,20-8-1,-17 6 10,182-59 30,264-122 0,-132 47-40,426-151-52,-703 269 50,156-57 14,322-132-8,-531 208 1,121-59-60,-103 49 126,-1-1 1,0-1 0,25-22-1,8-7 659,-54 42-669,-5 3-39,-17 7-9,1 1 1,-30 21-1,10-7-10,-27 19 3,-27 14-20,-548 267-104,64-15 74,519-276 41,-288 183 15,202-121-56,-191 127-103,267-175 175,53-36-9,9-7 8,-1 1-1,1 0 0,0 1 1,1-1-1,-1 1 0,1 0 1,0 1-1,-6 6 0,35-14 94,318-107-66,-191 55-22,416-153 26,-298 99-64,-87 32-2,306-115 119,-447 176-108,344-136-43,133-102-222,-360 163 150,78-42-66,-192 109 160,17-10 49,0 4 0,91-31 1,-117 39 315,-132 39 423,63-7-870,0 2 1,0 0-1,-52 32 1,1-1-10,-525 256-3,308-130-62,159-84 113,101-61 62,2 1 1,1 3-1,2 1 0,-56 57 1,59-49-6,32-35 4,0 0-1,0 0 0,0 0 1,1 0-1,-1 0 1,1 1-1,0-1 0,0 0 1,0 1-1,0-1 1,-1 7-1,3-9-2,-1 0 0,0 0 0,1 0 0,-1 0 0,1 0 0,-1 0 0,1 0 0,-1 0 0,1 0 0,0-1 0,0 1 0,-1 0 0,1 0 0,0-1 0,0 1 0,0 0 0,0-1 0,-1 1 0,1-1 0,0 1 0,0-1 0,0 1 0,0-1 0,1 0 0,-1 1 0,0-1 0,2 0 0,28 4-9,-29-4 11,21 0 1,0-2 0,1 0 0,-1-1 0,41-12 0,-17 3 11,257-77 56,-138 34-57,430-120-61,102-49 32,-665 211 30,4-1 15,55-29 1,-81 37-25,0-1 0,0 0 0,-1 0-1,0-1 1,-1-1 0,0 0 0,0 0 0,-1-1 0,8-11-1,-5 3 181,14-34-1,-25 52-172,0-1 0,0 1 1,0 0-1,0 0 0,0 0 0,0 0 0,0 0 0,0-1 0,-1 1 0,1 0 1,0 0-1,0 0 0,0 0 0,0 0 0,0 0 0,0 0 0,0-1 1,0 1-1,0 0 0,0 0 0,-1 0 0,1 0 0,0 0 0,0 0 1,0 0-1,0 0 0,0 0 0,0 0 0,-1 0 0,1 0 0,0 0 0,0 0 1,0 0-1,0 0 0,0 0 0,-1 0 0,1 0 0,0 0 0,0 0 1,0 0-1,0 0 0,0 0 0,0 0 0,-1 0 0,1 0 0,0 0 1,0 0-1,0 0 0,0 0 0,0 0 0,0 0 0,-1 1 0,-15 3 71,-15 10-116,-280 149 508,-97 53-677,263-139 71,-131 78 645,238-130-440,8-7-22,0 2 0,2 0 0,0 2 0,-29 32 0,26-23-175,25-25 70,0-1 0,1 1 0,-1 1 0,1-1 0,1 1 0,-8 11 0,12-17 46,-1 0 0,1 0 1,-1 0-1,1 0 0,0 0 0,-1-1 0,1 1 0,0 0 0,-1 0 0,1 0 0,0 0 0,0 0 1,0 0-1,0 0 0,0 0 0,0 0 0,0 0 0,0 0 0,1 0 0,-1 0 0,0 0 0,0 0 1,1 0-1,-1 0 0,1 0 0,-1 0 0,1 0 0,-1-1 0,1 1 0,0 0 0,-1 0 1,1-1-1,0 1 0,-1 0 0,1-1 0,0 1 0,0-1 0,0 1 0,0-1 0,0 1 0,-1-1 1,1 1-1,2-1 0,2 2-2,1-1 1,-1 0-1,1 0 1,-1 0 0,11-1-1,26-2-42,-1-2-1,45-11 1,-37 6 29,293-69-95,-329 74 111,749-214-100,-623 173 109,198-67-25,-285 94 23,392-156 42,-382 139 158,-60 35-195,-1 0 1,0-1-1,0 1 1,0-1-1,1 1 1,-1-1-1,0 1 1,0-1-1,0 0 0,0 0 1,0 0-1,0 1 1,0-1-1,0 0 1,-1 0-1,1 0 1,1-2-1,-3 3-3,1-1-1,0 1 1,0-1 0,0 1-1,-1 0 1,1-1 0,0 1-1,-1-1 1,1 1 0,0 0-1,-1-1 1,1 1 0,0 0-1,-1-1 1,1 1 0,-1 0-1,1 0 1,-1-1 0,1 1-1,-1 0 1,1 0 0,-1 0-1,1 0 1,-1 0-1,1 0 1,-1-1 0,0 1-1,-40-3-113,14 5 119,0 2 0,1 1 0,-1 1 0,1 1-1,0 1 1,-42 20 0,41-17 21,-98 52 86,23-11-74,-141 76-8,204-106-27,-237 147 137,30-17 288,158-98-4,78-47-403,1 0 0,0 1 1,0 0-1,1 0 1,0 1-1,-12 16 1,19-23-38,0-1 1,-1 1-1,1 0 1,0 0-1,0 0 1,0 0-1,0 0 1,1 0-1,-1 0 1,0 0-1,1 1 1,-1-1-1,1 0 1,0 0-1,0 1 1,0-1-1,0 0 1,0 0-1,1 0 1,-1 1-1,1-1 1,-1 0-1,1 0 1,0 0-1,-1 0 1,1 0-1,2 3 1,-1-3-6,1 0-1,0 1 1,-1-1 0,1 0 0,0 0 0,0 0 0,0-1 0,1 1 0,-1-1 0,0 1 0,0-1 0,1 0 0,-1-1 0,1 1 0,-1-1 0,4 1 0,13 0-17,-1 0 1,1-2 0,0 0 0,-1-1 0,35-9 0,94-35-105,-109 32 100,119-49-104,157-88 1,-173 80 96,235-116 81,-193 102-54,-86 35-35,30-18 458,-126 67-151,-15 16-563,-175 164 1517,84-83-1350,-97 72-351,-16 17 634,201-170-72,1 1 1,0 1-1,2 0 1,0 1-1,0 0 1,-12 28-1,25-45-72,-1-1-1,1 0 1,0 1-1,0-1 1,0 0-1,0 1 1,0-1-1,0 0 1,0 1-1,0-1 1,0 0-1,0 1 1,0-1-1,0 0 1,1 1-1,-1-1 1,0 0-1,0 1 1,0-1-1,0 0 1,0 0-1,1 1 1,-1-1-1,0 0 1,0 0-1,1 1 1,-1-1-1,0 0 1,0 0-1,1 0 1,-1 1-1,0-1 1,0 0-1,1 0 1,-1 0-1,0 0 1,1 0-1,-1 1 1,0-1-1,1 0 1,-1 0-1,0 0 1,1 0-1,-1 0 1,0 0-1,1 0 1,0 0-1,16-1-129,6-5 50,-1 0 1,1-2-1,30-15 1,1 1 51,6-4-127,109-63 0,-131 66 85,256-117-404,-293 140 479,283-127-417,-282 126 413,1 0 0,0 0 0,-1 0 0,1 0 0,0 0 0,0 1 0,0-1 0,5 1 0,-5 0 100,-3 3-44,-1 1 0,1-1 0,-1 1 1,1-1-1,-1 1 0,0-1 0,-1 0 0,1 0 0,0 1 0,-1-1 0,0 0 0,0 0 0,-2 3 0,-36 34 265,6-6-68,-29 37 375,-3-3 1,-140 112-1,89-80-230,100-85-265,-3 5-157,1 0 0,-24 35 0,42-54 32,0 1 0,0-1 0,1 0 1,-1 0-1,1 1 0,-1-1 1,1 0-1,-1 1 0,1-1 0,0 1 1,0-1-1,-1 0 0,1 1 0,0-1 1,1 1-1,-1-1 0,0 0 0,0 1 1,0-1-1,1 1 0,-1-1 0,1 0 1,-1 1-1,1-1 0,0 0 0,-1 0 1,1 1-1,0-1 0,1 2 0,3 2 66,0 1 0,0-1-1,1 0 1,8 6 0,-3-4-124,0-1 0,0 0 0,0-1 0,1 0 1,0-1-1,23 6 0,-6-2-277,-20-7 145,1 1 0,-1-1 0,0 0 0,1-1 0,-1 0 0,0-1 0,1 1 0,14-5 0,-11 2-468,0 0 0,0-1 0,0-1-1,-1 0 1,17-9 0,-22 9-1,-1 0 0,1 0-1,-1-1 1,-1 0 0,10-12-1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20.767"/>
    </inkml:context>
    <inkml:brush xml:id="br0">
      <inkml:brushProperty name="width" value="0.2" units="cm"/>
      <inkml:brushProperty name="height" value="0.2" units="cm"/>
    </inkml:brush>
  </inkml:definitions>
  <inkml:trace contextRef="#ctx0" brushRef="#br0">362 331 48,'0'0'349,"14"-21"706,-8 5-617,-4 10-192,1 0 0,-1 0-1,0 0 1,0 0 0,-1-1 0,0 1 0,0-11-1,1-9 72,-1 21-190,-1 0-1,0-1 1,1 1 0,-2 0 0,1 0 0,0 0 0,-1-1 0,0 1-1,0 0 1,-1 0 0,0 0 0,-3-7 0,3 8-70,0 0-17,1 1 0,-1 0 0,0 0 0,1 0 0,-1 1 0,-1-1 0,1 0 0,0 1 1,-1-1-1,1 1 0,-1 0 0,-5-4 0,1 3 8,0 0 1,1-1 0,-1 1-1,1-2 1,-1 1-1,-6-7 1,-16-9 80,24 16-87,0 1 0,-1 1 0,1-1 0,-1 1 0,0 0-1,0 1 1,0-1 0,-7 0 0,9 2-52,1 0 0,-1 1 0,0-1-1,1 1 1,-1 0 0,1 0 0,-1 0-1,1 0 1,-1 1 0,1-1-1,0 1 1,0 0 0,-4 3 0,1 0-19,1 1-1,0 0 1,0 0 0,0 0 0,1 0 0,-6 13 0,-3 1 16,3-5 19,-1-1 4,0 0-1,2 1 0,0 0 1,0 1-1,2 0 1,0 0-1,-8 26 0,10-21 4,0 0 0,2 0-1,0 1 1,1-1 0,1 1-1,4 41 1,-2-60-23,-1 0 1,0 1-1,1-1 0,0 0 0,0 1 1,0-1-1,0 0 0,0 0 1,1 0-1,-1 0 0,1 0 1,0 0-1,0 0 0,0-1 1,0 1-1,0-1 0,1 1 0,-1-1 1,6 4-1,-3-4 8,-1-1-1,1 0 1,-1 0-1,1 0 1,-1 0 0,1-1-1,0 0 1,-1 0 0,1 0-1,0 0 1,-1-1-1,1 1 1,6-3 0,-2 0-11,1 0 0,-1 0 0,0-1 0,0-1 0,0 1 1,-1-2-1,1 1 0,-1-1 0,0 0 0,8-9 0,-4 1-18,0 0-1,-1 0 1,-1-1 0,0 0-1,-1-1 1,13-33-1,28-107 219,-26 72-11,-13 53-127,0-4 11,-26 62 38,7-7-50,2 1 0,0-1 0,1 2 0,-3 24 0,-2 9 56,9-48-99,-1-1 0,1 0 0,0 1 0,1-1 0,0 0 0,0 1-1,0-1 1,1 1 0,0-1 0,0 0 0,0 1 0,1-1 0,0 0-1,0 0 1,1 0 0,-1 0 0,1-1 0,1 1 0,-1-1 0,1 0-1,0 0 1,0 0 0,8 7 0,-8-9-7,0 0-1,1 0 1,-1 0-1,1-1 1,0 0 0,0 0-1,0 0 1,0-1-1,0 0 1,1 0-1,-1 0 1,0 0 0,0-1-1,1 0 1,-1 0-1,0 0 1,1-1 0,-1 1-1,0-1 1,10-4-1,5 0 34,-14 4-8,1 0 1,-1-1 0,0 1-1,1-1 1,-1-1 0,0 1-1,0-1 1,0 0-1,-1-1 1,1 1 0,-1-1-1,0 0 1,0-1 0,0 1-1,0-1 1,4-6-1,-3 2 0,-1 0-1,0 0 1,-1-1-1,0 1 1,0-1-1,-1 0 0,0 0 1,-1 0-1,0 0 1,0-1-1,-1 1 1,-1-11-1,0-18 22,-12-72 0,10 96-30,-3-19-70,5 34 58,0 0 1,0 0 0,0 0-1,0 0 1,0 0-1,0 0 1,0 0-1,0 0 1,0 0 0,0 0-1,-1 0 1,1 0-1,0 0 1,0 0 0,0 0-1,0 0 1,0 0-1,0 0 1,0 0-1,-1 0 1,1 0 0,0 0-1,0 0 1,0 0-1,0 0 1,0 0 0,0 0-1,0 0 1,0 0-1,0 0 1,-1 0-1,1 0 1,0 0 0,0 0-1,0 0 1,0 0-1,0 0 1,0 0 0,0-1-1,0 1 1,0 0-1,0 0 1,0 0-1,0 0 1,0 0 0,0 0-1,0 0 1,0 0-1,0-1 1,-1 1 0,1 0-1,0 0 1,0 0-1,0 0 1,0 0 0,1 0-1,-1 0 1,0 0-1,0-1 1,0 1-1,0 0 1,0 0 0,0 0-1,-4 14 126,3 32-121,2-34-40,0-1 0,1-1-1,1 1 1,0 0 0,0 0 0,1-1 0,0 0 0,1 0 0,0 0 0,0 0 0,1-1-1,1 0 1,-1 0 0,15 13 0,-19-20 42,1 0 0,0 0 1,0 0-1,-1 0 0,1-1 0,1 0 0,-1 1 1,0-1-1,0 0 0,0 0 0,1-1 0,-1 1 0,0-1 1,1 0-1,-1 1 0,0-2 0,1 1 0,-1 0 1,0-1-1,4 0 0,8-3 60,-1 0 0,1-1-1,17-10 1,-25 12-62,4-3-1,-1-1-1,0 0 1,-1-1 0,0 0 0,0 0 0,-1-1 0,0 0-1,0 0 1,-1-1 0,0 0 0,10-21 0,-13 15 250,-4 10 648,-8 4-775,8 1-129,-1 1 0,1 0 0,-1-1 0,1 1 0,0 0 0,-1 0 1,1 0-1,-1-1 0,1 1 0,-1 0 0,1 0 0,0 0 0,-1 0 0,1 0 1,-1 0-1,1 0 0,-1 0 0,1 0 0,-1 0 0,1 0 0,-1 0 0,1 0 1,0 0-1,-1 0 0,1 0 0,-1 1 0,1-1 0,-1 0 0,1 0 0,0 1 1,-1-1-1,1 0 0,-1 0 0,1 1 0,-1-1 0,-5 10-30,0-1 0,0 1 0,0 0-1,1 0 1,1 1 0,0-1 0,0 1 0,1 0-1,1 0 1,-3 17 0,1 17 308,1 59 0,3-95-288,1-4-93,0-1 0,0 0 1,0 0-1,1 0 0,-1 1 1,1-1-1,0-1 0,0 1 1,0 0-1,1 0 0,0-1 0,-1 0 1,1 1-1,0-1 0,1 0 1,-1 0-1,0-1 0,1 1 1,0-1-1,-1 1 0,1-1 1,0-1-1,0 1 0,0 0 1,1-1-1,5 2 0,-10-3 87,19-3-2751,-18 2 2533,0 0-1,-1-1 0,1 1 0,-1 0 0,0 0 0,1 0 1,-1-1-1,0 1 0,0 0 0,0 0 0,0-1 1,0 1-1,0 0 0,0-2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4:42:53.31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1152 257 36,'-78'-90'899,"-2"-11"852,77 97-1292,2 3-413,0 0 1,0 0 0,-1 0 0,1 0-1,0 0 1,0 0 0,-1 1-1,1-1 1,0 0 0,-1 1-1,1-1 1,-2 0 0,-9 3 27,0 1 1,1 0 0,-1 1-1,1 0 1,0 1 0,0 0-1,0 1 1,-16 11 0,21-14-45,-7 6 75,0 1 0,-20 20 1,-14 11 120,-18 9-22,-73 51 152,-15 2 352,110-76-536,-8 5 130,-60 28 0,107-58-214,25-5 32,14-7-41,430-216-114,27-11-315,-230 161 570,-255 74-213,13-3-99,0 2-1,0 0 1,36 1-1,-52 2-34,-8 3-44,-30 25 165,-1-1-1,-2-2 1,-1-2-1,-44 21 0,-172 66 146,191-84-117,-115 44 102,-88 38 4,89-35-83,104-45-124,1 2 1,-135 81-1,199-105 77,0 0 1,1 1-1,0-1 0,1 1 1,-7 9-1,12-14 3,-1-1 1,1 1-1,0 0 0,0-1 1,0 1-1,1 0 1,-1 0-1,0 0 0,1 0 1,-1 0-1,1 0 1,-1 0-1,1 2 1,0-3-2,1 0 0,-1 0 0,0 0 0,1 0 0,-1 0 0,0 0 0,1-1 0,-1 1 0,1 0 0,0 0 0,-1-1 1,1 1-1,0 0 0,-1 0 0,1-1 0,0 1 0,0-1 0,-1 1 0,1-1 0,0 1 0,0-1 0,0 0 0,0 1 0,0-1 1,0 0-1,0 1 0,0-1 0,0 0 0,1 0 0,24 2 12,0-1 1,0-1 0,0-1-1,34-6 1,274-57 336,-30-4 19,-27 2-222,-201 47-170,377-89-537,-222 66 237,-181 38 153,-50 4 169,1 0-1,-1 0 1,0 0-1,0 0 1,1 0-1,-1 0 1,0 0 0,0 1-1,0-1 1,1 0-1,-1 0 1,0 0 0,0 1-1,0-1 1,1 0-1,-1 0 1,0 1 0,0-1-1,0 0 1,0 0-1,0 1 1,0-1-1,0 0 1,0 0 0,1 1-1,-1-1 1,0 0-1,0 0 1,0 1 0,0-1-1,0 0 1,0 1-1,-1-1 1,1 0 0,0 0-1,0 1 1,0-1-1,0 0 1,0 1-1,-3 9-27,-3-4 19,1-1 1,-1 0 0,0 0 0,0 0-1,0-1 1,-1 0 0,-14 6 0,-9 7 8,-217 107 158,-14-20 15,187-76-135,-183 67 142,-233 101 134,459-183-308,-54 28 2,79-39-6,1 1 0,0 0 1,0 1-1,0 0 0,0-1 0,0 2 0,1-1 0,0 0 1,0 1-1,0 0 0,-4 7 0,8-12 0,-1 0 0,1 0 0,0 0 0,0 0 0,0 0 1,0 1-1,0-1 0,0 0 0,0 0 0,0 0 0,0 0 0,0 0 0,0 0 0,0 1 0,0-1 0,0 0 0,0 0 1,0 0-1,0 0 0,0 0 0,0 0 0,0 1 0,0-1 0,0 0 0,0 0 0,0 0 0,0 0 0,0 0 0,0 0 1,0 1-1,0-1 0,0 0 0,0 0 0,0 0 0,1 0 0,-1 0 0,0 0 0,0 0 0,0 0 0,0 1 1,0-1-1,0 0 0,0 0 0,0 0 0,1 0 0,-1 0 0,0 0 0,0 0 0,0 0 0,0 0 0,0 0 0,1 0 1,-1 0-1,14 6 2,1 0 1,0-2-1,0 1 1,0-2 0,0 0-1,1-1 1,-1 0-1,1-2 1,0 1-1,19-4 1,168-26-30,-152 19 25,600-141 64,-532 120-41,437-125 136,-495 138-110,-43 12-102,1 0 0,0 1 0,0 1 0,0 1 0,25-2 0,-93 32-394,-325 110 569,-340 86 713,630-200-395,-156 65 0,234-85-421,0 1 0,1 0-1,-1 0 1,1 0-1,0 1 1,1-1-1,-5 6 1,8-8-22,1-2 4,0 0 0,0 0 1,0 0-1,0 0 1,0 0-1,0 0 0,1 0 1,-1 0-1,0 0 0,0 0 1,0 0-1,0 0 0,0 0 1,0 0-1,0 0 0,0 0 1,1 0-1,-1 0 0,0 0 1,0 0-1,0 0 0,0 0 1,0 0-1,0 0 0,0 1 1,0-1-1,0 0 0,0 0 1,0 0-1,0 0 1,0 0-1,0 0 0,0 0 1,0 0-1,0 0 0,1 1 1,-1-1-1,0 0 0,0 0 1,0 0-1,0 0 0,-1 0 1,1 0-1,0 0 0,0 1 1,0-1-1,0 0 0,0 0 1,0 0-1,0 0 0,0 0 1,0 0-1,0 0 0,0 0 1,31 3-32,-1-1 1,1-2-1,0-1 0,33-6 1,127-30 34,-118 20-6,664-177 87,-14-37-223,-465 151 198,-188 64-5,-48 12-23,-1 0 1,23-9-1,-44 13-30,0 0 0,0 0 0,0 0 0,0 0 0,0 0 1,0 0-1,0 0 0,0 0 0,1 0 0,-1 0 0,0 1 0,0-1 0,0 0 1,0 0-1,0 0 0,0 0 0,0 0 0,0 0 0,0 0 0,0 0 0,0 0 0,0 0 1,0 0-1,0 0 0,0 0 0,1 0 0,-19 13-17,-31 17-96,-154 73 64,-5-8 0,-235 73-1,75-28 414,287-107-293,-97 54 44,113-41-92,64-45-25,0-1 1,0 1 0,0-1-1,0 1 1,1 0-1,-1-1 1,0 1 0,0 0-1,0 0 1,1 0 0,-1 0-1,0 0 1,1 0-1,-1 0 1,1 0 0,-1 0-1,1 0 1,-1 0-1,1 0 1,0 0 0,0 0-1,-1 0 1,1 0-1,0 1 1,0-1 0,0 0-1,0 0 1,0 0 0,1 0-1,-1 0 1,0 1-1,0-1 1,1 0 0,-1 0-1,1 0 1,-1 0-1,1 0 1,-1 0 0,1 0-1,-1 0 1,1 0-1,0-1 1,0 1 0,0 0-1,-1 0 1,1 0 0,0-1-1,0 1 1,0-1-1,1 2 1,4 2 1,1 0 1,-1 0-1,1 0 1,0-1-1,0 0 0,12 4 1,17 0-5,-1-1 0,1-1 1,-1-2-1,1-2 0,58-4 1,177-36-44,-247 35 44,96-25 3,-1-4-1,122-52 0,-186 64 5,391-154-67,-416 161-20,-25 11 17,-15 8 43,-88 54 8,21-11 9,-326 182 153,366-209-28,1 2 0,0 2 1,-43 40-1,76-63-84,1 0 0,0 1 0,0-1 0,0 0 0,0 1 0,0 0-1,0-1 1,1 1 0,-1 0 0,1 0 0,0 0 0,0 0 0,0 0 0,0 0 0,0 0-1,1 0 1,0 0 0,-1 0 0,1 1 0,0-1 0,0 0 0,1 0 0,0 5 0,1-7-45,-1 0 0,1 0 0,-1-1 0,1 1 1,-1 0-1,1-1 0,-1 1 0,1-1 0,0 1 1,-1-1-1,1 0 0,0 0 0,0 0 1,-1 0-1,1 0 0,0 0 0,-1 0 0,1 0 1,2-1-1,-1 1-9,72-7-133,0-2 0,137-37 1,135-73-681,-237 82 637,-35 14 394,-53 19-196,-19 4-67,0 1-46,-15 6 65,-55 37 687,-85 72 1,143-108-464,0 1 0,0 0 0,-11 16 0,18-22-152,0-1 1,0 1-1,0 0 0,0-1 1,1 1-1,-1 0 1,1 0-1,0 0 1,0 0-1,0 0 0,0 0 1,0 0-1,1 1 1,-1-1-1,1 0 0,0 0 1,0 0-1,1 5 1,0-5-36,1 0 1,0-1-1,0 1 0,-1-1 1,2 0-1,-1 1 1,0-1-1,0 0 1,1 0-1,-1 0 1,1-1-1,-1 1 0,1-1 1,0 1-1,0-1 1,0 0-1,-1 0 1,1 0-1,0 0 1,5 0-1,9 2-91,0-1 0,24 1 0,-32-3 38,71-1-410,-1-3 0,140-26-1,-193 24 438,0 0 0,0-2-1,0 0 1,-1-2-1,36-20 1,-59 29 59,-8 2-18,0 1 5,-1 0 1,1 0-1,0 1 0,0-1 0,0 1 0,1 1 0,-1-1 1,-6 6-1,-3 1-3,-60 38-754,2 4 0,-128 118 0,163-127-3141</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45:47.859"/>
    </inkml:context>
    <inkml:brush xml:id="br0">
      <inkml:brushProperty name="width" value="0.35" units="cm"/>
      <inkml:brushProperty name="height" value="0.35" units="cm"/>
      <inkml:brushProperty name="color" value="#FFFFFF"/>
    </inkml:brush>
  </inkml:definitions>
  <inkml:trace contextRef="#ctx0" brushRef="#br0">56 344 28,'4'-2'33,"22"-13"19,-5 3-21,-1 0 0,0 0 0,-1-2 1,0-1-1,-1 0 0,-1-1 0,18-21 0,3-12 48,-37 46-78,1 1-1,-1-1 1,1 0 0,0 1 0,0-1 0,0 1-1,1 0 1,2-3 0,-4 4-2,1-1 0,-1 1 0,1-1 0,-1 1 0,1-1 0,-1 0 0,0 1 0,0-1 0,2-3 0,7-19-24,-5 13 96,0 1-1,-1-1 0,4-16 1,-5 16 99,-2 5 245,-13 9-292,5-1-225,3-1 90,2 1-1,-1 0 0,0-1 0,0 1 0,0 0 0,1 0 0,-1 1 0,1-1 0,0 0 0,-1 1 1,1 0-1,0-1 0,1 1 0,-1 0 0,-2 4 0,-8 12-71,-44 64-67,30-42 196,24-38-45,0-1 0,1 1 1,-1 0-1,1 0 0,0 0 1,0-1-1,0 1 0,0 0 0,1 0 1,-1 0-1,1 1 0,-1-1 1,1 0-1,0 0 0,1 0 0,-1 0 1,0 0-1,1 0 0,0 0 1,-1 0-1,1 0 0,0 0 1,1 0-1,-1-1 0,0 1 0,4 5 1,9 6-23,-13-12 24,1-1 0,-1 1 1,0-1-1,1 0 1,-1 1-1,1-1 1,-1 0-1,1 0 1,0 0-1,-1 0 0,1 0 1,0 0-1,0 0 1,0-1-1,0 1 1,2 0-1,14 2-19,-9-1 36,-1 0 0,1 0 1,-1-1-1,1-1 0,0 0 0,-1 0 0,18-2 0,-17 0-19,-5 2 0,1-1 0,-1 1 0,0-1 0,0 0 0,0 0 0,0 0 0,0-1 0,-1 0 0,1 1 0,0-1 0,-1-1 0,5-2 0,-6 3 2,0-1-1,0 1 1,0 0-1,1 0 1,-1 0-1,1 0 0,0 0 1,6-3 219,-29 5-145,17 1-73,0 0 0,-1 0 1,1 1-1,0-1 0,0 0 1,-1 1-1,1 0 0,0 0 0,1 0 1,-1 0-1,0 1 0,1-1 0,-1 1 1,1-1-1,0 1 0,0 0 1,-3 4-1,-14 15 16,8-13 12,-18 16-4,28-24-26,-1 1 0,1-1 0,0 1 0,-1-1-1,1 1 1,0-1 0,0 1 0,0 0-1,0-1 1,1 1 0,-1 0 0,0 0-1,1 0 1,-1 2 0,1 7 1,0-9-6,8 1-37,-8-2 37,1-1 0,0 1 0,0-1 0,-1 1 0,1-1 0,0 0 1,0 1-1,0-1 0,-1 0 0,1 0 0,0 0 0,0 0 0,0 1 0,0-1 1,0 0-1,-1-1 0,1 1 0,0 0 0,1 0 0,12-5-18,-10 3 11,0 2 13,26-11 55,-8 3 37,-15 7-75,-16 12-26,0-1 1,-1-1-1,0 1 1,-1-2-1,0 1 1,-18 9-1,3-1 39,23-14-23,0-1-1,0 1 1,0-1 0,-1 0-1,1 0 1,-7 2-1,7-3-2,1 0-1,-1 1 0,1-1 0,0 0 1,0 1-1,0-1 0,0 1 0,0 0 0,0 0 1,0-1-1,-2 5 0,-2 4-2,4-7-7,15-7-36,-12 3 40,1-1 1,0 1-1,0-1 0,0 1 0,1-1 0,-1 1 1,0 0-1,0 0 0,1 0 0,3 0 0,-5 0 1,0 0 0,0 1-1,1-1 1,-1 0 0,0 0-1,0 1 1,0-1 0,0 0-1,0 0 1,0 0 0,-1 0-1,1-1 1,0 1 0,0 0-1,-1 0 1,1-2 0,0 2 0,0 0 0,-1 0 0,1-1 0,0 1 0,0 0 0,-1 0 0,1 0 0,0 0 0,0 0 0,0 0 0,0 0-1,2-1 1,0-1 14,-3 2-15,0 0 0,0 1 1,0-1-1,0 0 0,0 1 1,0-1-1,1 0 0,-1 1 1,0-1-1,0 0 0,1 1 1,-1-1-1,0 1 0,1-1 1,-1 0-1,1 1 0,-1-1 1,1 1-1,-1-1 0,1 1 1,-1 0-1,1-1 0,-1 1 1,2-1-1,7-15 12,17-18-71,-25 32 63,0 1 0,-1 1 0,1-1 0,-1 0 0,1 0 0,0 0 0,0 1 0,-1-1 0,1 0 0,0 1 0,0-1 1,0 1-1,0-1 0,0 1 0,0-1 0,1 1 0,3-3 32,-7 2-39,7-17 85,-8 18-90,27-2 15,-10 1-8,0-1 0,1 0 0,-1-1 0,0-1 0,0 0 0,0-1 0,24-12-1,-27 11-10,1 1-1,-1 0 1,24-5-1,-23 6 46,1 0 1,21-10 0,18-12-16,-49 25-26,1 0-2,18-2 2,-20 3 8,-1 0 0,-1 0-1,1 0 1,-1 1 0,1-1 0,-1 0 0,1 0 0,-1 0 0,1 0 0,0 0-1,-1 0 1,1 0 0,-1 0 0,1 0 0,0 0 0,-1 0 0,1 0 0,-1-1 0,1 1-1,-1 0 1,1 0 0,0 0 0,-1-1 0,1 1 0,-1 0 0,0-1 0,1 1-1,-1-1 1,1 0 0,3 3-21,-1-1-1,0 1 1,-1-1 0,1 1-1,0 0 1,0 0-1,-1 0 1,1 0 0,-1 1-1,1-1 1,-1 1 0,0-1-1,2 5 1,2 9 15,-6-13 17,-6 12-5,6-12-4,-9-3 3,1 0 0,-1 0 1,1-1-1,-1 1 0,1-2 0,-13-3 0,15 3-4,1 1-1,0 0 1,0 0-1,-1 1 1,1 0 0,0 0-1,-1 0 1,1 0-1,0 1 1,0 0-1,-1 0 1,1 0-1,0 0 1,0 1 0,0 0-1,-6 3 1,-8 4-33,1 1 0,-33 23-1,47-30 0,1 0 0,-1 1-1,1-1 1,-1 1-1,1 0 1,-3 6-1,3-6 10,1-1-1,-1 1 0,1-1 1,-1 1-1,0-1 0,-1 0 1,1 0-1,-6 4 0,-13 9 9,20-14 40,-1-2-13,-12 3 2,12-2 16,0-1-22,-9 0-5,11 0 5,0 0-1,0 0 1,0 0-1,0 0 1,1 0-1,-1 0 1,0 0-1,0 0 1,0-1-1,0 1 1,0 0-1,0-1 1,0 1-1,1 0 1,-1-1-1,-1 0 1,-4-2-10,-1-5-12,-6-5-31,-14 15-25,16 2 68,11-4 4,0 0 0,-1 0 0,1 0 0,0 0 0,0 1-1,0-1 1,0 0 0,0 0 0,0 0 0,0 0 0,-1 0 0,1 0 0,0 0-1,0 0 1,0 0 0,0 0 0,0 1 0,0-1 0,0 0 0,0 0-1,0 0 1,0 0 0,0 0 0,0 0 0,0 0 0,0 1 0,0-1-1,0 0 1,0 0 0,0 0 0,0 0 0,0 0 0,0 1 0,0-1-1,0 0 1,0 0 0,0 0 0,0 0 0,0 0 0,0 0 0,0 0 0,0 1-1,0-1 1,0 0 0,0 0 0,0 0 0,0 0 0,0 0 0,1 0-1,-2-2 1,1 2-10,-15 4 2,-9-1 48,21-3-30,-21 0 8,3 0-165,19 0-90,15-1 186,18 1 71,25 9-12,-50-9-10,12 8-3,-8-4 0,31 16-21,-23-14 3,13-1 36,-29-6-9,-1-1-5,19 1-6,-17 1-7,1 0-76,0 1 80,0-1 0,0 0 0,0 0-1,0 0 1,0-1 0,0 1 0,-1-1 0,1 0 0,7-3 0,38-18 188,-29 13-144,0-1-83,-14 6 84,-1 1 0,1 1 1,0-1-1,0 1 0,0 0 0,6-1 0,-13-4-13,1 7-22,0-1 1,0 0 0,0 1 0,0-1 0,0 0 0,0 1 0,0-1 0,0 1 0,0-1 0,-1 0 0,1 1 0,0-1 0,0 1-1,0-1 1,-1 0 0,1 1 0,0-1 0,-1 1 0,1-1 0,0 1 0,-1-1 0,1 1 0,-2-1 0,-84-21 48,81 22-50,0 0 0,-1 0 0,1 0 0,-1-1 0,1 0 0,-10-2 1,-3 0-1,-29 3-53,45 0 42,-21 0-40,5 6 50,10-3-8,-1-1-1,1 0 1,-1 0-1,1-1 1,-9 0 0,-14 2 3,9 1 74,21-3-68,0-1 0,-1 1 0,1-1 1,-1 0-1,1 1 0,-1-1 0,1 0 0,-1 0 1,1 0-1,-1 0 0,1 0 0,-1-1 1,1 1-1,-1 0 0,1-1 0,0 1 0,-1-1 1,1 1-1,-1-1 0,1 0 0,0 1 1,0-1-1,-1 0 0,1 0 0,0 0 0,0 0 1,0 0-1,-1-2 0,-2 0-6,1 1 0,1-1 1,-1 0-1,0 0 0,1-1 0,-1 1 0,1 0 1,0-1-1,0 1 0,0-1 0,1 0 0,-2-5 0,0 1-25,1 4-2,2 3-30,-1 1 66,1-1-1,0 1 0,0-1 1,0 1-1,-1-1 1,1 0-1,0 1 0,0-1 1,0 0-1,0 1 0,0-1 1,0 1-1,0-1 0,0 0 1,0 1-1,0-1 0,0 1 1,0-1-1,1 0 0,-1 1 1,0-1-1,1 0 0,-7-24 40,5 22-37,-1 1-1,1 0 1,0 0-1,0 0 1,0-1-1,0 1 1,0-1-1,1 1 1,-1 0-1,0-6 1,1 6-2,4 2-276,-3 0 276,1 1 1,0-1-1,0 1 1,-1 0-1,1-1 1,-1 1-1,1 0 1,0 0 0,-1 0-1,0 0 1,1 0-1,-1 1 1,0-1-1,1 0 1,-1 0-1,2 4 1,16 29-1,-14-25 14,-8 39 3,3-46-25,0-1 0,-1 1 0,1 0 0,-1 0 0,1 0 1,-1-1-1,0 1 0,0 0 0,0-1 0,0 1 0,0-1 1,0 1-1,0-1 0,0 1 0,-1-1 0,1 0 0,-2 2 0,-2 0 19,3 0 20,-7 15-10,7-15-3,-11 12 9,11-17-106,4 4 140,-2-2-5,-2-1-50,0 0-8,-2-1-7,0 0 0,1 0 0,-1 0 0,1-1 0,0 1 0,-6-6 0,6 7-7,-1 0 1,1 0-1,-1 0 1,1 1-1,0 0 0,-1-1 1,1 1-1,-1 1 1,-5 0-1,6-1 25,-68 7-1,68-7-24,-1 0-5,-33 0-1,35 0 24,-21-21 157,8 11-103,15 12-246,24 0-13,-21-1 206,-1 0 0,1 0 0,-1 1 0,0-1 0,1 1 0,-1 0 0,0 0 1,0 0-1,0 0 0,0 0 0,0 0 0,1 3 0,20 3-90,-18-6 87,1-1 1,-1 1-1,0-1 1,0 0-1,1-1 1,-1 0-1,0 1 1,1-2-1,-1 1 0,0 0 1,0-1-1,1 0 1,9-4-1,28-1-4,23-6-7,-55 11 26,1-1-1,-1 0 1,12-4 0,-8 2-10,2-6-10,-16 9 2,1 0 0,-1 0 0,0 1 1,0-1-1,0 0 0,1 0 0,-1 1 1,0-1-1,1 0 0,-1 1 0,0-1 1,1 1-1,-1 0 0,1-1 1,-1 1-1,2 0 0,-2 0 3,0 0 0,0-1 0,-1 1-1,1 0 1,0-1 0,0 1 0,-1-1 0,1 1-1,0-1 1,-1 1 0,1-1 0,-1 1 0,1-1 0,0 0-1,-1 1 1,1-1 0,-1 0 0,0 0 0,1 1 0,-1-1-1,0 0 1,1 0 0,-1 0 0,0 0 0,1 0 0,-1 1 1,0-1-1,0 1 0,0 0 1,0-1-1,1 1 1,-1-1-1,0 1 0,0-1 1,0 1-1,0-1 1,0 1-1,0 0 1,0-1-1,0 1 0,0-1 1,0 1-1,-1-1 1,1 1-1,0 0 1,0-1-1,0 1 0,0-1 1,-1 1-1,1 0 1,0-1-1,0 1 0,-1-1 1,1 1-1,0 0 1,-1 0-1,1-1 1,0 1-1,-1 0 0,1-1 1,-1 1-1,1 0 1,0 0-1,-1 0 1,1 0-1,-1-1 0,1 1 1,0 0-1,-1 0 1,0 0-1,-40-8 4,35 8-8,-1 0-1,1 0 1,0 0-1,0-1 1,0 0-1,-9-3 1,-10-2-6,-63-16-73,86 21 93,-29-3 21,25 2-31,5 2 0,-28 6 16,28-6-20,-1 0 0,0 1 1,1 0-1,-1-1 0,0 1 0,1 0 0,-1 0 0,1 0 0,0 0 1,-1 0-1,1 0 0,0 0 0,-1 0 0,1 1 0,-1 1 1,1-2-1,1 0 0,-1 0 0,0-1 0,1 1 0,-1 0-1,0 0 1,0-1 0,0 1 0,0 0 0,1-1 0,-1 1 0,0-1 0,0 1 0,0-1 0,0 0 0,0 1 0,0-1 0,-2 0 0,2 1 1,0-1-1,0 0 0,0 1 0,0-1 0,0 1 1,0-1-1,0 1 0,0-1 0,1 1 0,-1 0 0,0-1 1,0 1-1,0 0 0,1 0 0,-1 0 0,0-1 1,1 1-1,-2 2 0,2-2 1,-1 0-1,0 0 1,1 0 0,-1 0-1,0 0 1,1-1 0,-1 1-1,0 0 1,0 0-1,1-1 1,-1 1 0,0-1-1,0 1 1,0 0 0,0-1-1,0 0 1,0 1 0,-2 0-1,2-1 2,1 0-1,-1 0 0,1 0 1,-1 0-1,1 1 1,-1-1-1,1 0 0,0 0 1,-1 1-1,1-1 0,-1 0 1,1 0-1,0 1 0,-1-1 1,1 1-1,0-1 0,-1 0 1,1 1-1,0-1 0,0 1 1,-1-1-1,1 1 1,0-1-1,0 0 0,0 1 1,0-1-1,-1 2 0,1-2-2,0 1 0,0-1 0,0 1-1,0-1 1,0 0 0,0 1 0,-1-1 0,1 1-1,0-1 1,0 1 0,-1-1 0,1 0 0,0 1-1,-1-1 1,1 0 0,0 1 0,-1-1 0,1 0-1,0 0 1,-1 1 0,1-1 0,-1 0-1,1 0 1,0 1 0,-1-1 0,1 0 0,-1 0-1,0 0 2,1 0-1,-1 0 1,1 0-1,-1 0 0,1 1 1,-1-1-1,0 0 1,1 0-1,-1 0 1,1 1-1,0-1 0,-1 0 1,1 1-1,-1-1 1,1 0-1,-1 1 0,1-1 1,0 0-1,-1 1 1,1-1-1,0 1 0,-1-1 1,1 1-1,0-1 1,0 1-1,-1-1 0,1 1 1,0-1-1,0 1 1,0-1-1,0 1 1,0 0-1,-1 20 37,1-17-16,0-2-4,11 6-8,2 3-27,-6-8 8,1-2 0,-1 1 0,0-1-1,0 0 1,1 0 0,-1-1 0,9-1-1,-1 1 7,-3 0 19,0-1 0,0-1 0,1 0 0,-1 0 0,-1-1 0,1-1-1,0 0 1,16-8 0,16-4-28,-43 16 15,11-5-1,10-12-7,-19 15 5,4-2-6,44-18-146,-35 11 71,-14 9 72,0 1 1,0 0-1,0-1 1,-1 1 0,2 0-1,-1 0 1,0 0-1,0 0 1,3-1-1,-2 2 40,21-5 32,-12-1-60,-10 5 3,-4 1-254,2 1 252,-1-1 0,1 0 0,-1 0 0,1 0-1,0 1 1,-1-1 0,1 0 0,-1 1 0,1-1-1,0 0 1,-1 1 0,1-1 0,0 0 0,-1 1 0,1-1-1,0 0 1,0 1 0,-1 0 0,-10 9 121,7-8-110,1 1 0,-1 0 0,0 0-1,1 0 1,0 1 0,0-1 0,0 1-1,0-1 1,0 1 0,-3 7 0,4-9-10,0-1-3,0 0 0,0 1 0,0-1 0,0 0 0,0 1 0,0-1 0,0 1 0,0 0 0,1-1 0,-1 1 0,1 0 0,-1 0 0,1 0 0,0 0 0,-2 5 0,3-7-9,5 5 0,-5-5 10,0 1 0,0-1 0,1 1 0,-1-1 0,0 0 0,0 1 0,1-1 0,-1 0 0,0 1-1,0-1 1,1 0 0,-1 0 0,0 1 0,1-1 0,-1 0 0,0 0 0,1 0 0,-1 1 0,0-1 0,1 0 0,-1 0 0,1 0 0,-1 0 0,0 0 0,1 0 0,-1 1 0,1-1 0,-1 0 0,0 0 0,1 0 0,-1-1 0,1 1 0,-1 0 0,0 0 0,1 0 0,-1 0 0,1 0-1,-1 0 1,0-1 0,1 1 0,22-26 27,-20 22-20,1-1 0,-1 1 0,1 0-1,0 0 1,0 0 0,8-5 0,11-7-14,36-31-1,-4 3-72,-53 43 70,0-1 1,0 1 0,-1 0 0,1 0 0,0 0-1,1 0 1,-1 0 0,0 0 0,0 1-1,0-1 1,0 1 0,3-1 0,8-1-100,-13 22 146,-9 54 143,9-64-194,0 0 0,1 0 0,0 1 0,1-1 0,4 14 0,14-4-180,-18-18 168,5-2 5</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45:51.426"/>
    </inkml:context>
    <inkml:brush xml:id="br0">
      <inkml:brushProperty name="width" value="0.35" units="cm"/>
      <inkml:brushProperty name="height" value="0.35" units="cm"/>
      <inkml:brushProperty name="color" value="#FFFFFF"/>
    </inkml:brush>
  </inkml:definitions>
  <inkml:trace contextRef="#ctx0" brushRef="#br0">346 0 52,'-54'34'403,"51"-33"-405,0 0 1,-1 1-1,1-1 0,0 1 1,0 0-1,0-1 0,0 2 1,0-1-1,1 0 1,-1 0-1,1 1 0,-1 0 1,-2 3-1,-27 28 5,-2-6 69,32-27-38,2 0-29,-1-1-1,1 0 0,-1 0 1,1 0-1,-1 1 0,1-1 0,-1 0 1,1 0-1,0 1 0,-1-1 1,1 0-1,0 1 0,-1-1 1,1 1-1,0-1 0,-1 0 0,1 1 1,0-1-1,0 1 0,-1-1 1,1 1-1,0 0 0,-11 11-17,9-11 10,-1 0 0,0 1-1,1-1 1,-1 1-1,1-1 1,-1 1 0,1 0-1,0 0 1,0 0 0,-1 0-1,1 0 1,-2 3-1,4-4-10,-29 18-146,8-10 215,19-8-56,0-1-1,1 1 1,-1 0-1,1-1 0,-1 1 1,1 0-1,0 0 0,-1 0 1,1 0-1,0 0 0,0 1 1,-1-1-1,1 0 1,0 0-1,0 1 0,0 1 1,-17 4-25,15-5 23,4 0 0,-15 8-9,10-8 12,6-2 7,-2 0-7,-1 0 1,0 0-1,1 0 0,-1 0 1,0 0-1,0 1 0,1-1 0,-1 0 1,0 0-1,1 0 0,-1 1 1,1-1-1,-1 0 0,0 1 1,1-1-1,-1 1 0,1-1 1,-1 1-1,1-1 0,-1 1 0,1-1 1,-1 1-1,1 0 0,-5 3 4,7-6 63,-2 1-61,1 0 0,0 0 0,-1-1 0,1 1 0,-1 0 0,1 0 0,-1-1 0,1 1 0,-1 0 0,0-1 0,0 1-1,0 0 1,0-1 0,0-2 0,14-16-42,-14 6 25,0 10 13,0 1-1,0 0 1,0 0 0,0 0-1,1 0 1,-1 0-1,1 0 1,-1 0-1,1 0 1,0 0 0,0 1-1,1-1 1,-1 0-1,1 0 1,-1 1-1,1-1 1,0 1-1,3-4 1,8-11 215,-1 0-305,0 1 0,19-17 0,21-4-186,-50 32 81</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4:42.939"/>
    </inkml:context>
    <inkml:brush xml:id="br0">
      <inkml:brushProperty name="width" value="0.2" units="cm"/>
      <inkml:brushProperty name="height" value="0.2" units="cm"/>
      <inkml:brushProperty name="color" value="#FF0066"/>
    </inkml:brush>
  </inkml:definitions>
  <inkml:trace contextRef="#ctx0" brushRef="#br0">398 263 48,'0'-5'178,"0"1"-52,0 0 0,0 0-1,0 0 1,1 0 0,-1 0 0,1-1-1,0 1 1,0 0 0,1 0 0,1-4-1,0 2-7,0-1-1,-1 0 0,0 1 1,0-1-1,-1 0 0,1 0 0,-1-1 1,-1 1-1,0 0 0,0 0 0,0 0 1,-1 0-1,0 0 0,0 0 0,-3-8 1,1 8 14,-1 0 1,0 1-1,0-1 1,-1 1-1,0 0 1,0 0 0,0 0-1,-1 1 1,-11-9-1,3 2 115,12 11-217,0 0 0,-1 0 0,1 0 0,-1 0 0,1 1 0,-1-1 0,1 1 0,-1-1 0,1 1 0,-1 0 0,0 0 0,1 0 0,-1 0 0,-2 1 0,-5 0 241,2-1-210,0 1 0,0 1 1,0-1-1,0 2 0,1-1 1,-1 1-1,0 0 1,1 0-1,0 1 0,-9 5 1,-4 5 61,0 1 0,-20 18 0,30-23-61,-1 1 0,1 0 0,1 1 0,0 0 0,0 1 0,2-1 1,-1 2-1,2-1 0,-1 1 0,2 0 0,0 0 0,1 0 0,-3 16 0,0 17 20,3 0-1,1 85 1,3-93-6,1-20-62,1 0 0,1 0 0,1-1 1,0 0-1,1 1 0,1-1 0,1-1 0,1 1 1,0-1-1,1-1 0,1 0 0,0 0 0,1-1 1,1 0-1,0-1 0,1 0 0,1-1 1,29 22-1,-36-30-110,0-1 0,0 0 1,1 0-1,-1-1 0,1 0 1,0 0-1,0-1 0,0 0 1,0 0-1,0-1 1,0 0-1,0 0 0,1-1 1,-1 0-1,0-1 0,0 0 1,0 0-1,1-1 0,-1 0 1,11-4-1,-10 1-291,-1-1-1,1 1 1,-2-1 0,1-1 0,-1 1-1,0-1 1,0-1 0,0 1-1,-1-1 1,5-10 0,19-20-886,-11 14 596</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4:55.969"/>
    </inkml:context>
    <inkml:brush xml:id="br0">
      <inkml:brushProperty name="width" value="0.2" units="cm"/>
      <inkml:brushProperty name="height" value="0.2" units="cm"/>
      <inkml:brushProperty name="color" value="#FF0066"/>
    </inkml:brush>
  </inkml:definitions>
  <inkml:trace contextRef="#ctx0" brushRef="#br0">101 594 272,'-11'-6'147,"9"4"217,1 2-290,0-1 0,0 0 0,0 0 0,0 0 0,0 0 0,0 0-1,0 0 1,0 0 0,0 0 0,1 0 0,-1 0 0,0 0 0,0-2 0,5-38 668,-4 39-575,5-15 211,-1-1 362,-4 10 257,-16 26-926,8-7-51,0 0 1,2 0-1,-10 20 1,3-5-18,9-15-11,0 0 0,1 0-1,1 0 1,-1 1 0,0 17 0,1 11 50,4 49 0,-1-80-10,1 0 0,-1-1 0,2 1 0,3 11 1,3 9 53,-6-17-37,0-1 0,0 1 0,1-1 1,1 0-1,0-1 0,0 1 0,8 9 0,-9-16-12,0-1 0,0 0-1,0 0 1,0 0 0,0-1 0,1 1 0,-1-1-1,1 0 1,0-1 0,0 1 0,0-1-1,-1 0 1,1 0 0,0 0 0,0-1-1,1 1 1,4-2 0,0 0 10,-1-1 0,0 0 0,0 0 0,0-1 0,0 0 0,-1-1 0,1 0 1,9-6-1,-10 6-45,-1 0 1,1-1-1,-1 0 1,0 0-1,0-1 1,-1 1-1,0-1 1,0-1-1,0 1 1,-1-1-1,0 0 1,0-1-1,-1 1 1,0-1-1,0 0 1,-1 0-1,1 0 1,-2 0-1,1 0 1,-2-1-1,1 1 1,-1-1-1,0 0 1,0 1 0,-1-1-1,-1 0 1,1 1-1,-1-1 1,-1 1-1,-2-11 1,-1-1-10,-1 1 1,-1-1-1,0 1 1,-1 0-1,-2 1 1,-21-34-1,26 45 18,-1-2 27,0 1 0,0-1 0,-1 1 0,0 1 0,0-1-1,-1 1 1,0 0 0,0 1 0,0 0 0,-1 0 0,0 1 0,-13-5 0,10 5-45,-1 1 0,0 1 1,0 0-1,-25-1 0,36 4-60,-20 4-105,19-2 139,-1 3 22,1 0-1,-1-1 0,1 2 0,0-1 1,0 0-1,1 0 0,-1 1 1,1 0-1,0-1 0,1 1 0,0 0 1,0 0-1,0 0 0,0 0 1,1 8-1,0-5 20,0-1 0,0 1-1,1 0 1,0-1 0,1 1 0,0-1 0,0 0 0,1 0-1,0 0 1,7 14 0,-6-17-6,0 0 0,0 0 1,0 0-1,1 0 0,0-1 0,0 0 0,0 0 1,0 0-1,1 0 0,-1-1 0,1 0 0,0 0 1,0-1-1,0 0 0,0 0 0,1 0 1,-1-1-1,9 2 0,-4-2-1,0-1-1,0 1 1,0-2 0,0 0-1,0 0 1,0-1 0,0 0-1,0-1 1,19-7 0,9-6-3,-1-3 0,42-26 0,-51 26-18,-1-1 0,33-31 0,-49 40 21,-2-1 0,1 0-1,-1-1 1,-1 0 0,-1-1 0,0 0 0,7-15-1,-7 10 29,0 0 0,-2 0 0,0-1 0,-1 0 0,-1 0-1,-1 0 1,0 0 0,-2-1 0,0 1 0,-3-25 0,1 27 27,-1-1 0,0 1 1,-2 0-1,0 0 0,-1 0 1,0 1-1,-9-19 0,13 34-62,0 0-1,0 1 0,0-1 0,-1 0 0,1 1 1,0-1-1,-1 1 0,1-1 0,-1 1 0,1 0 1,-1-1-1,0 1 0,1 0 0,-1 0 0,0 0 1,0 0-1,-3 0 0,-3-2 14,6 3 22,-2 3-1,0-2-24,0 1 0,1 0 1,-1 0-1,0 0 0,1 0 1,0 0-1,-1 1 0,1 0 1,0-1-1,1 1 0,-1 0 1,0 0-1,1 1 0,0-1 1,-3 5-1,-3 6 60,1 0-1,1 0 1,0 1-1,1 0 1,-4 16-1,6-19-15,0 0-69,1-1 1,1 1-1,0 0 1,1 18-1,-1 8-95,-1-1 114,1-1 1,2 0-1,1 1 0,2-1 1,2 0-1,1 0 0,2-1 1,1 0-1,2-1 0,1 0 0,2 0 1,37 61-1,-39-74 13,-9-13 36,0-1-1,1 0 1,0 1-1,0-1 0,1-1 1,0 1-1,0-1 1,0 0-1,14 9 0,11 7-6,-28-21-104,-3-1 63,0 1 1,0 0-1,0 0 0,1 0 0,-1-1 0,0 1 0,1 0 0,-1 0 0,1-1 0,-1 1 0,1 0 0,-1-1 0,1 1 0,0-1 0,-1 1 0,1 0 0,0-1 0,-1 0 0,1 1 0,0-1 0,0 1 0,0-1 0,6-4 112,-1-2 0,1 1 0,-1-1 0,7-9-1,16-29-69,12-19 28,-21 27-39,-13 25-25,0 0 1,-1-1-1,0 0 1,-1 0-1,6-21 0,-3 2-32,-2 11-23,5-35 0,1-6 1,-9 53 69,-1 0 1,0-1 0,-1 1-1,0 0 1,0-1 0,-1 1-1,0-15 1,-1 23-16,1-1-1,0 0 1,0 1-1,0-1 1,0 1-1,-1-1 1,1 1-1,0-1 1,-1 1-1,1-1 1,0 1 0,-1 0-1,1-1 1,-1 1-1,1-1 1,0 1-1,-1 0 1,1-1-1,-1 1 1,1 0-1,-1 0 1,1-1-1,-1 1 1,0 0-1,1 0 1,-1 0 0,1 0-1,-1-1 1,1 1-1,-1 0 1,1 0-1,-1 0 1,0 0-1,1 0 1,-1 1-1,1-1 1,-1 0-1,1 0 1,-2 0-1,-1 0 3,2 0 59,-17 11 284,14-8-319,1 1 1,-1 0 0,1 0 0,0 0 0,0 1 0,1-1 0,-1 1 0,1-1-1,0 1 1,-2 5 0,-1 6-150,2-1 0,-1 1-1,2-1 1,0 1 0,1 0 0,1 27-1,16 94 389,-12-125-293,-1 0 0,2 0 0,0 0 0,0 0-1,1-1 1,9 14 0,-11-21 22,1 0 0,-1 0 0,1 0 0,0-1 0,0 1 0,0-1 0,10 4-1,-7-3-3,24 7-9,-29-10 9,1-1 4,3 0 21,0-1 0,0 0 1,0-1-1,-1 1 0,1-1 1,0-1-1,-1 1 1,0-1-1,1 0 0,-1-1 1,0 1-1,-1-1 1,1-1-1,-1 1 0,1-1 1,-1 1-1,-1-2 1,1 1-1,-1 0 0,6-10 1,-3 4-8,-1 1 0,0-1 0,-1-1 0,0 1 0,-1-1 0,0 0 0,0 0 0,-2 0 0,1-1 0,-2 1 0,1-15 0,-1 18-2,-1 0-1,-1 0 1,1 1-1,-1-1 1,-1 0-1,0 1 1,0-1-1,-7-15 1,8 21 76,11 25-903,48 119 802,-45-115 60,-6-10 6,0 0-1,2-1 1,11 17-1,-8-6-74,-11-25 60,-1 0 1,1 0 0,-1 0-1,1 0 1,0 0-1,-1-1 1,1 1 0,0 0-1,0 0 1,-1-1-1,1 1 1,0 0-1,0-1 1,0 1 0,0-1-1,0 1 1,0-1-1,0 0 1,0 1 0,0-1-1,0 0 1,0 0-1,0 0 1,0 1-1,0-1 1,0 0 0,0 0-1,0-1 1,1 1-1,-1 0 1,0 0 0,1-1-1,0 1-38,9-17-82,4-9 56,-2-1 0,16-41 0,-14 31 177,-2 4 20,29-63-390,-36 85 63,0 1 1,1-1-1,0 1 1,1 0-1,0 0 1,10-8-1,-17 17 53,2 0 24,-2 0 73,0 1-1,0 0 1,0-1-1,0 1 0,0 0 1,1-1-1,-1 1 1,0 0-1,0 0 1,1 0-1,-1 0 1,0 0-1,0 0 0,0 0 1,1 1-1,-1-1 1,0 0-1,0 1 1,0-1-1,0 1 1,0-1-1,1 1 0,-1 0 1,1 1-1,1 0-6,-1 1 0,1-1 1,-1 1-1,0 0 0,0 0 0,0 0 0,0 0 0,2 6 0,2 6-6,-1-1 0,-1 2 0,4 17-1,5 23 63,-8-39-57,-1 0 0,-1 1-1,2 25 1,-1-23 701,-4-20-631,0 0-1,1 0 1,-1 0-1,0 0 1,1 0-1,-1 0 0,0 0 1,1 0-1,-1 0 1,0-1-1,0 1 1,1 0-1,-1 0 1,0 0-1,3-2 491,-3 2-490,0 0-1,0-1 1,1 1-1,-1 0 1,0-1-1,0 1 1,0-1-1,3-3 58,-1 0 0,0 0 0,-1 0-1,1 0 1,0 0 0,0-8 0,3-20-44,0 1-1,3 0 0,0 1 1,2 0-1,23-51 1,-27 70-262,1 0 1,0 0-1,0 1 0,1-1 1,0 2-1,12-11 0,-19 19 186,0 0 1,0 1-1,-1-1 0,1 1 0,0-1 0,0 1 0,0-1 0,0 1 0,-1 0 0,1-1 0,0 1 0,0 0 0,0 0 0,0 0 0,0 0 1,0 0-1,0 0 0,0 0 0,0 0 0,0 0 0,0 0 0,0 0 0,0 0 0,-1 1 0,1-1 0,0 0 0,0 1 0,0-1 1,0 1-1,0-1 0,-1 1 0,1-1 0,0 1 0,0 0 0,-1-1 0,1 1 0,-1 0 0,1-1 0,0 1 0,0 2 0,24 40-137,-22-35 169,22 40-11,24 58 371,-30-62-760,26 47 2079,-33-141-1449,-10 38-200,0 0-1,0-1 1,1 1 0,1 0-1,0 1 1,0-1 0,1 1-1,12-19 1,2-14 22,-17 38-128,0 0 0,1 1 0,-1-1 0,1 0 0,0 1 0,1-1 0,6-8 0,3 0-120,-11 10 142,0 1-1,1 0 1,-1 0-1,1 0 0,0 0 1,0 0-1,0 1 1,0-1-1,0 1 1,1 0-1,-1 0 0,1 0 1,-1 0-1,1 1 1,0-1-1,0 1 1,0 0-1,-1 0 0,6 0 1,-8 1-4,1 1-1,-1-1 1,1 1 0,-1-1 0,1 1-1,0-1 1,-1 1 0,0 0 0,1 0-1,-1 0 1,1-1 0,-1 2 0,0-1-1,0 0 1,0 0 0,2 2 0,19 26-285,-10-12-82,-8-13 318,0-1 187,-1 0 0,0 0 0,0 0 0,0 0 0,-1 0 0,5 7 249,5 9 268,-12-18-536,5 4-1058,-1-2 1045,-1 1 0,0 0 0,0 0 0,-1 0 1,1 0-1,-1 1 0,0-1 0,0 1 1,1 5-1,3 5-1361,-5-12 1687,0-3-376,0 1 1,0 0-1,0 0 0,0-1 1,0 1-1,0 0 1,-1 0-1,1 0 1,0 0-1,-1 0 1,1 0-1,0 0 0,-1 0 1,1 0-1,-1 0 1,0 0-1,1 0 1,-1 1-1,0-1 0,0 2 1,5 21-166,3 68 486,-7-53-53,0-19-416,-1 0 0,-2 21 0,0-34 122,1 0-1,1 0 1,-1-1 0,1 1-1,0 0 1,1 0 0,2 13-1,-3 3 22,0-19-10,-1-1 0,1 0 0,0 0 0,0 1 0,0-1 0,1 0 0,-1 0 0,1 0 0,0 1 0,1 3 0,-1 15 71,-1-11-31,0 0 0,1 0 1,1-1-1,0 1 0,6 19 0,5 20 35,-6-31 391,0-15 107,-5-5-579,0-1 1,0 0-1,0 1 0,0-1 0,-1 0 0,1 0 1,-1 0-1,1 0 0,-1-1 0,0 1 1,0 0-1,0-1 0,1-2 0,5-10-123,-4 8 117,0 1-1,0-1 1,0 0-1,-1 0 1,0 0-1,0 0 1,-1-1-1,2-13 1,-2-5 13,0 19-6,0 0 0,-1 0 0,0 0-1,0 0 1,-1 0 0,0 0 0,-3-13 0,2 14-25,0 0 1,1 1-1,0-1 1,0 0-1,1 0 1,0 0-1,0 0 1,0 0-1,1 0 1,-1 1-1,1-1 1,4-11-1,2-27 364,2-38-1287,6 67-351,-13 13 1173,26-11-221,-5-3 157,-1-1-1,38-40 1,-57 54 122,0 0 0,0 0-1,0 0 1,0 1 0,0-1-1,1 1 1,-1 0 0,1 0-1,-1 0 1,9-2 0,-12 4-44,24 5-78,-17-1 173,-4-2 17,-1-1 1,0 0-1,1 1 0,-1-1 1,0 1-1,0 0 0,0 0 1,0 0-1,0 0 0,-1 0 1,1 0-1,0 0 0,-1 0 1,0 1-1,1-1 0,-1 1 1,0-1-1,0 1 0,1 4 1,3 9 97,3 8-2,-1 0 0,5 36 1,-10 17-45,-3-40-300,1-24 2092,6-38-1195,6-7-754,-3 11 27,9-37 0,-7 24 63,0 0 0,3 1 0,17-33 0,-21 50-43,0 1-1,1 0 0,0 0 1,17-14-1,-13 12-26,-7 10 58,1 0-1,-1 1 0,1 0 1,0 1-1,1 0 0,14-6 0,-20 9 10,-1 1-16,-1-1 11,-1 0 32,1 1 0,-1 0 0,1 0 0,-1 0 0,1 0-1,-1 0 1,1 1 0,-1-1 0,1 0 0,0 1 0,0-1 0,-1 1 0,1-1 0,0 1 0,0 0 0,-1 0 0,1 0-1,0 0 1,0 0 0,-1 0 0,1 0 0,0 1 0,0-1 0,-1 1 0,1-1 0,0 1 0,-1 0 0,1-1 0,0 1-1,-1 0 1,1 0 0,-1 0 0,0 0 0,3 2 0,4 6-90,0-1-1,0 1 1,0 0-1,8 14 1,-4-5 344,-4-6-508,-1 0 0,9 23 0,-6-14 237,-5-9 58,-1 1 0,0-1 0,-1 0 0,0 1 0,-1 0 0,-1-1 0,1 24 0,-11 95 416,5-83-255,3 0 1,2 0 0,11 79-1,-7-97-30,1 0 0,1 0-1,1 0 1,2-1 0,17 37 0,-20-54-154,0-1 0,0 0 0,1 0 0,0-1 0,1 0 0,0 0 0,1-1 0,0-1 0,1 1 0,13 7 0,15 7-286,69 30 0,-105-52 221,13 5 12,0-1 1,1-1 0,0-1-1,0 0 1,0-1-1,0-1 1,0 0-1,0-2 1,0 0-1,0 0 1,0-2 0,20-5-1,-24 5 14,0-2 0,-1 1-1,1-1 1,-1-1 0,21-14-1,50-41-24,-61 43 151,-3 3-8,-2-1-1,0 0 0,0-1 0,-2-1 0,24-35 0,-30 38-181,-1 0-1,0 0 1,-1 0-1,0-1 1,-2 0-1,0 0 1,0-1 0,2-21-1,-6 32 75,0 0-1,0 0 0,-1-1 1,0 1-1,0 0 1,-1 0-1,1 0 1,-1 0-1,-1 0 0,1 0 1,-1 0-1,0 1 1,-3-7-1,4 10 189,-14 22-2332,10-8 2178,3-9 11,-32 35-1565,32-35 1523,1 0 0,-1 0 0,0 0 0,1 0 0,0 0 0,0 1 0,0-1 0,0 0 0,0 0 0,1 1 0,0-1 0,-1 0 0,1 6 0,-13 10-65,13-18 59,0-1 0,0 0 0,0 1 0,0-1 0,0 0 1,0 1-1,0-1 0,0 0 0,-1 1 0,1-1 0,0 0 0,0 1 0,-1-1 0,1 0 0,0 0 0,0 1 0,-1-1 0,1 0 0,0 0 0,-1 1 0,1-1 0,0 0 0,-1 0 1,1 0-1,0 0 0,-1 1 0,1-1 0,0 0 0,-1 0 0,1 0 0,-1 0 0,1 0-4,-1 0 1,1 0-1,-1 0 1,1 0-1,0 0 0,-1 0 1,1 1-1,0-1 1,-1 0-1,1 0 0,0 0 1,-1 0-1,1 1 1,0-1-1,-1 0 0,1 0 1,0 1-1,-1-1 1,1 0-1,0 1 0,0-1 1,-1 0-1,1 1 1,0-1-1,0 0 0,0 1 1,0-1-1,0 1 1,-1-1-1,1 0 0,0 1 1,-17 10-76,10-7 194,0 0 0,0 1 0,1-1-1,-1 1 1,1 0 0,-9 11-1,3-5-496,-23 16 276,33-25 89,-17 7-506,5 5 372,-27 23 0,10-10 139,1-3 121,27-22-103,2-1-61,0 0 31,1 0 0,-1 1 0,1-1 0,-1 0 0,0 0 0,0 0 0,0 0 0,0 0 0,0-1 1,0 1-1,0 0 0,0 0 0,0-1 0,0 1 0,0 0 0,0-1 0,-2 1 0,-27 11-492,25-10 654,-35 21-280,38-23 61,2 1 67,-1 0 0,0 0-1,0 0 1,0 0-1,0 0 1,0 0 0,0-1-1,0 1 1,0 0-1,0-1 1,0 1 0,0-1-1,0 1 1,0-1 0,0 1-1,-1-1 1,1 0-1,0 0 1,0 0 0,0 0-1,-3 0 1,2 1-61,-6 0 27,-1 0-1,1-1 1,-1 0 0,1 0-1,-1-1 1,1 0-1,-1 0 1,-14-5-1,-40-7 114,58 13-49,-18-9 68,-14-29 343,33 35-401,1 0 0,0 0 0,0-1-1,0 1 1,0-1 0,1 1 0,-1-1 0,1 0 0,0 0-1,-2-6 1,-21-65-494,13 31 606,4 20-100,2 9 54,1-1-1,1 0 0,-3-26 0,-10-115 10,7 7 459,10 147-552,0-1-43,-35-100 422,35 103-383,0 1-1,0-1 1,0 0-1,-1 1 1,1-1-1,0 1 1,0-1-1,0 0 0,-1 1 1,1-1-1,0 1 1,-1-1-1,1 1 1,-1-1-1,1 1 1,0-1-1,-1 1 0,1 0 1,-1-1-1,1 1 1,-1-1-1,1 1 1,-1 0-1,0-1 1,-1 0-1,1 1 0,-1-1 0,1-1 0,0 1 0,-1 0 1,1 0-1,0 0 0,0-1 0,0 1 0,0-1 1,0 1-1,0-1 0,0 1 0,0-1 0,1 1 1,-1-1-1,0 0 0,0-2 0,-11-27 69,11 28 73,0 1-71,-21-27 233,19 25-329,2 1-12,-6-19-44,5 14 80,-1 1 0,1-1 0,-1 1 0,-7-13-1,8 18 12,-6-11-90,3 6 16,6 7-72,-6-4 134,1 1 0,-1-1 0,0 1 1,0 1-1,-1-1 0,1 1 0,0 0 0,-1 0 1,0 0-1,1 1 0,-1 0 0,-9-1 0,14 2 6,-19-12 16,9 6-16,8 5 15,-3 1-18,-1 0-18,0 0 0,1 1-1,-1 0 1,0 0 0,1 1-1,-1 0 1,-10 4 0,13-4 27,-19 12 205,18-9-241,-1 0-1,1 0 1,1 1 0,-1 0-1,1-1 1,0 2 0,-5 8-1,-8 12 84,14-26-52,3 4 2,-2 11 8,-31 148 372,24-132-643,7-27 287,0 1-1,1 0 0,-1 0 0,1 1 0,0-1 1,1 0-1,0 7 0,-9 28-472,5 79 501,3-101 873,-1-42-623,0-55-531,2 69 196,-1 1 1,-1 0-1,0 0 1,0 0 0,0 1-1,-1-1 1,0 0-1,-1 1 1,-8-14 0,9 16 32,-43-73 438,44 74-581,-13-8 11,7 3-87,-32-29 240,38 35 6,-1 4-15,3-1-17,-19-8 3,7 5-88,1 1-1,-25-1 1,35 3 140,-3 0 9,-48 4 114,39-5-244,9 1 37,1-1-1,0 1 0,0 0 0,-1 0 1,1 1-1,0-1 0,0 0 0,-1 1 1,1 0-1,0 0 0,0 0 0,-4 2 0,8 1 99,-2-5-115,3 0 63,-23 0-1041,20 5 921,0-1-1,0 0 0,0 1 0,0-1 1,1 1-1,0-1 0,0 0 0,0 1 1,0 6-1,1-6-487,-1 15-999,-2-7 1300,2-7-417</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5:01.965"/>
    </inkml:context>
    <inkml:brush xml:id="br0">
      <inkml:brushProperty name="width" value="0.2" units="cm"/>
      <inkml:brushProperty name="height" value="0.2" units="cm"/>
      <inkml:brushProperty name="color" value="#FF0066"/>
    </inkml:brush>
  </inkml:definitions>
  <inkml:trace contextRef="#ctx0" brushRef="#br0">55 173 100,'-3'0'155,"-8"3"-6,8-2-7,-14-13 3139,15 11-3243,0 0 0,1 0 0,0 0 0,-1-1 0,1 1 0,0 0 0,0-1-1,-1 1 1,1 0 0,0-1 0,0 0 0,-1-3 232,1 1-233,0 0 0,1 1 0,-1-1 0,1 0 0,0 1 0,0-1 0,0 0 0,1 1 0,0-1 0,-1 0 0,1 1 0,0-1 0,1 1 0,-1-1 0,1 1 0,-1 0 0,1-1-1,4-5 1,-3 7 60,26-23 89,-7 12-160,-20 12-20,0 1 0,0 0 0,0-1 0,0 1 0,0 0 0,0 1 0,0-1 1,0 0-1,0 1 0,0-1 0,0 1 0,0-1 0,0 1 0,2 1 0,0 1 10,0-1 0,0 1 0,-1 0 0,1 0 0,-1 0 0,0 1 0,1-1 0,-2 1 0,1 0 1,4 8-1,24 49 106,-23-43-156,0 1 81,-1 2 1,-1-1 0,-1 1 0,-1-1 0,2 31 0,3 11 147,-5-9-17,-4-52 21,0 5-349,0 9 1637,3-24-437,-2-6-912,0 0 0,-1 0 0,-1 0 0,-3-17 0,-1-17-167,5 33-41,1 1 0,5-32 0,-4 40 37,-1 1 0,1 0 0,0 0 0,1 0 0,-1 0 0,1 0 0,0 1 0,1-1 0,-1 1 0,6-6 0,62-80 83,-69 87-74,1 1-1,0 0 1,-1 0 0,1 0-1,1 0 1,-1 0 0,0 1 0,0-1-1,1 1 1,0 0 0,3-2-1,-4 3 75,15-11 185,-16 11-241,-1 0 0,1 0 0,-1 0 0,1 0 0,0 0 0,0 1 0,-1-1 0,1 1 0,0-1 0,0 1-1,0 0 1,0-1 0,0 1 0,-1 0 0,1 0 0,0 0 0,0 1 0,0-1 0,0 0 0,0 1 0,-1-1 0,1 1 0,0 0 0,0 0 0,-1-1-1,1 1 1,-1 0 0,1 0 0,0 0 0,1 2 0,3 2 40,0 0 0,0 0 0,0 1 0,-1-1 0,8 12 0,1 7-17,-2 0 0,0 1-1,-2 0 1,15 53 0,-24-75 1,10 46-93,-10-46 49,0 1 0,-1 0 1,0 0-1,0 0 0,0-1 0,0 1 0,0 0 0,-1 0 1,0 0-1,-1 4 0,-2 43 197,4-48-161,0-3-101,0 1 16,0 0 0,0 0 0,0 0 0,0 0 0,0-1 0,0 1 0,0 0 0,0 0 0,0 0 0,-1-1 0,1 1 0,0 0 0,-1 0 0,1 0 0,0-1 0,-1 1 0,1 0 0,-1-1 0,1 1 0,-1 0 0,1-1 0,-1 1 0,-1 0 0,-66 3-5909</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5:03.414"/>
    </inkml:context>
    <inkml:brush xml:id="br0">
      <inkml:brushProperty name="width" value="0.2" units="cm"/>
      <inkml:brushProperty name="height" value="0.2" units="cm"/>
      <inkml:brushProperty name="color" value="#FF0066"/>
    </inkml:brush>
  </inkml:definitions>
  <inkml:trace contextRef="#ctx0" brushRef="#br0">166 401 48,'-6'-22'3170,"5"21"-3068,1 0 0,-1-1 0,0 1 0,1 0 0,-1-1 0,0 1 0,0 0 0,0 0 0,0 0 0,0 0 0,-1 0 0,1 0-1,0 0 1,-3-1 0,-27 0 1572,28 2-1702,0 0 32,0 1 1,1-1 0,-1 1 0,0 0 0,1 0 0,-1 0 0,0 1 0,1-1 0,0 0 0,-1 1 0,1 0 0,0 0-1,0-1 1,0 1 0,-4 5 0,3-3-4,0-1 0,0 2 0,0-1-1,0 0 1,1 0 0,-1 1 0,1 0 0,-2 5 0,-2 13 27,1 0 0,0 0 0,2 0 1,0 1-1,2-1 0,2 35 1,0-48-30,0 5 42,1 0-1,7 24 0,-7-33-11,0-1-1,1 1 0,-1-1 1,1 1-1,0-1 1,1 0-1,-1 0 0,1-1 1,0 1-1,6 5 0,90 60 429,-96-67-450,0-1-1,0 0 1,0 0 0,0 0 0,0 0-1,1-1 1,-1 0 0,0 0-1,1 0 1,-1 0 0,1-1-1,0 1 1,-1-1 0,8-1 0,-4 1-6,1-1 1,-1 0 0,0-1 0,0 0 0,0 0 0,-1 0 0,12-6-1,3-3 25,-7 3-38,0 0 0,0-1 0,14-11 0,-22 13 73,0 0 0,-1 0 0,0 0-1,0-1 1,-1 0 0,0 0-1,0-1 1,-1 1 0,0-1 0,-1 0-1,0 0 1,0 0 0,-1-1-1,0 1 1,1-16 0,-2 18-62,0 0 0,0 0 0,-1 0 0,-1 0 0,1 0 0,-1 0 0,0 0 0,0 0 0,-1 0 0,-4-12-1,-1 5-13,0 0-1,-1 0 0,-11-14 0,2 3-69,15 22 84,-1 0-1,0-1 0,0 1 1,0 1-1,-1-1 0,1 0 0,-1 1 1,1 0-1,-1-1 0,0 1 0,-7-2 1,-13-8 104,13 4-18,-3-2-122,-1 1 1,0 0-1,0 1 1,0 1-1,-1 0 0,-32-9 1,3 6 5,36 7 44,0 1-1,0 0 1,0 0-1,0 1 1,0 0-1,0 0 0,0 1 1,-1 0-1,-9 2 1,15-1-7,1-1 0,0 1 1,-1 0-1,1 0 0,0 0 1,-1 0-1,1 1 0,0-1 0,0 1 1,-5 4-1,6-4-11,1 0-1,0 0 1,0 1 0,0-1 0,0 1 0,0-1-1,0 1 1,1-1 0,-1 1 0,1-1-1,0 1 1,0 0 0,0-1 0,0 6-1,1 4 24,0 1 0,0 0 0,1-1 0,1 1 0,0-1 0,1 0 0,0 0 0,1 0 0,0-1 0,10 16 0,-11-21 17,1-1 0,0 0 0,0 0 0,1 0-1,0-1 1,-1 0 0,2 0 0,-1 0 0,0-1-1,1 0 1,-1 0 0,1-1 0,0 0-1,9 2 1,0-1-132,0-1 0,0 0 0,0-1-1,0-1 1,20-3 0,-23 3 78,1-1 0,-1-1 1,0-1-1,0 0 0,0 0 0,0-1 0,0-1 0,-1 0 0,0-1 1,16-10-1,49-34-179,-68 44 201,0-1-1,-1 0 1,0 0-1,0-1 0,0 1 1,-1-2-1,0 1 1,-1-1-1,7-12 0,2-4-7,-11 19 4,0 0 0,-1 0-1,0 0 1,0-1 0,0 0 0,-1 1-1,0-1 1,2-11 0,0-5 90,-2-1 0,-1 1-1,-3-37 1,1 47-150,-1 0-1,-1 0 0,-1-1 1,0 2-1,0-1 0,-1 0 0,-10-16 1,-11-18 876,23 52-830,0 1-1,0-1 1,1 1-1,0 0 1,0-1 0,1 1-1,0 0 1,0 0-1,0 0 1,1 0-1,0 10 1,-2 10-131,0 1 226,2-1 0,0 1-1,2 0 1,8 38 0,-3-14 75,-1-17-258,2-1 1,21 60 0,0-4 201,-27-82-45,0-1-1,0 1 0,1 0 0,0-1 0,0 1 1,0-1-1,1 0 0,0 0 0,0 0 0,1 0 0,0-1 1,0 0-1,0 0 0,0 0 0,12 7 0,10 7 433,-22-15-405,0 0 1,0-1 0,1 1 0,-1-1 0,1 0 0,0 0-1,0-1 1,0 1 0,0-1 0,0-1 0,1 1-1,-1-1 1,11 1 0,1-2-1,-14 0 4,3-1 44,8-2-69,-11 3-6,-1-2 2,32-29 1,-30 24-150,2 1-1,-1 0 1,0 1 0,1 0-1,8-5 1,-13 9-71,-1 1 0,1-1 0,-1 1 0,1-1 0,-1 0 1,1 1-1,-1-1 0,0 0 0,0 0 0,1 0 0,-1 0 0,0 0 0,0 0 0,0-1 0,0 1 0,0 0 0,0 0 1,0-1-1,0 1 0,-1-1 0,1 1 0,-1-1 0,1 1 0,-1-1 0,1 1 0,-1-3 0,-11-14-3315</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5:03.915"/>
    </inkml:context>
    <inkml:brush xml:id="br0">
      <inkml:brushProperty name="width" value="0.2" units="cm"/>
      <inkml:brushProperty name="height" value="0.2" units="cm"/>
      <inkml:brushProperty name="color" value="#FF0066"/>
    </inkml:brush>
  </inkml:definitions>
  <inkml:trace contextRef="#ctx0" brushRef="#br0">126 40 368,'-126'-4'6441,"134"4"-6236,328-16 1413,-145-3-1584,-142 19 3298</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5:06.042"/>
    </inkml:context>
    <inkml:brush xml:id="br0">
      <inkml:brushProperty name="width" value="0.2" units="cm"/>
      <inkml:brushProperty name="height" value="0.2" units="cm"/>
      <inkml:brushProperty name="color" value="#FF0066"/>
    </inkml:brush>
  </inkml:definitions>
  <inkml:trace contextRef="#ctx0" brushRef="#br0">37 223 40,'-2'0'148,"0"0"1,0-1-1,0 1 0,0 0 1,1 0-1,-1-1 1,0 1-1,0-1 0,1 0 1,-1 1-1,0-1 0,1 0 1,-1 0-1,1 0 0,-1 0 1,1 0-1,-1-1 1,-2-2 360,4-15 127,0 15-374,-1 0-43,1 0 0,-1 0 0,1-1 0,0 1-1,0 0 1,2-7 0,-2 5 24,1 1-15,1 0 0,0 1 1,-1-1-1,2 1 0,-1 0 0,4-6 0,-3 6-148,0 1 1,1-1-1,0 1 1,0-1-1,0 1 1,0 0-1,0 1 1,1-1-1,-1 1 1,1 0-1,5-2 0,-7 3-52,0 2 19,-1-1-42,-1-1 0,0 2 0,1-1 0,-1 0 0,0 0 0,1 0 0,-1 1 0,0-1 0,1 0 0,-1 1 0,0-1 0,0 1 0,2 1 0,29 23 43,-25-20-64,0 0 1,0 0 0,-1 1-1,1 0 1,-1 0 0,-1 0-1,1 1 1,-1 0 0,0 0-1,-1 0 1,6 12-1,0 12 120,-1 1-1,7 56 0,-1-6 237,-14-67-952,5 13 4971,-4-41-3948,-1 0-340,-1 0 1,0-1-1,-4-18 0,2 17-77,0 0 0,2-25 1,1 23-57,2-1 1,-1 1 0,2 0 0,1 0 0,0 1 0,0-1 0,2 1-1,0 1 1,12-20 0,-13 26-36,0 1 0,1-1 0,-1 2 0,2-1 1,-1 1-1,1 0 0,14-10 0,-14 11 67,1 0-1,-1 1 1,1 0 0,1 0 0,17-5 0,-23 8-9,1 1 1,-1 0 0,1 0-1,-1 0 1,1 1-1,0 0 1,-1 0 0,1 0-1,0 0 1,-1 1 0,1-1-1,-1 1 1,1 1-1,7 2 1,-3 2 54,-1 1-1,1 1 1,-1-1-1,-1 1 1,1 1-1,-1 0 1,-1 0-1,7 11 1,-4-6-173,0 2-1,11 24 0,-17-33 124,-1 0-1,0 1 0,0-1 0,0 0 0,0 0 1,-1 1-1,-1-1 0,1 1 0,-2 8 0,-2 22 92,3-26-22,-1 1 0,-1-1 0,0 1 0,0-1 1,-1 1-1,-6 13 0,8-23-30,0 1 0,0-1-1,0 1 1,1 0 0,-1 0 0,1 0-1,0-1 1,1 6 0,-1 1 5,0-9 1,0 6 5,3 7 1189,9-29-133,-12 14-1055,1 0 1,-1 0-1,1 0 1,-1 0-1,1 0 1,-1 0-1,0 0 1,1 0-1,-1 0 1,0 0-1,0 0 1,0 0-1,0 0 1,0 0-1,0 0 1,0 0-1,0 0 1,-1-2-1,1 2 25,2-25 163,-1-43 0,-2 52-204,0 0 1,2 0-1,0 0 1,1 0-1,0 0 1,10-28-1,-12 44-3,4-12-94,1 1-1,1-1 1,0 1-1,13-20 1,-14 25 114,0-1 1,-1 1-1,0-1 0,4-12 1,4-6 205,-10 24-177,18-13 27,-16 14-103,0 1 1,-1 0-1,1 0 0,-1 0 0,1 0 0,0 1 1,-1-1-1,1 1 0,-1 0 0,1 0 0,-1 0 1,0 1-1,1-1 0,-1 1 0,0 0 0,0-1 1,0 2-1,0-1 0,2 3 0,1 0-2,-1 1 0,0 1 0,0-1 0,0 1 0,-1-1 0,0 1 0,-1 1 0,1-1 0,-1 0 0,-1 1 0,1-1 0,1 15 0,22 92 182,-16-59 170,-6-41-707,-2 1 0,3 30 0,-5-45 284,4 17 71,-2-13 122,-1 1-1,0-1 1,-1 0 0,1 0-1,-1 1 1,0-1 0,0 7-1,0 0 211,-2 0 164,3 10-1011</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5:07.180"/>
    </inkml:context>
    <inkml:brush xml:id="br0">
      <inkml:brushProperty name="width" value="0.2" units="cm"/>
      <inkml:brushProperty name="height" value="0.2" units="cm"/>
      <inkml:brushProperty name="color" value="#FF0066"/>
    </inkml:brush>
  </inkml:definitions>
  <inkml:trace contextRef="#ctx0" brushRef="#br0">88 175 176,'-38'-3'5260,"76"6"-4814,-15-4-77,29-35-143,-49 34-206,5-35 410,-7 35-395,-1 1 0,0-1 1,0 0-1,0 0 0,0 0 0,0 0 1,0 1-1,0-1 0,-1 0 1,1 0-1,0 0 0,-1 0 1,0 1-1,1-1 0,-1 0 0,0 1 1,0-1-1,-1-1 0,-23-29 212,16 22-124,7 8-98,1 0 0,-1 0 0,0 0 0,0 1 0,0-1 1,0 1-1,0 0 0,0-1 0,0 1 0,-1 0 0,1 0 1,0 0-1,-1 1 0,1-1 0,-1 0 0,1 1 0,0 0 0,-1-1 1,1 1-1,-1 0 0,1 0 0,-1 1 0,1-1 0,-1 0 0,1 1 1,-1 0-1,1-1 0,0 1 0,-1 0 0,1 0 0,0 1 0,0-1 1,0 0-1,-1 1 0,1-1 0,1 1 0,-1-1 0,-2 3 0,-1 3-22,0-1-1,1 1 0,0 0 0,0 0 0,1 0 0,0 0 0,0 1 0,0-1 0,1 1 0,0 0 0,-1 14 0,1-2 7,1-1 0,0 1 0,4 28 0,2-16-31,2 1-1,1-1 0,2 0 1,1-1-1,23 45 1,-29-65-40,-5-9 76,0-1 0,1 1-1,-1-1 1,1 1 0,0 0 0,0-1 0,-1 1 0,1-1 0,0 0 0,0 1 0,0-1-1,0 0 1,1 0 0,-1 0 0,0 1 0,0-1 0,1 0 0,-1-1 0,1 1-1,-1 0 1,1 0 0,-1-1 0,1 1 0,-1 0 0,1-1 0,0 0 0,-1 1 0,1-1-1,0 0 1,-1 0 0,1 0 0,0 0 0,2 0 0,1-1 28,0 1-1,0-1 1,0 0 0,0 0-1,0-1 1,0 1-1,0-1 1,-1 0 0,1 0-1,-1-1 1,1 1 0,-1-1-1,0 0 1,0 0 0,0-1-1,0 1 1,-1-1 0,0 0-1,1 0 1,3-7 0,6-10-102,-1 0 1,0-1-1,8-28 0,-1 7-237,25-93 237,-41 131 25,0 0 1,0 1-1,0-1 1,0 1-1,1 0 1,-1 0 0,6-4-1,-8 8 13,18 21-53,-8-1 10,-9-17 58,0 0 0,0 0 0,0 0 0,0 0 0,-1 1 0,1-1 0,-1 1 0,0-1 0,0 1 0,-1-1 0,2 5 0,0 2 12,1 0 0,0 0 0,0 0 0,1-1 0,6 11 0,-9-19-6,16 33 63,-4-10 143,-1-1 0,-2 2 0,0 0 0,10 44 0,-14-47 108,-6-21-269,1 0 0,0 1 1,-1-1-1,1 1 0,-1-1 1,0 1-1,0-1 0,1 1 0,-1-1 1,0 1-1,0-1 0,0 1 1,-1 2-1,2-6 198,1-1 1,-1 1-1,0-1 1,0 1-1,-1-1 1,1 0-1,0 0 1,-1 1-1,0-1 1,1-4-1,7-34 15,10-12-160,3-9-202,0 12-372,-14 32 218,1 0 0,1 1-1,13-21 1,1 4 167,-19 28 85,0-1 1,1 1-1,0-1 1,0 2 0,0-1-1,1 0 1,7-5-1,-12 10 5,1 0-1,-1 0 1,1 0 0,0 0-1,0 0 1,-1 1-1,1-1 1,0 0 0,0 1-1,0 0 1,0-1 0,0 1-1,0 0 1,-1 0-1,1 0 1,0 0 0,0 0-1,0 0 1,0 1-1,0-1 1,0 1 0,0-1-1,-1 1 1,1 0-1,0-1 1,0 1 0,-1 0-1,1 0 1,0 1 0,-1-1-1,0 0 1,1 0-1,-1 1 1,1-1 0,-1 1-1,0-1 1,0 1-1,0-1 1,0 1 0,0 0-1,0 0 1,-1-1 0,1 1-1,0 3 1,4 10 55,0 1 0,-2 0 1,3 21-1,-2-12 21,2 3 15,1-1 0,15 34 0,-21-56-79,4 5 6,-1 1 1,2-2-1,-1 1 0,1-1 1,1 0-1,-1 0 1,2 0-1,-1-1 0,13 11 1,-19-18-28,1 2-22,-1-1 0,1 1 0,-1-1 1,1 1-1,0-1 0,-1 1 0,1-1 1,1 0-1,-1 0 0,5 4 0,7 7-1365,-10-4 1078</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21.992"/>
    </inkml:context>
    <inkml:brush xml:id="br0">
      <inkml:brushProperty name="width" value="0.2" units="cm"/>
      <inkml:brushProperty name="height" value="0.2" units="cm"/>
    </inkml:brush>
  </inkml:definitions>
  <inkml:trace contextRef="#ctx0" brushRef="#br0">100 90 192,'2'-5'347,"-1"0"-1,1 0 1,-1 0 0,0 0-1,0 0 1,0 0 0,-1 0-1,0 0 1,0-8-1,-1 4 263,-7-13 3589,9 29-4085,4 11-96,-1-1 0,-1 2 0,0-1 0,-1 28 0,-6 79-102,2-93 119,-2 3 54,-1 0 0,-1 0 0,-3-1 0,-13 38-1,-3 18-167,15-45 49,10-38 39,-1 0 0,0 0 1,-1 0-1,0 0 0,0-1 1,0 1-1,-1-1 0,-6 12 1,1-2 35,7-13 78,10-17 391,-6 11-526,-1-1 1,0 1 0,0-1 0,0 0 0,0 0-1,2-5 1,11-23 90,36-62 52,-36 62-326,2 0 1,2 2-1,43-56 0,25-20-340,-84 103 500,0 0 0,0 0 0,1 0-1,-1 0 1,1 0 0,0 1 0,0 0 0,7-4 0,11-2-326,-20 7 360,25 2 97,-16 2-96,-1 0 1,1 1 0,0 1-1,-1 0 1,0 0 0,0 1-1,-1 0 1,13 10-1,-20-14-23,0 1 0,-1 0-1,1 0 1,0-1-1,-1 1 1,0 0 0,1 0-1,-1 0 1,0 0 0,-1 0-1,1 1 1,0-1-1,-1 0 1,0 0 0,0 1-1,0-1 1,0 0 0,0 0-1,-1 5 1,0-4 19,0 1 1,0 0-1,0-1 1,0 1-1,-1-1 1,0 1-1,0-1 1,0 0-1,0 0 1,0 0-1,-1 0 1,-6 7-1,-6 1 4,0-1 0,-2 0-1,-28 14 1,2-1 50,32-20 14,-1 0 0,1 0 0,-1-1 1,0 0-1,0-1 0,0 0 1,0-1-1,-20-1 0,28 0 24,1 0 13,-1 1-44,-6 0-35,8-1 138,6-3 218,4-1-441,0 0 0,0 0 0,1 1-1,0 0 1,-1 1 0,1 0 0,0 0 0,0 1-1,0 0 1,10 1 0,-17 1 59,-1 0-1,1 0 1,-1 0-1,1 0 1,-1 1-1,0-1 1,1 0-1,-1 1 1,0-1 0,0 1-1,0-1 1,0 1-1,0 0 1,-1 0-1,1-1 1,0 1-1,-1 0 1,1 0-1,-1 3 1,1-1-1,13 53-65,-13-48 86,0-1-1,1 1 1,0 0-1,0-1 1,1 0 0,0 0-1,0 0 1,1 0 0,0 0-1,1-1 1,0 1-1,0-1 1,9 10 0,14-5-53,-20-10 76,0 0 1,0 0 0,0 0-1,0-1 1,1-1 0,-1 1-1,0-1 1,1-1 0,10-1 0,17 0 197,-31 1-253,1 1 0,0-1 0,0 0 0,-1-1 0,1 1 0,-1-1-1,1 0 1,-1-1 0,0 1 0,6-5 0,49-37-332,-43 30 278,-9 8 51,-1-1 0,0 0 0,-1-1 0,0 1 0,0-1 0,0 0 0,7-15 0,25-69 100,-14 31 54,-20 54-114,-1 1 18,0-1 0,0 1 0,0-1 1,-1 0-1,0 0 0,0 0 0,-1 0 0,1 0 0,-2 0 0,1 0 0,-1-12 0,-16-9 167,16 27-206,-1 1 0,0-1-1,0 1 1,1-1 0,-1 1-1,0-1 1,0 1 0,0 0-1,0 0 1,0-1 0,0 1-1,0 0 1,0 0 0,1 0 0,-1 0-1,0 0 1,0 0 0,0 0-1,0 0 1,0 0 0,0 0-1,0 1 1,0-1 0,0 0 0,-1 1-1,-15 5-35,15-5 37,0 1-1,0-1 0,0 0 0,0 1 0,0 0 0,0-1 0,0 1 0,0 0 0,1 0 0,-1 0 0,1 0 0,-1 0 0,1 0 0,0 1 0,0-1 0,0 0 0,0 1 0,0-1 0,1 1 0,-1-1 0,1 1 0,-1-1 0,1 1 1,0-1-1,0 1 0,0-1 0,0 1 0,1-1 0,0 4 0,7 26-2,1-1 1,24 54 0,-27-71 62,2 2-114,0-1-1,19 28 1,1 0-192,-22-34 218,-5-9 32,-1 1 1,1 0-1,-1 0 0,1-1 1,-1 1-1,1 0 1,-1 0-1,1 0 0,-1-1 1,0 1-1,1 0 0,-1 0 1,0 0-1,0 0 1,0 0-1,0 2 0,3 10 149,-2-12-138,-1 0 0,1 1-1,-1-1 1,1 0-1,-1 0 1,0 1 0,0-1-1,0 0 1,1 1 0,-1-1-1,-1 0 1,1 1-1,0-1 1,0 0 0,0 1-1,-1 1 1,-4 5-54,1-1 0,-1 0 1,0 0-1,0 0 0,-1 0 1,0-1-1,0 0 0,0 0 1,-1-1-1,0 0 0,0 0 1,0 0-1,-10 4 0,14-8-63,-13 14-545</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5:07.600"/>
    </inkml:context>
    <inkml:brush xml:id="br0">
      <inkml:brushProperty name="width" value="0.2" units="cm"/>
      <inkml:brushProperty name="height" value="0.2" units="cm"/>
      <inkml:brushProperty name="color" value="#FF0066"/>
    </inkml:brush>
  </inkml:definitions>
  <inkml:trace contextRef="#ctx0" brushRef="#br0">32 68 716,'-30'-62'5032,"28"56"-3816,3 31 3028,9 113-4091,-5 119 885,-6-154-520,9-22-307,0-48-94,-7-30-188,3 4 423,14-72-12789,-14 57 11788</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5:08.184"/>
    </inkml:context>
    <inkml:brush xml:id="br0">
      <inkml:brushProperty name="width" value="0.2" units="cm"/>
      <inkml:brushProperty name="height" value="0.2" units="cm"/>
      <inkml:brushProperty name="color" value="#FF0066"/>
    </inkml:brush>
  </inkml:definitions>
  <inkml:trace contextRef="#ctx0" brushRef="#br0">100 141 788,'-60'-2'2469,"20"0"1881,61 1-4242,-18 0-106,0 1 0,1-1 0,-1 1 0,1 0 0,-1 0 0,1 1 0,5 1 0,89 13-474,-78-11 418,1 0 0,0-2-1,0 0 1,0-2 0,0 0 0,0-1-1,0-1 1,0-1 0,-1-1-1,1-1 1,-1-1 0,0-1 0,19-9-1,-33 15 103,-5 1-30,-1 0 1,1-1-1,0 1 0,0 0 1,0 0-1,0-1 0,0 1 0,-1-1 1,1 1-1,0-1 0,0 1 1,-1-1-1,1 1 0,0-1 0,-1 1 1,1-1-1,-1 0 0,1 1 0,0-1 1,-1 0-1,1 0 0,2-5 42,-2 6-25,-1-1 0,1 1 0,-1 0 0,0-1 0,1 1 0,-1-1 0,0 1 0,1-1 0,-1 1 0,0-1 0,0 0 0,0 1 0,1-1 0,-1 1 0,0-1 0,0 1-1,0-1 1,0 0 0,0 1 0,0-1 0,0 1 0,0-1 0,0 0 0,0 1 0,-1-2 0,-3-31 841,4 32-876,0 0 0,-1 0 0,1-1 0,0 1 0,0 0 0,-1 0 0,1 0 0,-1 0 0,1 0 0,-1 0-1,1 0 1,-1 1 0,0-1 0,1 0 0,-2-1 0,-4-8 218,6 9-80,0 0 1,-1-1-1,1 1 1,0 0-1,-1-1 1,1 1-1,-1 0 1,0 0-1,1 0 1,-1-1-1,0 1 1,0 0-1,0 0 1,0 0 0,1 0-1,-1 1 1,-1-1-1,1 0 1,0 0-1,0 0 1,0 1-1,0-1 1,0 1-1,-1-1 1,1 1-1,0-1 1,-2 1-1,-1 16-128,3-4 7,0 0 0,0 1 0,1-1-1,1 0 1,0 0 0,4 16 0,0 6-33,0-6 0,16 45 1,-9-34 99,10 7 15,-20-35-166,1-1 1,0 0 0,0 0 0,1 0 0,1 0 0,6 9 0,-7-11-18,-3-6 26,0 0 1,1 0-1,-1-1 0,0 1 0,1 0 0,0 0 0,-1-1 0,1 1 1,3 2-1,-2-2-108</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5:08.623"/>
    </inkml:context>
    <inkml:brush xml:id="br0">
      <inkml:brushProperty name="width" value="0.2" units="cm"/>
      <inkml:brushProperty name="height" value="0.2" units="cm"/>
      <inkml:brushProperty name="color" value="#FF0066"/>
    </inkml:brush>
  </inkml:definitions>
  <inkml:trace contextRef="#ctx0" brushRef="#br0">36 92 732,'-35'-4'3026,"35"7"-2998,0-1 0,0 1 0,0 0-1,0-1 1,0 1 0,1-1 0,-1 1 0,1-1-1,-1 0 1,1 1 0,2 2 0,5 7 37,1-1 1,1 0 0,0 0 0,17 13-1,-16-14-29,-10-9 5,10 2 176,-11-2-167,1-1-1,-1 0 1,1 1 0,-1-1 0,1 0 0,-1 0-1,1 0 1,-1 0 0,1 1 0,-1-1 0,1 0-1,-1 0 1,1 0 0,-1 0 0,1 0 0,-1 0-1,1 0 1,-1 0 0,1 0 0,0-1 0,-1 1-1,1 0 1,-1 0 0,1 0 0,0-1 0,-1 1-39,1-1 22,1 1 0,-1-1 1,0 1-1,0-1 1,1 0-1,-1 1 0,0-1 1,0 0-1,0 0 0,0 0 1,0 0-1,0 0 0,0 0 1,0 0-1,-1 0 1,1 0-1,0 0 0,0-1 1,-1 1-1,1 0 0,-1 0 1,1-1-1,-1 1 1,0 0-1,0-1 0,1-1 1,0-11 40,0 12-66,-1-1 0,0 0 0,1 0 0,-1 1 0,0-1 1,-1 0-1,1 0 0,0 1 0,-1-1 0,0 0 0,1 1 0,-1-1 0,0 0 0,0 1 1,-3-4-1,-37-55 230,36 55-226,0 0 1,0 1-1,0 0 1,-1 0 0,0 0-1,1 0 1,-11-5-1,13 9-66,3 0-59,0 1 103,0 0 1,0-1-1,-1 1 0,1 0 1,0-1-1,0 1 0,0 0 1,0 0-1,-1-1 1,1 1-1,0 0 0,0 0 1,0 0-1,-1-1 0,1 1 1,0 0-1,0 0 0,-1 0 1,1-1-1,0 1 0,0 0 1,-1 0-1,1 0 0,0 0 1,-1 0-1,1 0 0,0 0 1,-1 0-1,1 0 0,0 0 1,0 0-1,-1 0 1,1 0-1,0 0 0,-1 0 1,1 0-1,0 0 0,-1 0 1,1 0-1,0 0 0,0 0 1,-1 1-1,1-1 0,0 0 1,0 0-1,-1 0 0,1 1 1,0-1-1,0 0 0,-1 0 1,1 1-1,-12 11-745,11-4 383,1 0 0,0 0-1,1 0 1,0 0 0,0 0-1,0-1 1,1 1 0,0 0 0,1-1-1,0 0 1,0 1 0,7 11-1,2 0-742</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5:09.790"/>
    </inkml:context>
    <inkml:brush xml:id="br0">
      <inkml:brushProperty name="width" value="0.2" units="cm"/>
      <inkml:brushProperty name="height" value="0.2" units="cm"/>
      <inkml:brushProperty name="color" value="#FF0066"/>
    </inkml:brush>
  </inkml:definitions>
  <inkml:trace contextRef="#ctx0" brushRef="#br0">123 220 200,'-16'-19'1351,"12"14"-1076,0 1-1,1-1 1,0 0 0,0 0 0,0 0-1,1 0 1,-1-1 0,1 1 0,1-1-1,-2-6 1,-15 44 1547,10-20-1772,0 1 0,1 0 0,-8 19 0,10-15-17,1 0 1,0 0 0,1 0-1,1 0 1,1 0 0,0 1-1,2 20 1,1-25-21,1 0 0,-1 0 0,2 0 0,0 0-1,1-1 1,0 0 0,11 20 0,0-6 82,1 0-1,26 30 1,-42-55-91,0 0 1,0 0 0,0-1 0,0 1 0,0 0 0,0-1-1,0 1 1,0-1 0,0 1 0,0-1 0,0 1-1,0-1 1,0 0 0,1 0 0,-1 1 0,0-1-1,0 0 1,0 0 0,0 0 0,1 0 0,-1 0-1,0-1 1,0 1 0,0 0 0,0 0 0,2-2 0,33-16 99,-23 11-48,-5 1-37,1-1 1,-1 1-1,0-1 0,-1-1 0,0 0 0,0 0 0,0 0 0,-1-1 0,10-17 0,4-6-46,-14 23 28,0 0 1,-1-1 0,0 0-1,0 0 1,-2 0 0,1 0-1,-1-1 1,0 0 0,-1 1-1,-1-1 1,0 0 0,0 0-1,-1 0 1,0 0 0,-1 0-1,0 0 1,-1 0 0,0 1-1,-6-18 1,0 4 18,-1 1 1,-2 0-1,0 0 0,-2 1 1,-23-31-1,31 45-22,0 1-1,-1 1 1,0-1 0,-1 1-1,1 0 1,-1 0 0,0 1 0,-1 0-1,1 0 1,-1 1 0,0 0 0,0 0-1,0 1 1,-1 0 0,1 0 0,-1 1-1,1 0 1,-19-1 0,25 3 0,0 0 1,1 0-1,-1 1 1,0-1-1,0 0 0,0 1 1,1-1-1,-1 1 1,0 0-1,0-1 1,1 1-1,-1 0 1,1 0-1,-1 0 1,1 0-1,-1 0 1,1 1-1,0-1 0,-1 0 1,-1 3-1,1 0-8,0 0 0,0 0 0,0 0 0,0 0 0,1 0 0,-1 1 0,1-1 0,-1 7 0,1 6-9,0-1-1,1 1 1,3 28 0,-2-40 7,0 0 0,0 1 1,0-1-1,1 0 0,0 0 0,0 0 1,0 0-1,1 0 0,-1-1 1,1 1-1,0-1 0,1 1 0,-1-1 1,1 0-1,-1-1 0,1 1 1,1 0-1,-1-1 0,0 0 0,1 0 1,-1-1-1,1 1 0,10 3 1,-9-4 21,1 0 0,0 0 0,0 0 0,0-1 0,0 0 0,1-1 0,-1 0 0,0 0 0,0 0 0,0-1 0,0 0 0,0 0 0,0-1 0,0 0 0,0 0 0,0 0 0,9-6 0,1-1 1,-2 1-4,-1-1-1,0 0 1,22-18-1,-9 5 4,-14 12-9,-1 0 0,0-1 0,0-1 1,10-13-1,-20 21-3,1 1 0,-1 1 1,1-1-1,0 0 0,0 1 1,0-1-1,0 1 0,1 0 0,-1 0 1,5-2-1,1 14 68,0 0 0,0 1 0,8 11 0,25 59 274,-38-70-317,0 1 0,-1 0 0,0 0-1,-1 0 1,0 0 0,-1 0 0,0 1 0,-1 11-1,0 15 78,-1 0 0,-11 60-1,14-47 343,36-105-321,-2-1 0,33-65 1,-56 95-66,11-29-48,-18 39-88,0 0-1,1 0 1,14-23-1,-15 30 32,-4 2 11,1 0 0,1 1 0,-1 0 0,1-1 0,-1 1 0,1 0 0,5-3 0,4-4-112,-13 10 140,0 1 1,1-1-1,-1 1 1,0 0-1,1-1 1,-1 1-1,1 0 0,-1-1 1,0 1-1,1 0 1,-1-1-1,1 1 1,-1 0-1,1 0 1,-1-1-1,1 1 1,-1 0-1,1 0 1,-1 0-1,1 0 0,-1 0 1,1 0-1,-1 0 1,1 0-1,0 0 1,9 26-169,33 161 607,-30-121-107,3 25-408,-3-51 99,-1-21-1587,12-17-3600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5:10.272"/>
    </inkml:context>
    <inkml:brush xml:id="br0">
      <inkml:brushProperty name="width" value="0.2" units="cm"/>
      <inkml:brushProperty name="height" value="0.2" units="cm"/>
      <inkml:brushProperty name="color" value="#FF0066"/>
    </inkml:brush>
  </inkml:definitions>
  <inkml:trace contextRef="#ctx0" brushRef="#br0">66 246 460,'-6'-3'1750,"21"-4"-163,-14 6-1638,2 0 315,1 0 30,-1 1-238,2-1 59,0 0 0,0 0 0,-1 0 0,1-1 0,0 1 0,-1-1 1,1-1-1,7-3 0,-4-1-44,0 0 1,-1 0-1,12-16 1,10-9 159,-25 25-21,0-1-1,-1 0 1,0-1-1,-1 1 0,0 0 1,0-1-1,0-9 1,-2 15-130,-1 0 0,1 0 0,-1 0 1,0 0-1,0 1 0,0-1 0,0 0 1,0 1-1,-1-1 0,1 1 0,-1 0 1,1-1-1,-1 1 0,0 0 0,0 0 1,0 0-1,0 0 0,-1 0 0,1 0 1,0 1-1,-1-1 0,1 1 0,-1 0 1,0-1-1,1 1 0,-1 1 0,0-1 1,0 0-1,1 0 0,-7 1 0,4-1-31,0 0-1,0 0 1,0 1-1,0 0 0,0 0 1,-1 0-1,1 1 1,0 0-1,0 0 0,0 0 1,0 0-1,0 1 1,0 0-1,1 0 0,-1 0 1,0 1-1,-6 5 1,5-3 20,1-2-84,1 1 1,0 0-1,0-1 1,0 2-1,0-1 1,1 0-1,-1 1 1,1 0-1,0 0 1,1 0-1,-1 0 1,-2 9-1,0 3 49,2 1-1,0-1 1,1 1-1,0 0 0,2 0 1,0-1-1,1 1 1,1 0-1,0-1 0,10 34 1,-4-27 146,0 0 1,18 35-1,-21-51-297,0 0 0,0 0 0,1-1 0,0 0 0,0 0 0,1 0-1,0 0 1,0-1 0,1-1 0,10 8 0,-13-11 10,0 0 1,1 0-1,-1-1 1,1 0-1,-1 0 1,1 0-1,0 0 0,-1-1 1,1 0-1,0 0 1,6-2-1,10 2-438,-16 0 186,0 0 1,0-1-1,0 1 1,0-1-1,6-2 1,-9 2 121,-1 0-1,0 1 1,0-1 0,0-1 0,0 1 0,0 0 0,-1 0 0,1-1 0,0 1 0,-1-1 0,1 1-1,-1-1 1,1 0 0,-1 0 0,0 1 0,1-1 0,-1 0 0,1-3 0,5-11-792</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5:11.066"/>
    </inkml:context>
    <inkml:brush xml:id="br0">
      <inkml:brushProperty name="width" value="0.2" units="cm"/>
      <inkml:brushProperty name="height" value="0.2" units="cm"/>
      <inkml:brushProperty name="color" value="#FF0066"/>
    </inkml:brush>
  </inkml:definitions>
  <inkml:trace contextRef="#ctx0" brushRef="#br0">384 630 280,'-1'-26'2816,"0"13"-1615,1 0 1,2-23-1,-2 30-1010,0 0 0,0 0 0,0 0-1,-1 0 1,0 0 0,0 0 0,-1 0 0,-2-8 0,-23-50 1118,16 40-1110,9 21-128,1 0 0,0 0-1,-1 0 1,0 0-1,0 0 1,0 1 0,0-1-1,0 0 1,-1 1 0,1 0-1,-1-1 1,1 1 0,-1 0-1,0 0 1,0 1 0,0-1-1,0 1 1,0-1 0,0 1-1,-1 0 1,1 0 0,0 0-1,0 1 1,-1-1-1,1 1 1,-1 0 0,1 0-1,0 0 1,-1 0 0,1 0-1,-1 1 1,1 0 0,0-1-1,0 1 1,-5 2 0,-8 3-42,0 1 1,1 0 0,0 2-1,0-1 1,-18 16 0,23-16-63,0 1 1,1 0-1,-10 13 1,8-10-8,6-5-11,-1 0 0,1 1 0,0 0 0,0-1 1,1 2-1,0-1 0,1 1 0,-5 15 0,3-1 69,0 0-1,0 25 0,3-37-2,1 1 0,1 0 0,0-1 0,1 1-1,0 0 1,0-1 0,2 1 0,-1-1-1,1 1 1,1-1 0,0 0 0,6 11-1,-5-11-19,-4-8 59,0 1 1,1-1-1,-1 1 1,1-1-1,-1 0 1,1 0-1,0 0 1,0 0-1,1 0 1,-1-1-1,1 1 1,-1 0-1,1-1 1,0 0-1,0 0 0,0 0 1,0 0-1,0 0 1,0 0-1,1-1 1,4 2-1,-3-2-77,1-1 0,0 1-1,-1-1 1,1 0 0,0-1-1,-1 1 1,1-1 0,-1-1-1,1 1 1,-1 0 0,1-1-1,-1 0 1,0-1 0,0 1-1,0-1 1,0 0 0,0 0-1,-1-1 1,0 1-1,5-5 1,10-10 129,-2 0-1,0-1 1,17-25-1,-23 28-210,-1 0 0,-1-1 0,-1 0 0,0-1 0,-1 0 0,8-35 0,15-116-183,-26 139 408,-1-6 55,-2 0 1,-1 0 0,-2 0-1,-1 1 1,-11-49-1,1 33 93,9 37 493,0 0 1,1 0 0,-2-19 0,-10 51-687,13-10-79,0 0 1,1 1 0,1-1-1,-1 0 1,2 1-1,0 10 1,0 12-54,15 204-214,-5-118 358,13 37 52,-22-145-127,6 34 60,2-1-1,2-1 1,27 64 0,-33-97-115,-1 0 1,1-1-1,0 1 1,1-1-1,0-1 1,10 9-1,-9-8-19,-4-6 2,0 0 0,-1 0 0,1 0 0,0 0 0,-1-1 0,1 0 0,0 0 0,0 0-1,0 0 1,-1 0 0,1-1 0,0 0 0,6-2 0,-9 3-9,5-6-792,-3 2 359,0 1 1,0 0-1,-1-1 0,1 0 0,-1 1 0,0-1 0,0 0 0,0 0 0,0-1 0,-1 1 1,1 0-1,0-6 0,9-34-4717,-11 33 3191</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5:11.789"/>
    </inkml:context>
    <inkml:brush xml:id="br0">
      <inkml:brushProperty name="width" value="0.2" units="cm"/>
      <inkml:brushProperty name="height" value="0.2" units="cm"/>
      <inkml:brushProperty name="color" value="#FF0066"/>
    </inkml:brush>
  </inkml:definitions>
  <inkml:trace contextRef="#ctx0" brushRef="#br0">0 125 428,'0'-125'10005,"2"147"-9748,7 42 0,3 14 334,-4 169-3,-4-61 237,1-125-1943,-1-9-4426,0-78 200,-4 3 4475</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5:12.322"/>
    </inkml:context>
    <inkml:brush xml:id="br0">
      <inkml:brushProperty name="width" value="0.2" units="cm"/>
      <inkml:brushProperty name="height" value="0.2" units="cm"/>
      <inkml:brushProperty name="color" value="#FF0066"/>
    </inkml:brush>
  </inkml:definitions>
  <inkml:trace contextRef="#ctx0" brushRef="#br0">3 307 436,'-2'-11'1037,"2"2"645,15 2-1655,12 3 111,0 1-1,1 2 0,41 2 1,19-1-78,-45-5-66,0-1 1,0-3-1,47-15 1,-86 23 4,0-1 1,0 1-1,0-1 1,-1 0-1,1 0 1,-1 0-1,1-1 1,-1 1-1,0-1 1,0 0-1,3-3 1,-4 4 14,-1 0 0,0 1 0,1-1-1,-1 0 1,0 0 0,0 0 0,0 0 0,0 0 0,-1 0 0,1 0-1,-1 0 1,1 0 0,-1-1 0,1 1 0,-1 0 0,0 0 0,0 0-1,0-1 1,-1 1 0,0-3 0,1 2 144,-20-29 1268,7 13-658,11 16-438,0 0 4,-35-76 2900,26 68-2097,9 8-995,6 17-45,-3-4-148,1 0 0,-2-1 1,1 17-1,0 9-5,68 289 241,-61-281-106,-7-31-78,1-1 1,1 1-1,0 0 0,0-1 0,6 12 1,-8-20-78,1 10-494,32-46-6900,-10 14 5067,-6 15 1316</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5:13.238"/>
    </inkml:context>
    <inkml:brush xml:id="br0">
      <inkml:brushProperty name="width" value="0.2" units="cm"/>
      <inkml:brushProperty name="height" value="0.2" units="cm"/>
      <inkml:brushProperty name="color" value="#FF0066"/>
    </inkml:brush>
  </inkml:definitions>
  <inkml:trace contextRef="#ctx0" brushRef="#br0">7 320 240,'0'0'3212,"-1"-1"-3076,0 0-1,1-1 1,-1 1 0,0 0-1,1-1 1,-1 1-1,1 0 1,-1-1-1,1 1 1,0-1-1,0 1 1,0-3-1,30-5 285,38-5 0,-63 13-382,-1 0-1,1 0 1,-1-1 0,0 1-1,0-1 1,0 0 0,0 0-1,0-1 1,0 1 0,0-1-1,-1 1 1,1-1 0,-1-1-1,0 1 1,0 0 0,0-1 0,0 1-1,0-1 1,-1 0 0,3-6-1,-2 4 86,-1-1-1,0 0 1,0 0-1,-1 0 0,0 0 1,0 0-1,-1 0 1,1 0-1,-2 0 0,1 0 1,-1 0-1,0 0 1,0 0-1,-1 0 1,0 0-1,0 0 0,-1 1 1,0-1-1,0 1 1,0 0-1,-1-1 0,-4-5 1,6 11-74,1 0 0,0 0 0,0 0 0,0 0-1,-1 0 1,1 0 0,-1 0 0,1 0 0,-1 1 0,1-1 0,-1 1 0,1-1 0,-1 1 0,1-1-1,-1 1 1,0 0 0,1 0 0,-1 0 0,1 0 0,-1 0 0,0 0 0,1 0 0,-1 1 0,0-1 0,1 0-1,-1 1 1,1-1 0,-1 1 0,1 0 0,-1 0 0,1-1 0,0 1 0,-1 0 0,1 0 0,0 0 0,0 0-1,-2 2 1,-4 3-106,1 1-1,0 0 1,0 0-1,-8 11 1,9-10 43,-1 0 0,1 0 1,0 1-1,1 0 1,0 0-1,0 0 0,1 0 1,0 0-1,1 1 1,0-1-1,0 1 0,1 0 1,0-1-1,1 1 1,0 0-1,3 15 0,0-4 17,-1-9-8,-1 0 0,1 0 0,1 0 0,0 0 0,1-1 0,1 0 0,-1 1 0,2-1 0,-1-1 0,1 1 0,10 11 0,29 22-1394,-43-43 1379,-1-1 1,1 1 0,0-1 0,0 0 0,-1 0 0,1 0-1,0 0 1,0 0 0,0 0 0,-1-1 0,1 1 0,0 0 0,2-2-1,3 1 2,0-1 11,1 1 0,-1-1 1,1-1-1,-1 1 0,0-1 0,0 0 1,0-1-1,0 0 0,-1 0 0,8-6 1,2-4-84,-1 0 1,22-25-1,-29 26 121,1 1-1,-2-1 0,0-1 1,0 1-1,-1-1 0,7-29 1,-7 21-86,-2 0 1,-1-1 0,-1 1-1,-1-1 1,-2-35-1,0 12 269,1 42-40,-1 5-193,0-1 17,1 1 0,-1-1-1,0 1 1,0-1 0,0 1 0,1 0-1,-1-1 1,0 1 0,1 0-1,-1-1 1,1 1 0,-1 0 0,1 0-1,-1 0 1,1 0 0,0-1-1,-1 1 1,1 0 0,0 0 0,-1 0-1,1 0 1,0 0 0,0 0-1,0 0 1,0 0 0,0 0 0,0 1-1,0 37-35,0-31 28,0 7-4,1 0-1,0 0 0,1 0 0,6 23 0,-7-36-11,0-2 25,-1 0-1,1 1 0,-1-1 1,1 0-1,-1 0 0,1 0 0,-1 0 1,1 0-1,0 1 0,-1-1 0,1 0 1,-1 0-1,0 1 0,1-1 1,-1 0-1,1 1 0,-1-1 0,1 0 1,-1 1-1,0-1 0,1 1 1,-1 0-1,14 9-21,-9-8 37,1-1-1,0 0 1,0 0-1,0 0 1,-1-1-1,1 0 0,0 0 1,0 0-1,0-1 1,0 0-1,0 0 0,-1 0 1,11-5-1,-3 2 37,-1-1-1,0 0 1,0-1-1,-1 0 1,18-14-1,-21 13-40,0 0 0,0-1-1,-1 0 1,0 0 0,-1-1-1,0 0 1,0 0 0,-1 0 0,0-1-1,0 0 1,-1 0 0,-1 0-1,3-11 1,10-18 1584,-18 40-1560,0 0-1,0 0 1,1 0-1,-1 0 1,0 0 0,0 0-1,1 0 1,-1 1-1,1-1 1,-1 1 0,1-1-1,0 1 1,-1 0-1,1-1 1,0 1 0,0 0-1,-1 2 1,-6 20-56,-15 32 0,15-39 28,1 1 1,0 0-1,1 1 1,-4 22-1,6-21 34,2 0 0,0 0 0,2 37 0,1-49-53,0-1 1,0 1-1,1-1 0,0 1 1,1-1-1,-1 0 0,1 0 1,1 0-1,-1 0 0,1 0 1,0-1-1,1 0 0,8 10 1,-6-10-326,0 0 1,0 0 0,0-1 0,11 6-1,13 11-2298,-29-21 2329,-1 0 154,-1-1 0,1 1 0,0-1-1,0 1 1,0-1 0,0 0 0,-1 1 0,1-1 0,0 0-1,0 0 1,0 1 0,0-1 0,0 0 0,0 0 0,0 0 0,0 0-1,0 0 1,0 0 0,0-1 0,0 1 0,-1 0 0,1 0-1,0-1 1,0 1 0,0-1 0,0 1 0,0 0 0,-1-1 0,1 0-1,0 1 1,0-1 0,2-2-463</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5:13.765"/>
    </inkml:context>
    <inkml:brush xml:id="br0">
      <inkml:brushProperty name="width" value="0.2" units="cm"/>
      <inkml:brushProperty name="height" value="0.2" units="cm"/>
      <inkml:brushProperty name="color" value="#FF0066"/>
    </inkml:brush>
  </inkml:definitions>
  <inkml:trace contextRef="#ctx0" brushRef="#br0">83 203 472,'0'0'3635,"2"0"-3594,9 0 8,-1 0-1,0-1 0,0 0 0,16-4 0,-2-11 239,-23 15-201,10-26 720,-9 21-694,-1 0 0,1 0 1,-1 1-1,0-1 0,0 0 1,-1 0-1,0 0 0,0 0 0,0 0 1,-1 0-1,-2-8 0,1 9 58,0 0 0,0 0 0,0 0 0,-1 0 0,0 0 0,0 1 0,0-1 0,-5-4-1,2 3-46,-5-3 304,10 9-418,1 0 0,-1 0-1,1 0 1,0 0 0,-1-1 0,1 1-1,-1 0 1,1 0 0,0 0 0,-1-1-1,1 1 1,0 0 0,-1-1 0,1 1 0,0 0-1,0-1 1,-1 1 0,1-1 0,0 1-1,0 0 1,0-1 0,-1 1 0,1-1-1,0 1 1,0 0 0,0-1 0,0 0 0,-23 9 24,-3 15 15,14-14-50,1 2-1,-1-1 1,-15 21-1,23-26 12,1 1-1,0-1 1,0 1 0,0-1-1,1 1 1,0 0-1,0 0 1,0 0 0,1 0-1,0 0 1,0 1-1,0 11 1,1-7 55,0 7 150,1 0 1,2 20 0,-2-33-192,0 0 1,1 1 0,-1-1-1,1 0 1,0 0-1,0 0 1,0 0-1,1-1 1,0 1-1,0 0 1,6 6 0,-1-4-18,1 0 0,0 0 1,0-1-1,0-1 1,1 1-1,0-1 0,0-1 1,0 0-1,1-1 1,-1 1-1,1-2 1,0 0-1,17 2 0,0-2-96,0-1 0,-1-1 0,1-2 1,33-5-1,-45 4-1,0 0 0,0-1 1,0-1-1,-1 0 0,0-2 1,0 1-1,0-2 0,17-11 1,-26 15-58,-3 2 43,0 0 0,0 0-1,0-1 1,0 1 0,0 0 0,0-1 0,-1 0 0,0 0 0,1 0-1,-1 0 1,0 0 0,0 0 0,-1 0 0,1-1 0,0 1 0,-1-1-1,1-5 1,4-15-2869,14-45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23.422"/>
    </inkml:context>
    <inkml:brush xml:id="br0">
      <inkml:brushProperty name="width" value="0.2" units="cm"/>
      <inkml:brushProperty name="height" value="0.2" units="cm"/>
    </inkml:brush>
  </inkml:definitions>
  <inkml:trace contextRef="#ctx0" brushRef="#br0">156 357 424,'-4'-43'6951,"3"43"-6949,-1 1 1,1-1 0,0 0 0,-1 0-1,1 0 1,0 1 0,0-1-1,-1 1 1,1-1 0,0 1-1,0-1 1,0 1 0,0 0 0,0 0-1,-2 1 1,-8 17 56,0 2-1,2-1 1,-12 38 0,-1 2 8,11-36-58,1 1-1,2 0 0,1 0 1,0 1-1,2 0 1,-4 47-1,10-70-16,0 0-1,0 0 0,-1 0 0,2-1 1,-1 1-1,0 0 0,0-1 0,1 1 1,0-1-1,-1 1 0,1-1 0,0 0 1,0 0-1,0 0 0,0 0 1,1 0-1,-1 0 0,1 0 0,-1-1 1,1 1-1,-1-1 0,1 0 0,0 0 1,0 0-1,5 1 0,-2 1 3,1-1-1,-1-1 1,1 1-1,0-1 1,0 0-1,0-1 1,-1 0-1,1 0 1,0 0-1,0-1 1,7-1-1,1-3 16,10-2 1,-1 0 1,-1-2 0,0-1 0,22-13 0,-38 19-17,0-2 0,-1 1 1,0-1-1,0 0 1,0 0-1,-1 0 0,0-1 1,0 0-1,-1 0 0,0 0 1,0-1-1,-1 1 1,0-1-1,0 0 0,0 0 1,1-12-1,0 1 54,-1-1 1,-1 1-1,-1-1 0,-1 1 0,-3-35 1,-2 26-61,-1-1 1,-1 1-1,-2 1 1,0-1-1,-2 2 1,-16-30-1,23 48 0,0-1-1,0 2 1,-1-1-1,0 0 1,0 1-1,-1 0 1,0 0 0,0 0-1,-1 1 1,-14-11-1,18 16 14,0 0 0,1 1 0,-1-1 0,0 1 0,0 0 0,0-1 0,0 1 0,0 0 0,0 1 0,0-1 0,0 1 0,0-1 0,0 1 0,0 0 0,0 0 0,1 0 0,-1 0 0,-5 3 0,-45 31 175,45-29-175,0 0 0,1 0-1,0 1 1,0 1 0,1-1-1,0 1 1,0 0 0,0 0 0,-6 14-1,11-18-1,-1-1 0,1 1-1,0 0 1,0-1-1,0 1 1,0 0 0,1 0-1,-1 0 1,1 0-1,0 0 1,0-1 0,1 1-1,-1 0 1,1 0-1,0 0 1,0 0-1,0-1 1,0 1 0,1 0-1,-1-1 1,1 1-1,0-1 1,0 0 0,0 0-1,1 1 1,2 2-1,3 2 7,1-1-1,-1 0 0,1 0 0,1 0 0,-1-1 0,1-1 1,13 6-1,2-1-4,44 12 1,-44-17-88,-1-2-1,1-1 1,0-1 0,-1-1-1,1-1 1,34-6 0,-50 6 47,11-2-42,1 0-1,-1-2 1,-1 0-1,1-2 1,-1 0-1,0-1 1,0-1 0,-1 0-1,22-16 1,-29 17 85,1-1 0,-1 0 0,-1 0 0,0-1 0,0 0 1,15-22-1,-19 24 39,-2 1 1,1-1 0,-1 0 0,0 0-1,-1-1 1,1 1 0,-2-1-1,1 1 1,-1-1 0,-1 0 0,2-16-1,-3 13 102,1 0 0,-1 0 0,-1 0 0,0 0 0,-1 0 0,-1 0 0,1 1 0,-2-1 0,0 1 0,-9-21 0,6 16 67,7 11 41,0 4-248,0 1 0,-1 0 0,1 0 0,-1 0 0,1-1-1,0 1 1,-1 0 0,1 0 0,-1 0 0,1 0 0,-1 0 0,1 0 0,0 0-1,-1 0 1,1 0 0,-1 0 0,1 0 0,-1 0 0,1 0 0,-1 0 0,1 0-1,0 0 1,-1 1 0,1-1 0,-1 0 0,1 0 0,0 0 0,-1 1 0,1-1-1,0 0 1,-1 0 0,1 1 0,0-1 0,-1 1 0,-15 21 50,-7 28-25,6-2 36,3 2 1,-14 85-1,6 100-200,18-127 123,-6 66 334,2-120-218,-26 89 0,22-98-219,-15 44-188,-6 24 221,33-112 86,0-1 0,0 0 0,0 1 0,0-1 0,0 0 0,0 1 0,0-1 0,0 1 0,0-1 0,0 0 0,0 1 0,0-1 0,0 0 0,0 1 0,0-1 0,0 0 0,1 1 0,-1-1 0,0 0 0,0 0 0,0 1 0,1-1 0,-1 0 0,0 1 0,0-1 0,1 0 0,-1 0 0,0 0 0,1 1 0,-1-1 0,0 0 0,1 0 0,-1 0 0,1 1 0,17-1-8,18-11-119,-14 0 86,1-1 0,-2-2 0,0 0 0,29-25-1,-6 4 20,-36 29 28,-1-2 0,1 1 0,-1-1-1,-1 0 1,1 0 0,-2 0 0,1-1-1,-1 0 1,0-1 0,-1 1 0,7-20-1,-9 23 2,-1 1 0,1-1 0,-1 0 0,-1 1 0,1-1 0,-1 0 0,0 0 0,0 0 0,0 1 0,-1-1 0,0 0 0,0 0 0,0 1 0,-1-1 0,0 1 0,0-1 0,-1 1 0,1 0 0,-1 0 0,0 0 1,0 0-1,-8-8 0,-5-4 26,10 9-32,-1 1-1,0 0 1,0 0 0,0 1-1,-1 0 1,0 0 0,-14-7-1,-2 3-19,-1 0 0,0 1 0,0 2 0,-1 1 0,-37-5 0,45 10 13,0 0-265,39-5 193,61-6 33,-62 11-213,1-1 1,-1-2-1,0 0 0,23-8 0,84-37-2716,-137 28-1571</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5:15.612"/>
    </inkml:context>
    <inkml:brush xml:id="br0">
      <inkml:brushProperty name="width" value="0.2" units="cm"/>
      <inkml:brushProperty name="height" value="0.2" units="cm"/>
      <inkml:brushProperty name="color" value="#FF0066"/>
    </inkml:brush>
  </inkml:definitions>
  <inkml:trace contextRef="#ctx0" brushRef="#br0">160 112 220,'0'0'177,"-3"-21"665,12 5-240,-3 2 1437,-6 14-2025,0 0 0,0 0 0,-1-1 0,1 1 0,0 0 0,-1 0 0,1 0 0,0-1 0,-1 1 0,1 0 0,0 0 0,-1 0 0,1 0 0,0 0 0,-1 0 0,1-1 0,0 1 0,-1 0 0,1 0 0,0 0 0,-1 0 0,1 0 0,0 1 0,-1-1 0,1 0 0,0 0-1,-1 0 1,1 0 0,0 0 0,-1 0 0,1 0 0,0 1 0,-1-1 0,1 0 0,0 0 0,0 0 0,-1 1 0,1 0 0,-4 0-9,1 0 0,0 1-1,0-1 1,0 1 0,0 0-1,1 0 1,-1 0 0,0 1 0,1-1-1,0 1 1,-1-1 0,1 1-1,0 0 1,0-1 0,1 1 0,-1 0-1,0 1 1,1-1 0,0 0-1,0 0 1,0 1 0,0-1 0,0 0-1,1 1 1,-1 3 0,0 7-16,1-11 27,-1 1 0,1-1 0,0 0-1,0 0 1,0 0 0,1 0 0,-1 0 0,2 6 0,6 9 360,-8-17-365,0-1 0,0 1 1,0-1-1,0 1 0,0-1 0,0 0 0,1 1 0,-1-1 0,0 1 0,0-1 1,1 0-1,-1 1 0,0-1 0,0 0 0,1 1 0,-1-1 0,0 0 1,1 1-1,-1-1 0,0 0 0,1 0 0,-1 0 0,0 1 0,1-1 0,-1 0 1,1 0-1,-1 0 0,1 0 0,-1 0 0,0 1 0,1-1 0,-1 0 1,1 0-1,0 0 0,7-3 4,-7 3-10,0 0 0,0 0 0,0 0 0,0 0 0,0 0 0,-1 0 0,1-1-1,0 1 1,0 0 0,0-1 0,0 1 0,0 0 0,-1-1 0,1 1 0,0-1 0,0 0-1,-1 1 1,1-1 0,1-1 0,16-21 70,-13 17-82,1-1 1,-1 1-1,0-2 0,0 1 0,-1 0 0,6-13 1,-7 6-30,-1 7 85,-1 1 0,0-1-1,0 0 1,0-12 0,-9-21 314,7 37-234,-1 1-92,0 0-28,2 2-8,0-1-1,-1 1 1,1 0 0,0-1 0,0 1 0,0 0 0,-1-1 0,1 1 0,0 0-1,0-1 1,-1 1 0,1 0 0,0 0 0,0-1 0,-1 1 0,1 0-1,0 0 1,-1 0 0,1-1 0,0 1 0,-1 0 0,1 0 0,-1 0 0,1 0-1,0 0 1,-1 0 0,1 0 0,0 0 0,-1 0 0,1 0 0,-1 0 0,1 0-1,0 0 1,-1 0 0,1 0 0,0 0 0,-1 0 0,1 0 0,-1 1-1,1-1 1,0 0 0,-1 0 0,1 0 0,0 1 0,0-1 0,-1 0 0,1 0-1,0 1 1,0-1 0,-1 0 0,1 1 0,0-1 0,0 0 0,0 1-1,-1-1 1,1 0 0,0 1 0,0-1 0,0 0 0,0 1 0,0 0 0,-3 3-5,1-2-2,2 28-63,0-24 47,2 5 56,17-8 35,-18-3-9,-1-1-31,1-1 1,-1 1 0,1-1-1,0 1 1,0-1 0,-1 1 0,1 0-1,0-1 1,0 1 0,0 0 0,1 0-1,-1-1 1,0 1 0,0 0-1,2-1 1,2-2-7,-5 3-27,1 0 1,0 1-1,0-1 1,-1 0-1,1 1 1,0-1-1,0 1 1,0-1-1,-1 1 1,1-1-1,0 1 1,0 0-1,0-1 1,0 1-1,0 0 0,0 0 1,0-1-1,0 1 1,0 0-1,0 0 1,0 0-1,0 0 1,0 1-1,0-1 1,0 0-1,0 0 1,0 0-1,-1 1 1,1-1-1,0 1 1,1 0-1,0-1-1,-1 1 0,1 0 0,-1 0 0,1 0-1,-1-1 1,0 2 0,1-1 0,-1 0 0,0 0 0,0 0-1,0 0 1,0 1 0,0-1 0,0 1 0,0-1 0,0 1-1,1 2 1,10 26-23,-10-26 31,0 0 0,0 0 1,0 0-1,-1 1 0,1-1 0,-1 0 0,0 1 0,-1-1 0,1 8 1,-1-3 16,0 0 0,-1 0 1,0 0-1,-4 13 1,0-3 43,4-16-55,0-1 0,-1 1 0,1 0 1,-1 0-1,0-1 0,0 1 0,0-1 1,0 0-1,0 1 0,0-1 0,0 0 1,-1 0-1,1 0 0,-1-1 0,0 1 1,1-1-1,-1 1 0,-3 0 0,-63 22 216,57-20-139,-80 15 29,38-8-610,51-11 265,-19 5-2139</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5:19.429"/>
    </inkml:context>
    <inkml:brush xml:id="br0">
      <inkml:brushProperty name="width" value="0.2" units="cm"/>
      <inkml:brushProperty name="height" value="0.2" units="cm"/>
      <inkml:brushProperty name="color" value="#FF0066"/>
    </inkml:brush>
  </inkml:definitions>
  <inkml:trace contextRef="#ctx0" brushRef="#br0">308 261 80,'1'-2'158,"1"0"1,0 1-1,0-1 1,0 0-1,0 1 0,0-1 1,0 1-1,3-2 4,-4 3-97,0 0 0,1 0-1,-1 0 1,0 0 0,0 0 0,0-1-1,1 1 1,-1 0 0,0-1-1,0 1 1,0-1 0,0 1-1,0-1 1,2-1 0,1-36 248,-4 36-214,0-2-16,0-12 4,0 12 209,-6-1-166,-3-6-92,7 8 0,1 3-33,-1 0 1,1-1-1,0 1 0,-1 0 1,1-1-1,0 1 1,0-1-1,0 0 1,0 1-1,0-1 1,0 0-1,-1 0 1,0-1-1,1 1 4,0 0 0,0 0-1,-1 0 1,1 0 0,-1 0 0,1 1-1,-1-1 1,1 0 0,-1 1 0,0-1 0,1 1-1,-1-1 1,0 1 0,-1 0 0,-89-4 431,92 4-432,-23 10 4,18-7-13,-13 30-6,15-27 8,1 0-1,1 0 1,-1 0-1,1 0 1,0 0-1,1 1 0,0-1 1,0 11-1,0-13 0,9 18 4,-2-12-4,-6-8 0,0-1 0,0 0 0,0 1 0,0-1 0,1 0 0,-1 0 0,0 0 0,1 0 0,-1 0 0,1 0 0,-1 0 0,1 0 0,-1 0 0,1-1 0,0 1 0,-1-1 0,1 1 0,0-1 0,-1 0 0,1 1 0,3-1 0,3 1 0,-3 0 0,0 0 0,1-1 0,-1 1 0,0-1 0,1 0 0,-1 0 0,1-1 0,5 0 0,3-1 2,-12 2 2,-1-1-1,1 1 0,0-1 1,-1 1-1,1-1 0,-1 0 0,1 0 1,-1 1-1,0-1 0,1 0 1,-1 0-1,0 0 0,1-1 1,-1 1-1,0 0 0,0 0 0,0-1 1,0 1-1,1-3 0,5-5 21,-5 8-13,-2-20 29,1 14-8,0-1 1,-1 1-1,0-1 1,0 1-1,-1-1 0,0 1 1,0-1-1,-1 1 0,0 0 1,0 0-1,-1 0 0,0 0 1,0 0-1,-8-11 0,9 15 7,0 0-1,0 0 0,-1 1 1,1 0-1,-1-1 0,1 1 0,-1 0 1,0 0-1,0 0 0,0 1 1,0-1-1,0 1 0,0-1 0,0 1 1,-1 0-1,1 0 0,0 1 1,-1-1-1,1 1 0,0-1 1,-5 1-1,8 0-38,-5 0 18,1 0-1,0 0 0,0 1 0,0-1 1,-1 1-1,1 0 0,0 0 1,0 1-1,0-1 0,0 1 1,1 0-1,-1 0 0,0 0 1,1 0-1,-1 1 0,1-1 1,0 1-1,0 0 0,-5 6 0,5-7-23,1 1 0,0 0-1,-1 0 1,1 0-1,1 0 1,-1 0-1,0 1 1,1-1 0,-1 1-1,1-1 1,0 1-1,0-1 1,1 1-1,-1-1 1,1 1-1,-1 0 1,1-1 0,0 1-1,1 0 1,-1 0-1,1-1 1,-1 1-1,1-1 1,2 6 0,2 6-151,-4-11 161,0 0 1,0 0-1,0-1 0,0 1 1,1 0-1,0-1 0,-1 1 1,1-1-1,1 1 0,-1-1 1,0 0-1,1 0 0,0 0 1,-1 0-1,1-1 1,7 6-1,-5-6-4,0 0-1,1 0 1,-1-1 0,1 1-1,-1-1 1,1 0 0,0-1-1,-1 0 1,1 1 0,0-2-1,-1 1 1,1-1 0,0 0-1,-1 0 1,1 0 0,-1-1-1,8-3 1,-10 4 1,-1 0 1,0-1-1,0 1 1,0-1-1,0 1 1,0-1-1,0 0 0,0 0 1,-1 0-1,1 0 1,-1 0-1,1 0 1,-1 0-1,2-5 1,10-28-133,-12 27 130,0 0 0,0 0 0,-1 0 0,0 0-1,0 0 1,-1 0 0,0 1 0,-1-1 0,0 0 0,0 0 0,0 1-1,-1-1 1,0 1 0,-1 0 0,0-1 0,0 2 0,-7-10 0,9 14-6,1-1 0,-1 1 0,0 1 0,0-1 0,0 0 0,0 0 0,0 1 0,-1-1 0,1 1 0,0-1 0,-1 1 0,1 0 0,-1 0 0,1 0 0,-1 1 0,0-1 0,1 0 0,-1 1 0,0 0 0,1 0 0,-1 0 0,0 0 0,0 0 0,1 0 0,-1 1 0,0-1 0,1 1 0,-1 0 0,1 0 0,-1 0 0,1 0 0,-1 0 0,1 0 0,-1 1 0,-3 2 0,0 1 35,-1 0-1,1 1 0,0-1 0,1 1 0,-1 1 0,1-1 0,0 1 0,1 0 0,-7 12 1,10-11-30,0-1 1,1 0-1,0 0 1,1 0-1,-1 1 1,1-1-1,0 0 1,1 0 0,0 0-1,0 0 1,1 0-1,3 8 1,-1-8 44,0-1 1,1 1-1,-1-1 1,1 0-1,1 0 1,-1-1-1,1 1 1,8 4-1,-12-8-109,17 13-216,-15-15 264,1 1 1,-1-1 0,1 0-1,-1 0 1,1-1 0,-1 1-1,1-1 1,-1 0 0,0-1-1,1 1 1,-1-1 0,0 0-1,0-1 1,0 1 0,-1-1-1,1 0 1,0 0-1,-1 0 1,0-1 0,0 1-1,0-1 1,0 0 0,0 0-1,-1-1 1,0 1 0,0-1-1,4-8 1,-6 9 15,0-1 0,0 0-1,0 0 1,0 1 0,-1-1-1,0 0 1,0 0 0,0 0-1,-1 0 1,0 1 0,-1-7-1,0 2-8,-1-1 0,0 1 0,0-1 0,-6-10 0,6 16 8,0 1 0,0-1 0,0 1 0,-1-1-1,1 1 1,-1 0 0,0 0 0,0 1 0,0-1-1,0 1 1,0 0 0,0 0 0,-1 0 0,1 0-1,-1 1 1,1 0 0,-1 0 0,1 0 0,-1 0-1,0 1 1,0 0 0,1 0 0,-7 1 0,4-1-2,-1 1 0,1 0 0,0 0 1,0 1-1,0 0 0,0 0 0,0 0 1,0 1-1,0 0 0,1 1 0,0-1 1,0 1-1,0 1 0,0-1 1,-8 8-1,9-6 22,0 0 0,1 0 0,-1 1 1,1-1-1,0 1 0,-4 12 0,6-15-10,1 0 0,0 0-1,0 0 1,1 0 0,-1-1-1,1 1 1,0 0 0,0 0-1,0 0 1,0 0 0,1 0-1,0 0 1,0 0 0,0 0-1,0 0 1,3 5 0,0-1 35,1 0 0,0-1-1,1 1 1,0-1 0,0-1 0,1 1 0,0-1 0,0 0 0,13 9 0,-15-12-97,0-1 1,0 0 0,1 0 0,-1-1 0,0 1 0,1-1 0,-1 0 0,1 0 0,0-1-1,-1 0 1,1 0 0,9-1 0,-4-3 1,0 1 0,0-1 0,0-1 0,-1 0 0,0 0 0,0-1 0,0-1 0,9-7 0,-17 11 51,1 0 0,-1 0 0,0 0 1,0-1-1,0 1 0,-1-1 0,1 1 0,-1-1 1,1 0-1,-1 1 0,-1-1 0,1 0 0,0 0 1,-1 0-1,0 0 0,0 0 0,0-4 0,0 3 4,-1 1 0,1-1-1,-1 1 1,0-1 0,0 1-1,0 0 1,0-1 0,-1 1-1,0 0 1,0 0 0,0 0-1,0 0 1,-1 1-1,1-1 1,-4-3 0,4 6 1,1-1 0,0 1 0,0-1 0,1 1 0,-1-1 0,0 1 0,0-1 0,1 1 0,-1-1 0,0-3-1,-2-3 96,1 5-95,1 1 2,-1 0 1,1 0 0,0 0 0,0 0 0,0 0-1,0 0 1,0 0 0,0 0 0,1 0 0,-1-1-1,1 1 1,-1 0 0,1-4 0,21 17 20,-18-9-18,20 28-54,-19-25 41,-1 0 0,1 0 0,0 0 0,0-1 1,0 1-1,9 6 0,-10-8 26,1 0 0,-1 0 1,0 1-1,0 0 0,0-1 1,0 1-1,-1 0 0,1 0 1,-1 1-1,0-1 1,0 0-1,-1 1 0,1-1 1,-1 1-1,0 0 0,0-1 1,0 10-1,-1 5 87,0-1 0,-1 1 0,-4 21 0,4-29-149,-5 31 55,-16 64-1,18-98 20,1-1 0,-1 1 1,-1-1-1,0 0 0,0 0 0,0-1 0,0 1 1,-1-1-1,0-1 0,-8 7 0,9-8-26,-4 4-46,-53 52 519,59-57-458,0-1 0,0 0 0,-1 0 0,1-1 0,-1 1 0,1-1-1,-1 0 1,1 0 0,-1 0 0,0 0 0,1-1 0,-5 1 0,-7 2-2,11-2-14,0 0 1,0 0-1,1-1 0,-1 0 1,0 1-1,0-2 0,0 1 1,0 0-1,0-1 0,-5-1 1,-14 0-41,-63-2-377,84 4 798,8 5-444,3 3 5,-6-6-9,3 3-58,-2-4 117,0 1 1,0-1 0,0 0 0,0 0 0,0-1 0,0 1 0,7-1 0,-9 0 108,28-1-15,-17-2-93,0-2 0,0 1 0,0-2 0,-1 0 0,0 0 0,0-1 0,-1 0 0,1-1 0,16-16 0,-4 5 18,-15 12-28,0-1 0,0 0 0,-1-1 0,1 0 0,-2 0 0,0-1 0,0 0 0,8-15 0,-6 11 3,-7 11 9,1 0 0,-1 0 0,0-1 0,0 1 0,0-1 0,-1 0 0,1 0 0,-1 1 0,0-1 0,0 0 0,1-7 0,-1 1-35,0 0-1,1 0 1,0 0-1,1 0 1,0 1-1,6-14 1,-7 18 55,-1-1 0,0 1 0,1-1 0,-2 1 1,1-1-1,-1 1 0,0-1 0,0 0 0,0 1 0,-1-1 0,-2-8 0,1-7-65,2 16 53,-1 0 0,1 0 0,-1 0 0,1 1 0,-1-1 0,-1 0 0,1 0 0,-1 1 0,0-1 0,0 1 0,0-1 0,-5-5 0,5 5 2,0 1-1,0-1 1,1 1 0,-1-1-1,1 0 1,0 0 0,-1-6-1,-4-12-12,6 20 25,-1 0 0,1 0-1,-1 0 1,0 0 0,-1 0 0,1 0-1,0 0 1,-1 0 0,1 0 0,-1 0 0,0 1-1,0-1 1,-4-3 0,-12-28 289,14 30-302,-1-1 0,1 1 0,0 0 1,-1 0-1,0 0 0,0 0 0,0 1 0,-1 0 0,1 0 0,-10-3 0,-17-11-12,29 15 32,-19-1 70,9 4-101,-1 1 1,1 1 0,0 0 0,0 1-1,1 0 1,-1 1 0,-14 8 0,3-6-12,21-7 11,0 1 0,1-1 1,-1 1-1,0-1 0,1 1 1,-1 0-1,1 0 0,-1 1 1,1-1-1,0 0 0,-1 1 1,1-1-1,0 1 0,0 0 1,0 0-1,0 0 0,-3 4 1,1 1-3,-1 1 1,1 1 0,0-1 0,1 1 0,0-1-1,1 1 1,-4 17 0,3-1-1,1 44 0,2-66-1,0-1 1,0 1 0,0-1 0,0 1-1,1-1 1,0 1 0,-1-1-1,1 0 1,0 1 0,0-1 0,0 0-1,3 4 1,11 25-198,-14-29 285,2-1-73,11 2-136,-3 0 94,1-1 0,-1 0 0,1-1-1,0 0 1,16-1 0,-22-1 12,8-1-6,-1 0 0,0-1 0,0-1 0,-1 0 0,1 0 0,17-10 0,-28 13 42,1-1 0,-1 1 1,0 0-1,0 0 0,0 0 1,1 1-1,-1-1 0,1 0 0,-1 1 1,4-1-1,1-5-14,1-1 1,-1 0-1,-1-1 1,1 0-1,-1 0 0,-1 0 1,7-12-1,-12 19-9,1 1 4,-1-1-1,0 0 1,0 0-1,1 1 1,-1-1-1,0 0 1,1 1-1,-1-1 1,0 1-1,1-1 1,-1 0-1,1 1 1,-1-1-1,1 1 1,-1-1-1,1 1 1,0-1-1,-1 1 1,1 0-1,1-1 1,-2 1-46,1-2-239,-1 0 68,0 1 1,0-1-1,0 0 0,0 1 1,0-1-1,-1 0 1,1 1-1,0-1 0,-2-3 1</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5:25.928"/>
    </inkml:context>
    <inkml:brush xml:id="br0">
      <inkml:brushProperty name="width" value="0.2" units="cm"/>
      <inkml:brushProperty name="height" value="0.2" units="cm"/>
      <inkml:brushProperty name="color" value="#FF0066"/>
    </inkml:brush>
  </inkml:definitions>
  <inkml:trace contextRef="#ctx0" brushRef="#br0">12 365 192,'-1'-6'392,"1"5"-365,0 0-1,0 0 1,0 0 0,0 0 0,0 0 0,0-1 0,0 1 0,0 0-1,1 0 1,4-24 5382,-11 32-4177,3-1-1235,1 1 0,1 0 0,-1 0 0,1 0 0,0 0 0,0 0 0,1 0 0,0 0 0,2 13 0,-1 10 6,11 167 312,-7-48-76,-1-21 52,-3-113-275,-1-2-19,1 0 0,1 0 0,0 0-1,0 0 1,1 0 0,7 18 0,-2-14 49,-5-12 8,-1 1 0,1 0 0,0-1 0,0 0-1,0 1 1,1-1 0,6 7 0,-9-11-37,0-1-1,0 1 1,1-1-1,-1 1 1,0-1-1,0 1 1,0-1 0,0 1-1,0-1 1,1 0-1,-1 0 1,0 0-1,0 0 1,0 0-1,1 0 1,-1 0-1,0 0 1,0 0 0,0 0-1,2-1 1,30-14 514,-25 10-426,0-1 0,0 0 1,-1 0-1,0 0 0,10-12 0,-4-1-82,-1-1 1,-1-1 0,0 0 0,-2-1 0,0 0-1,-1 0 1,-2-1 0,5-24 0,14-94-8,-20 91-72,-4 45 68,0 0 1,-1-1-1,1 1 0,-1 0 0,0-1 0,-1-6 0,0 1 35,1 8-6,0 0 4,0-14 16,1 1-21,1 17 323,3 17-242,4 45-38,-7-42-86,1 1 1,1-1 0,1 0-1,1-1 1,12 30 0,-1-18-48,6 13 46,-19-38 31,-1 0 1,2 0 0,-1 0 0,1-1-1,0 0 1,0 0 0,1 0-1,0 0 1,0-1 0,0 0-1,8 5 1,10 9-127,-22-17 45,2-1 0,0 0 68,1 0 1,-1-1-1,1 1 1,0-1-1,-1 0 1,1 0-1,0 0 0,-1-1 1,1 0-1,-1 0 1,1 0-1,-1 0 0,1 0 1,-1-1-1,0 0 1,0 0-1,0 0 1,0-1-1,0 1 0,0-1 1,0 0-1,-1 0 1,5-5-1,-3 3 4,0 0 0,-1 0 0,1-1 0,-1 1 0,-1-1 0,1 1 0,-1-1 1,0-1-1,0 1 0,-1 0 0,3-11 0,-2 4 35,-1 1 1,0-1-1,-1 0 0,-1 0 1,-1-20-1,-5-8-258,-1 1 0,-23-70 0,28 104 120,-9-27-294,-1 1-1,-22-40 1,34 70 425,-1 1 0,0-1 0,0 0 0,0 1 0,0-1 0,0 0 0,0 1 0,0-1 0,0 1 1,0 0-1,-1-1 0,1 1 0,-1 0 0,1 0 0,-1 0 0,1 0 0,-1 0 0,0 0 0,1 0 1,-1 0-1,0 1 0,0-1 0,0 1 0,1-1 0,-1 1 0,0 0 0,0 0 0,0-1 0,0 1 0,0 1 1,-2-1-1,-6 0-147,17 56-2,-7-54 87,1 0-1,0 0 1,0-1 0,0 1-1,0 0 1,0-1 0,0 1 0,1 0-1,-1-1 1,0 0 0,1 1-1,2 1 1,5 6-167,-3-3 192,0-1 1,0 0 0,1 0-1,0 0 1,0-1 0,0 0 0,0 0-1,0-1 1,1 0 0,0 0-1,-1-1 1,9 2 0,7 0-43,0-1 0,0 0 0,27-2 0,-18-2-96,0-1 1,0-2-1,-1-1 0,1-2 1,-1 0-1,51-21 1,-56 15-49,0-1 0,-1-2 1,43-33-1,-51 36 106,-13 10 73,0-1 0,0 0 0,0 0 1,-1-1-1,0 1 0,0-1 0,0 0 0,0 1 1,-1-1-1,1 0 0,-1-1 0,-1 1 1,1 0-1,-1-1 0,0 1 0,0 0 1,0-10-1,0 7 12,-1 0 1,-1 0 0,1 0-1,-1 0 1,-1 0 0,1 0-1,-1 1 1,0-1 0,-1 1-1,0-1 1,-6-9 0,-7-17 87,13 27-88,0 0 1,0 1-1,0-1 0,-10-11 1,0 1 21,6 7 16,-1 0 0,-1 1 0,1-1 0,-1 2 0,-17-13 0,21 17 144,3 2-109,-1 1 1,1-1-1,-1 0 0,0 1 0,1-1 0,-1 1 1,0 0-1,0 0 0,-4-1 0,6 2-93,0 1-1,0-1 1,-1 0-1,1 1 1,0-1-1,0 1 1,0-1-1,0 1 1,0-1-1,0 1 1,0 0-1,0-1 1,0 1-1,0 0 1,0 0-1,0 0 1,0 0-1,0 0 1,1 0-1,-1 0 1,0 0-1,1 0 1,-1 0-1,1 1 1,0-1 0,-1 1-1,-20 35-312,16-28 298,-1 0 1,2 1-1,-1-1 0,1 1 0,-3 12 0,0 12 107,1 1 0,2 0 0,2 0 0,1 0 0,1 1 0,2-1 0,2 0 0,8 37 0,9 74 216,-6-34-128,2-14-479,-10-69 173,-4-15 58,0 0 0,1-1-1,9 20 1,3-3 295,-16-29-179,1-1 1,-1 1-1,1 0 1,-1-1-1,1 1 1,-1 0-1,1-1 1,0 1-1,-1-1 1,1 1-1,0-1 1,-1 1-1,1-1 0,0 1 1,0-1-1,0 0 1,-1 1-1,1-1 1,0 0-1,1 0 1,0 0-31,-1 0 0,0-1 1,0 1-1,0-1 0,1 1 0,-1-1 0,0 1 1,0-1-1,0 0 0,0 0 0,0 1 1,0-1-1,0 0 0,0 0 0,0 0 1,-1 0-1,1 0 0,0-2 0,16-24-11,-11 16-18,14-26 88,-1 0 0,18-52 0,0 0 191,-31 75-240,1 1 0,0 0 1,1 1-1,0 0 0,1 0 1,0 1-1,1 0 0,0 0 1,16-12-1,-23 21-45,-3 1 15,1 1 1,-1-1-1,0 1 1,0-1-1,1 1 0,-1-1 1,0 1-1,0-1 1,1 1-1,-1-1 1,1 1-1,-1-1 1,1 1-1,-1-1 1,0 1-1,1 0 1,-1-1-1,1 1 1,0 0-1,-1 0 1,1-1-1,-1 1 1,1 0-1,-1 0 1,1 0-1,0-1 1,-1 1-1,1 0 1,-1 0-1,1 0 1,0 0-1,-1 0 1,1 0-1,0 1 1,3-3-615,-1 2 606,-1 0-1,1 0 1,-1 0-1,1 0 0,-1 0 1,1 1-1,-1-1 0,1 1 1,-1 0-1,1 0 1,-1 0-1,0 0 0,1 0 1,-1 1-1,0-1 0,3 3 1,6 11 26,-1 1-1,0 0 1,-1 1 0,-1 0 0,0 0 0,-2 1 0,0 0 0,-1 0-1,0 1 1,-2-1 0,0 1 0,0 19 0,-3-33-16,0 0 0,1 1 1,0-1-1,0 0 0,1 0 0,0 0 1,-1 0-1,2 0 0,-1 0 0,0 0 0,1-1 1,0 1-1,6 6 0,7 14-45,-16-24 54,1 0 1,-1 0-1,1 0 1,0 0-1,0 0 1,-1 0-1,1 0 1,0 0-1,0-1 1,0 1-1,0 0 1,0 0 0,0-1-1,0 1 1,0 0-1,0-1 1,0 1-1,0-1 1,0 0-1,0 1 1,1-1-1,-1 0 1,0 0-1,0 0 1,0 1-1,1-1 1,-1 0-1,0-1 1,0 1-1,0 0 1,1 0-1,-1 0 1,0-1-1,1 0 1,4-1 25,-1-1 0,0 0 0,0 0 1,0 0-1,0-1 0,6-6 0,-10 10-30,15-14-77,0-1 0,25-31 0,-28 28 201,-2-1-1,0 0 1,-1-1 0,0 0 0,11-41 0,-17 48-97,-1 0 1,-1 0-1,0-1 0,-1 1 1,0-1-1,-1 1 1,0-1-1,-1 0 0,-1 1 1,-5-19-1,-3 6 348,2 3-112,8 22-162,-7-7 101,3 3-205,2 9-19,-2 17 25,1 1 0,1-1 0,1 1 0,1-1 0,1 1 0,4 25 0,-1-26-5,2 0-1,14 39 1,-11-37-59,-6-17 25,1 1 0,0-1 0,0 0 0,0-1 0,1 1 0,0-1 0,0 0 0,0 0 0,1 0 0,-1-1 0,1 0 0,0 0 0,1 0 0,-1-1 0,1 0 0,13 4 0,-15-7 17,0 0 0,0-1 0,1 0 0,-1 0 0,0 0 0,0 0-1,0-1 1,0 0 0,0 0 0,5-3 0,-4 0 5,1 0-1,-1-1 1,-1 1 0,1-1-1,-1 0 1,0 0-1,0-1 1,0 0 0,3-8-1,3-8-25,13-37 1,-17 40 112,10-57 177,-3 3-93,-14 70-238,0-10-130,-5 8 1471,2 15-1245,0-1-1,0 1 1,1 0 0,0 0-1,1 0 1,-1 0 0,2 0-1,-1 0 1,2 13 0,-2 27-23,-4 47-99,4 1 1,13 97-1,-8-135 82,18 102 315,-6-59-215,1-5 78,-10-34-41,-3-37-124,-1 1 1,-2-1-1,-2 47 0,0-30 57,2-36-33,-1-1 0,0 1-1,-1-1 1,1 1 0,-1-1 0,-2 7-1,-1 1 9,3-9-10,0 0 1,-1 0-1,0 0 1,0 0-1,0 0 1,0-1-1,-1 1 0,1-1 1,-1 1-1,0-1 1,-1 0-1,1 0 1,-1-1-1,-7 7 0,-4 0 11,9-6-16,0 0 0,0 0 1,0 1-1,-8 8 1,12-11-11,1-1-78,1-1 86,-1 0 0,0 0 1,0 1-1,1-1 0,-1 0 0,0 0 0,0 0 1,0 0-1,1 0 0,-1 0 0,0 0 1,0-1-1,0 1 0,1 0 0,-1 0 0,0-1 1,0 1-1,1 0 0,-1-1 0,0 1 1,1-1-1,-1 1 0,0 0 0,1-1 0,-1 0 1,1 1-1,-1-1 0,1 1 0,-1-1 1,0-1-1,-15-26 96,11 18-92,2 5-4,-1-1 0,0 1 1,-1 0-1,1 0 0,-1 0 0,0 1 0,-9-7 0,7 6-13,0 0 0,0-1 0,1-1-1,0 1 1,0-1 0,-10-14 0,-22-27 13,37 44-6,0 0-1,0 0 0,0 0 0,1 0 0,-1 0 0,1 0 1,0-4-1,0-5-77,0 0 1,0 1 0,2-1 0,-1 0-1,2 1 1,0 0 0,5-15 0,35-97-423,-29 98 468,0 0-1,2 1 0,1 1 0,1 0 1,1 1-1,0 1 0,2 1 0,1 1 1,39-28-1,-44 34-67,31-32 1,-37 33 81,1 1 1,1 0-1,0 1 1,26-16-1,-26 20 7,0 0 0,1 1 0,0 1 0,1 0 0,-1 1 0,1 0 0,0 1 0,0 1 0,0 0 0,0 1 0,0 1 0,0 0 0,21 3 0,-27-1 55,0-1 0,-1 1 0,1 1 0,0-1 0,11 7 0,-19-9 26,6 3 60,-7-3-123,1 1 0,0-1 0,0 0-1,-1 0 1,1 0 0,0 1-1,-1-1 1,1 0 0,0 0-1,-1 1 1,1-1 0,0 1-1,-1-1 1,1 1 0,-1-1-1,1 1 1,-1-1 0,1 1 0,0 0-1,30 20 3021</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5:26.972"/>
    </inkml:context>
    <inkml:brush xml:id="br0">
      <inkml:brushProperty name="width" value="0.2" units="cm"/>
      <inkml:brushProperty name="height" value="0.2" units="cm"/>
      <inkml:brushProperty name="color" value="#FF0066"/>
    </inkml:brush>
  </inkml:definitions>
  <inkml:trace contextRef="#ctx0" brushRef="#br0">139 351 256,'-25'-3'3827,"17"-9"-3197,6 10-633,-10-34 1523,5 24-1264,0 1-1,-1-1 1,-1 1-1,0 1 1,0-1 0,-14-10-1,20 17-183,1 0 0,0 0-1,0 0 1,0 0 0,0-1-1,1 1 1,-1 0 0,1-1-1,0 1 1,1-1 0,-1 1-1,1-1 1,0 0 0,0-4-1,2 2-57,0 0-1,1 1 1,0-1 0,0 1-1,0 0 1,1 0 0,0 0-1,0 1 1,1-1 0,-1 1-1,1 0 1,0 0-1,0 1 1,1-1 0,0 1-1,0 0 1,0 1 0,0-1-1,0 1 1,13-4 0,-1 1-37,0 0 1,1 2 0,-1 0-1,1 1 1,0 1 0,27 0-1,-23 1-214,-11 1 273,-1-1 1,1 2-1,-1-1 1,1 2 0,-1-1-1,1 2 1,-1-1-1,0 2 1,14 5-1,-22-8-32,0 0 1,0 1-1,1-1 0,-1 1 0,-1 0 0,1 0 0,0 0 1,0 0-1,-1 1 0,1-1 0,-1 1 0,3 2 1,2 4-11,2 0 23,-1 1 1,0 0-1,-1 0 0,0 1 1,0 0-1,-1 1 0,-1-1 1,0 1-1,0 0 0,-2 0 1,5 22-1,-7-29 4,0 0 0,0 0 1,-1 0-1,0 0 0,0 0 0,0-1 0,0 1 1,-1 0-1,0 0 0,0 0 0,0-1 1,-1 1-1,0 0 0,1-1 0,-2 0 1,1 1-1,-3 3 0,-4 4 76,-1 0-1,0-1 1,0 0 0,-13 9 0,17-14-143,-30 35 142,30-32-76,0-2-1,-1 1 1,0-1-1,-12 11 1,-12 9 287,1 1-1,2 2 1,-26 33-1,46-53-239,-57 83 359,27-34-292,34-52-131,0 0 0,1 0 0,-1 0 0,2 0 0,-1 1-1,1 0 1,0-1 0,1 1 0,0 0 0,0 0 0,0 0 0,1-1 0,1 1 0,-1 0 0,1 0 0,0 0 0,5 13 0,1 4 22,1-1 1,2 0 0,0 0-1,16 23 1,-7-24-145,-17-22 92,0 1 0,-1-1 0,1 1 0,0-1 0,-1 1 1,0 0-1,1 0 0,-1 0 0,0 0 0,1 3 0,0-4-1,0 0-1,0 0 0,0-1 0,0 1 0,0 0 0,0-1 0,0 1 0,0-1 0,0 0 1,5 1-1,-6-1 46,6-1-91,-1 0 0,0-1 0,0 1 0,-1-1 0,1 0-1,0-1 1,-1 1 0,1-1 0,-1-1 0,0 1 0,0-1 0,6-4-1,-9 6-182,11-17-2002,-13 11 2051</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5:27.778"/>
    </inkml:context>
    <inkml:brush xml:id="br0">
      <inkml:brushProperty name="width" value="0.2" units="cm"/>
      <inkml:brushProperty name="height" value="0.2" units="cm"/>
      <inkml:brushProperty name="color" value="#FF0066"/>
    </inkml:brush>
  </inkml:definitions>
  <inkml:trace contextRef="#ctx0" brushRef="#br0">122 106 320,'-2'-1'99,"-1"0"0,1 0 0,0 0 0,0-1 0,0 1 1,0 0-1,0-1 0,0 1 0,0-1 0,0 0 0,1 0 0,-1 1 0,0-1 0,1 0 0,0 0 0,-1-1 0,1 1 1,0 0-1,0 0 0,0-1 0,1 1 0,-1 0 0,0-1 0,1 1 0,-1-1 0,1 1 0,0-1 0,0 1 0,0-1 1,1-3-1,-1 4 146,1 0 1,-1-1 0,1 1 0,-1 0-1,0-1 1,0 1 0,0 0 0,-1-1-1,1 1 1,0 0 0,-1-1 0,1 1-1,-1 0 1,-3-7 1513,3 9-1747,-1 0-1,1 1 0,0-1 1,-1 1-1,1 0 0,0-1 1,0 1-1,0 0 0,0 0 1,0 0-1,0 0 0,0 0 1,0 0-1,0 0 0,0 0 1,0 0-1,0 0 0,1 0 1,-2 2-1,-15 32 291,12-24-243,-6 9 49,7-15-100,1 1 0,0-1 0,0 0 0,1 1 0,0 0 0,0-1 0,-2 9 0,4-10 11,1-1-1,2 10 20,-3-10-4,2 0-12,1 0-24,0 0 0,0 0 1,0-1-1,1 1 1,-1-1-1,1 1 1,0-1-1,-1 0 0,1 0 1,6 1-1,-9-2-3,1 0 0,0-1 1,-1 1-1,1-1 0,0 0 0,-1 1 0,1-1 0,0 0 0,0 0 1,-1 0-1,1 0 0,0 0 0,0 0 0,-1-1 0,1 1 0,0-1 1,-1 1-1,1-1 0,0 1 0,-1-1 0,1 0 0,-1 0 0,1 0 1,-1 0-1,3-2 0,0-1-13,-1-1 0,0 1 0,1-1-1,-2 0 1,1 0 0,2-8 0,9-13-221,-12 21 245,0 1 0,0-1-1,-1 1 1,1-1 0,-1 0-1,-1 1 1,1-1 0,-1 0 0,1 0-1,-1 0 1,-2-9 0,2-6 505,0 19-496,0 0 0,0 1 0,0-1 0,0 0 0,0 0 0,0 0 0,-1 0 0,1 1 0,0-1 0,0 0 0,-1 0 0,1 1 0,0-1 0,-1 0 0,1 0 0,-1 1 0,1-1 0,-1 0-1,1 1 1,-1-1 0,1 1 0,-1-1 0,0 0 0,1 1 0,-1 0 0,-1-1 0,1 0-36,-1 1 0,0-1-1,0 1 1,0 0 0,1-1-1,-1 1 1,0 0 0,0 0-1,1 1 1,-1-1 0,-3 1 0,-2 1-11,1 0 0,0 0 0,0 0 0,0 1 1,0 0-1,-7 6 0,8-5 127,1 0 1,0 0-1,0 1 0,0 0 0,-3 5 0,5-8-61,1 0-1,-1 0 0,1 0 0,0 1 1,0-1-1,0 0 0,0 1 0,0-1 1,1 1-1,-1-1 0,1 1 0,-1-1 1,1 1-1,0 0 0,0-1 0,0 1 1,1-1-1,0 5 0,3 7-55,1-1-1,1 0 1,0 0 0,1-1 0,9 14-1,-15-24 16,13 12-449,-6-8 192,-5-9-462,-3 3 721,0 0 0,1 0 0,-1-1-1,0 1 1,0 0 0,1 0 0,-1 0-1,0 0 1,0 0 0,0 0 0,1 0 0,-1 0-1,0 0 1,0 0 0,1 0 0,-1 0 0,0 0-1,0 0 1,1 0 0,-1 0 0,0 0 0,0 0-1,1 1 1,-1-1 0,0 0 0,0 0 0,0 0-1,1 0 1,-1 1 11,1-1-1,-1 0 0,1 0 1,-1 0-1,1 0 0,-1 0 1,1 0-1,-1 0 0,0 1 1,1-1-1,-1-1 0,1 1 1,-1 0-1,1 0 0,-1 0 1,1 0-1,-1 0 0,1 0 1,-1 0-1,0-1 0,1 1 1,-1 0-1,1 0 0,-1-1 1,0 1-1,1 0 0,-1-1 1,1 1-1,5-26 539,12-29-175,-18 51-436,1 1 0,-1 0 0,1 0 0,-1 0 1,0 0-1,0-1 0,0 1 0,-1 0 0,1 0 0,-2-4 0,2 6 47,-1 1 0,1-1-1,0 0 1,0 1-1,-1-1 1,1 0 0,0 1-1,0-1 1,0 0 0,0 1-1,0-1 1,0 0 0,0 1-1,0-1 1,0 0-1,0 0 1,0 1 0,0-1-1,1 0 1,-1 1 0,0-1-1,0 0 1,1 1-1,0-2 1,-11-12-1046</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5:38.36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235 158 84,'1'-1'24,"0"-1"-1,0 0 1,0 1-1,0-1 1,0 1 0,1-1-1,-1 1 1,1 0-1,-1-1 1,4-1 0,-4 3-2,0-1 0,-1 1 0,1-1 0,0 0 0,0 1 0,0-1 0,0 0 1,-1 0-1,1 1 0,0-1 0,0 0 0,-1 0 0,1 0 0,-1 0 1,1 0-1,-1 0 0,0 0 0,1-2 0,28-25 516,2-4 289,2 4 235,-3-6-77,-29 38-616,-7 10-255,5-11-110,-1 0 1,1 0-1,-1 0 0,0 0 0,0 0 0,0-1 1,0 1-1,0-1 0,-5 4 0,-40 28 69,36-25 0,0 0 1,-21 11-1,26-16-18,0 1 0,0-1 0,0 1 0,1 0 0,0 1 0,-5 5 0,-7 8 62,-29 26 67,7-16-140,26-18-15,-1-1-1,0-1 1,-21 11 0,34-20-23,0 1 1,0 0 0,-1 0-1,1 0 1,0-1 0,0 1-1,0 0 1,0 0 0,0 0 0,0 1-1,0-1 1,0 0 0,1 0-1,-1 0 1,0 1 0,0 1 0,-10 13 110,11-16-110,0 1 1,0-1-1,0 0 1,1 0-1,-1 0 1,0 0-1,0 0 1,0 0-1,0 0 1,0 0-1,0 0 1,0 0-1,0 0 1,0 0-1,0 0 0,0 0 1,0 0-1,0 0 1,0 0-1,0 0 1,0 0-1,0 1 1,1-1-1,-1 0 1,0 0-1,0 0 1,0 0-1,0 0 1,0 0-1,0 0 1,0 0-1,0 0 1,0 0-1,0 0 1,0 0-1,0 1 0,0-1 1,0 0-1,0 0 1,0 0-1,-1 0 1,1 0-1,0 0 1,0 0-1,16-5 389,26-15-119,356-228-495,-298 199-69,-79 40 164,-18 8 189,-13 20-142,-13 7 124,-53 46-1,2-2 153,32-30-185,-89 66-1,43-39-100,-3 17 81,49-49 58,39-33-47,1 0 2,-6 13 14,8-14-20,0-1 0,1 0 0,-1 1 0,0-1-1,0 0 1,0 1 0,0-1 0,1 0 0,-1 0 0,0 1-1,0-1 1,1 0 0,-1 0 0,0 1 0,0-1-1,1 0 1,-1 0 0,0 0 0,1 1 0,-1-1 0,0 0-1,1 0 1,-1 0 0,0 0 0,1 0 0,-1 0 0,0 0-1,1 0 1,5 1 0,-1-1-1,1-1 1,-1 1 0,1-1-1,8-2 1,81-24-40,-1-4 0,94-46-1,-113 45 6,244-94-102,-253 109 167,-50 14 25,-20 13 129,-22 17-75,-83 47 67,38-28-213,-63 37-147,91-58 171,-13 7 31,19-11 64,-49 36 0,83-54-76,0 0-1,0 0 0,0 0 1,0 1-1,1-1 0,-1 1 1,1 0-1,-4 7 0,7-9-3,-1-1 0,1 0 0,-1 1 0,1-1 0,0 0 0,-1 0 0,1 1 0,0-1 0,0 0 0,0 0 0,0 0 0,0 0 0,0 0 0,0 0 0,0 0 0,3 1 0,12-3-29,-1-1-1,1 0 0,-1-1 0,1 0 1,20-9-1,1-2-103,37-19 0,-5-5 65,30-14 133,34-14 143,-43 21-125,-59 30-89,111-47 33,-126 56 32,-17 8-69,0 0 1,0 0-1,1 0 1,-1 0-1,0 0 0,-1 0 1,1 0-1,0-1 1,0 1-1,-1-1 1,1 1-1,-1-1 1,1 1-1,-1-1 1,0 0-1,0 0 1,1 0-1,-5 2 0,-44 22-233,33-17 206,-228 147 63,207-128 32,-287 210 55,324-235-119,-1 0 0,0-1 0,0 1 0,1 0 0,-1 0-1,1 0 1,0 0 0,0 0 0,-2 3 0,3-4 2,0-1 0,0 1 0,-1-1-1,1 1 1,0-1 0,0 1 0,0-1 0,0 1-1,0-1 1,0 1 0,0-1 0,0 0 0,0 1-1,0-1 1,1 1 0,-1-1 0,0 1 0,0-1-1,0 1 1,0-1 0,1 0 0,-1 1 0,0-1-1,0 1 1,1-1 0,-1 0 0,0 1 0,1-1-1,-1 0 1,0 1 0,1-1 0,-1 0 0,1 0-1,-1 1 1,1-1 0,-1 0 0,0 0 0,1 0-1,-1 0 1,1 0 0,-1 1 0,1-1 0,-1 0 0,1 0-1,-1 0 1,1 0 0,-1 0 0,1 0 0,-1 0-1,0-1 1,1 1 0,-1 0 0,1 0 0,-1 0-1,1 0 1,0-1 0,30-3-9,0-2-1,0-1 1,0-1 0,40-17-1,35-23 8,-2-5 0,120-82 0,-17 5-34,-141 99 95,-32 17-8,-33 13-68,-4 3-47,0 0 62,0 0 1,0 0-1,1 0 0,-1 1 0,1-1 0,-3 4 0,-1 0 4,-46 37-58,-88 54-1,-45 8-476,106-54 274,-80 54-118,-23 25 150,180-129 226,1 0 0,-1 0-1,1 0 1,0 0 0,-1 0-1,1 1 1,0-1 0,0 1-1,-1-1 1,1 0-1,0 1 1,0 0 0,1-1-1,-1 1 1,0 0 0,1-1-1,-1 1 1,1 0-1,-1 0 1,0 2 0,2-3 2,-1 0 0,0 0 1,0 0-1,0 0 0,1 0 1,-1 0-1,0 0 0,1 0 0,-1 0 1,1 0-1,-1 0 0,1 0 1,-1 0-1,1-1 0,0 1 1,-1 0-1,1 0 0,0-1 0,0 1 1,-1-1-1,1 1 0,0 0 1,0-1-1,0 0 0,0 1 0,0-1 1,0 1-1,0-1 0,0 0 1,0 0-1,0 0 0,0 1 1,0-1-1,1 0 0,15 0 8,-1 0 0,1-1-1,0-1 1,-1 0 0,1-1-1,-1-1 1,0 0 0,25-12 0,8-5-35,61-37 0,371-214 126,-453 257-107,164-100-61,-180 108 47,1 0 1,0 1 0,0 1 0,1 0-1,0 1 1,15-3 0,5-2 41,-23 1 36,-1 4 63,-10 4-86,-5 5-23,-34 26-60,0-2 1,-2-2-1,-61 31 1,45-27-44,-189 115-268,-40 22-91,268-158 428,-17 9 16,1 1 0,-60 46 0,90-63 15,0 0 0,1 0-1,0 0 1,0 1 0,0-1 0,0 1 0,0 0-1,0 0 1,1 0 0,0 0 0,0 0 0,0 0-1,1 1 1,-1-1 0,0 5 0,6-6 16,4 0-23,1-1 1,-1 0 0,1-1 0,-1 0-1,1 0 1,0-1 0,-1 0 0,1-1-1,-1 0 1,1 0 0,11-3 0,6-3-19,1 0 0,35-16 0,33-24-4,-2-3 1,143-104-1,-146 93 27,260-191-6,-305 225-113,48-22-1,-49 27 210,58-38-1,-86 49-13,1 2-1,32-14 0,12-6 173,-60 28-260,0 0 0,-1 1 0,1-1 0,0 0 0,0 1 0,-1-1 0,1 1 0,0-1 0,0 1 0,0 0 0,0-1 0,0 1-1,0 0 1,0-1 0,0 1 0,-1 0 0,1 0 0,0 0 0,0 0 0,0 0 0,0 0 0,0 0 0,0 0 0,0 0 0,1 1-1,-2 0-1,-1 0 0,1 1 0,-1-1 0,1 0 0,-1 0 0,0 0 0,0 0 0,1 0 0,-1 0 0,0 0 0,0-1 0,0 1 0,0 0 0,0 0 0,0 0 0,0-1 0,0 1 0,0-1 0,-2 1 0,-111 71-215,-102 57-277,-127 69 341,296-167 191,2 2-1,-70 63 0,107-86-22,0-1 0,1 1 0,0 0 0,-6 13-1,13-23-7,-1 1 0,1-1 0,0 1 0,0-1 0,0 1 0,-1-1-1,1 1 1,0-1 0,0 1 0,0 0 0,0-1 0,0 1 0,0-1-1,0 1 1,0-1 0,0 1 0,0-1 0,0 1 0,0-1 0,1 1-1,-1-1 1,0 1 0,0-1 0,0 1 0,1-1 0,-1 1 0,0-1-1,1 1 1,-1-1 0,0 0 0,1 1 0,-1-1 0,1 1 0,-1-1 0,0 0-1,1 0 1,-1 1 0,1-1 0,-1 0 0,1 0 0,-1 1 0,1-1-1,-1 0 1,1 0 0,-1 0 0,1 0 0,-1 0 0,2 0 0,23 3 33,-24-3-34,12-1 17,1-1 0,-1-1 0,1 0 0,-1 0 1,0-2-1,17-7 0,4-1 5,66-25-43,110-59 0,88-72-47,-219 124 172,117-47 0,-177 83 67,-15 7 6,0 1 1,0-1 0,0 0-1,0 1 1,0 0 0,1 0-1,-1 0 1,8 0 0,-27 18 54,-70 52-95,-85 52-215,-107 86 75,264-196 6,0 1 0,-21 25 0,32-35-3,0 1-1,0-1 1,0 0-1,0 1 1,1-1-1,-1 1 1,1 0-1,0 0 1,0-1-1,0 1 1,0 0-1,0 0 1,0 0-1,1 0 1,-1 0-1,1 0 1,0 0-1,0 0 1,0 0-1,1 0 1,-1 0-1,1 0 1,-1 0-1,3 5 1,-2-6-9,1 0 0,-1-1 0,1 1-1,0-1 1,-1 0 0,1 1 0,0-1 0,0 0 0,0 0 0,0 0-1,0 0 1,0-1 0,0 1 0,0 0 0,0-1 0,0 0 0,1 1-1,-1-1 1,0 0 0,0 0 0,0 0 0,0 0 0,1-1 0,-1 1 0,3-1-1,11-2-52,-1-1 0,22-7 0,-27 7 41,32-12 64,-1-2 1,70-42 0,-68 34 6,80-33-1,-56 32-98,-31 11-30,49-13 1,-84 28 77,0 1 1,1-1-1,-1 1 1,0 0 0,0-1-1,1 1 1,-1 0 0,0 0-1,1 0 1,-1 0 0,0 0-1,1 0 1,-1 0 0,0 0-1,3 1 1,-1 0 0,0 2-1,-3 0 0,0 1 0,-1 0 0,0 0-1,0-1 1,0 1 0,0-1 0,-1 1 0,1-1 0,-1 0 0,0 1 0,0-1 0,0 0 0,0 0-1,0 0 1,-4 2 0,-6 7 1,-1 0 0,-15 10 0,7-6-9,9-5 33,-1 0 1,2 0-1,-1 2 1,2-1-1,-18 26 1,15-16 18,8-14-52,1-1 0,0 1-1,0-1 1,-4 12 0,7-16-22,1 20 153,1-21-134,-1 0 0,0 1 0,0-1 0,1 0 0,-1 1 0,1-1 0,0 0 0,0 0 0,0 0 0,0 0 0,0 1 0,0-1 0,1-1 0,-1 1 0,1 0 0,-1 0 0,1 0 0,-1-1 0,1 1 0,0-1 0,0 0 0,0 1 0,0-1 0,0 0 0,0 0 1,4 1-1,-5-1 39,2 4 59,5 4-65,-6-8-11,10 2 3,-11-3-12,0 0 0,-1 1 0,1-1 0,-1 0 0,1 0 0,-1 0 0,1 0 0,0 0 0,-1 0 0,1 0 0,-1 0 0,1 0 0,0 0 0,-1 0 0,1 0 0,-1 0 0,1 0 0,-1 0-1,1-1 1,0 1 0,-1 0 0,1 0 0,-1-1 0,1 1 0,0-1 0,12-7 39,1 1 0,0 1-1,1 0 1,0 1 0,19-5 0,22-7-129,-28 17 188</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4:34.743"/>
    </inkml:context>
    <inkml:brush xml:id="br0">
      <inkml:brushProperty name="width" value="0.2" units="cm"/>
      <inkml:brushProperty name="height" value="0.2" units="cm"/>
      <inkml:brushProperty name="color" value="#FF0066"/>
    </inkml:brush>
  </inkml:definitions>
  <inkml:trace contextRef="#ctx0" brushRef="#br0">49 71 112,'-5'-20'611,"1"1"824,16-13 3451,-16 55-5000,0 0 155,6 78 80,-3 85-2,-3-90 21,4-59-133,-2-1 0,-10 60-1,-1-52-60,4-3 232,6-38 243,2-39-6612,1 17 5706,0 7-499</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4:35.333"/>
    </inkml:context>
    <inkml:brush xml:id="br0">
      <inkml:brushProperty name="width" value="0.2" units="cm"/>
      <inkml:brushProperty name="height" value="0.2" units="cm"/>
      <inkml:brushProperty name="color" value="#FF0066"/>
    </inkml:brush>
  </inkml:definitions>
  <inkml:trace contextRef="#ctx0" brushRef="#br0">0 55 112,'0'-3'156,"0"0"-8,1-1-1,-1 1 1,1 0 0,-1 0-1,1 0 1,0 0-1,0 0 1,0 0 0,0 0-1,1 0 1,-1 1 0,1-1-1,8-9 2404,-4 12-2332,-1 1-1,1 0 0,-1 0 0,0 1 0,1-1 1,-1 1-1,0 1 0,8 4 0,18 6 295,-17-8-419,1 1 0,-1 1 0,17 10 0,2 2-34,-20-11-25,1 1 0,-2 0-1,1 1 1,-1 1 0,-1-1 0,0 2-1,-1 0 1,0 0 0,0 1-1,-2 0 1,15 27 0,-2 4 241,-2 1 0,20 72-1,-27-75-230,3 0 0,35 69 0,-49-110-48,-1 1 1,1-1-1,0 1 0,0-1 0,0 0 0,0 1 0,0-1 1,0 0-1,1 0 0,-1 0 0,0 0 0,1 0 0,-1 0 1,1 0-1,-1-1 0,1 1 0,-1 0 0,1-1 1,-1 1-1,1-1 0,-1 1 0,1-1 0,0 0 0,1 0 1</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4:35.815"/>
    </inkml:context>
    <inkml:brush xml:id="br0">
      <inkml:brushProperty name="width" value="0.2" units="cm"/>
      <inkml:brushProperty name="height" value="0.2" units="cm"/>
      <inkml:brushProperty name="color" value="#FF0066"/>
    </inkml:brush>
  </inkml:definitions>
  <inkml:trace contextRef="#ctx0" brushRef="#br0">22 19 536,'-7'-18'4407,"6"17"-4255,0 2-86,0-1-1,1 0 1,-1 0 0,0 0-1,1 1 1,-1-1 0,1 0-1,-1 1 1,0-1 0,1 0-1,-1 1 1,1-1 0,-1 1-1,1-1 1,-1 1 0,1-1-1,-1 1 1,1-1 0,0 1-1,-1 0 1,1-1 0,0 1-1,0-1 1,-1 1 0,1 0-1,0 0 1,-1 1-39,5 22-40,14 171 39,-15-138 221,7 267 339,-2-268-670,-8-55-40,1 6-776,1 3 144</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4:36.857"/>
    </inkml:context>
    <inkml:brush xml:id="br0">
      <inkml:brushProperty name="width" value="0.2" units="cm"/>
      <inkml:brushProperty name="height" value="0.2" units="cm"/>
      <inkml:brushProperty name="color" value="#FF0066"/>
    </inkml:brush>
  </inkml:definitions>
  <inkml:trace contextRef="#ctx0" brushRef="#br0">62 160 44,'0'-1'43,"0"0"-1,0 1 1,0-1-1,0 0 1,0 1 0,0-1-1,0 0 1,0 1 0,-1-1-1,1 0 1,0 1-1,-1-1 1,1 1 0,0-1-1,-1 0 1,1 1 0,-1-1-1,1 1 1,-1-1-1,1 1 1,-1-1 0,0 0-28,1 1 0,-1 0 0,1-1 0,-1 1 1,1-1-1,-1 1 0,1-1 0,0 1 0,-1-1 1,1 1-1,0-1 0,-1 1 0,1-1 0,0 0 1,0 1-1,0-1 0,0 1 0,-1-1 1,1 0-1,0 1 0,0-2 317,0-3 208,0-4 318,-1 8-850,1 1 1,0 0 0,0 0 0,0 0 0,0 0-1,-1 0 1,1 0 0,0 0 0,0 0 0,0 0-1,-1 0 1,1 0 0,0 0 0,0 0 0,0 0-1,-1 0 1,1 0 0,0 0 0,0 0 0,0 0-1,-1 0 1,1 0 0,0 0 0,0 0 0,0 0-1,-1 0 1,1 1 0,0-1 0,0 0 0,0 0-1,0 0 1,0 0 0,-1 0 0,1 1 0,0-1-1,0 0 1,0 0 0,0 0 0,0 0 0,0 1-1,0-1 1,0 0 0,0 0 0,-1 0 0,1 1-1,0-1 1,0 0 0,-2 4 10,0 0-1,1-1 1,-1 1 0,0 0-1,1 0 1,0 0 0,-1 5 0,-3 10 83,-1 4-4,1 0 0,0 1 0,2-1 0,0 1-1,2-1 1,3 40 0,-1-44 1,1-1 0,1 1-1,1-1 1,1 0 0,0 0-1,2-1 1,0 0 0,18 33-1,-20-43-81,1 0 0,0 0-1,0 0 1,0 0-1,1-1 1,0-1-1,1 1 1,-1-1-1,15 8 1,-19-12-6,-1-1 0,1 1 0,0 0 0,0-1 0,0 0 0,-1 1 0,1-1 0,0 0 0,0-1-1,0 1 1,0 0 0,-1-1 0,1 0 0,0 1 0,2-2 0,2-1 30,-1 1 0,1-1 0,-1 0 0,11-7 1,-9 4-22,-1 0 0,0-1 1,-1 1-1,1-1 1,-1-1-1,0 1 1,-1-1-1,0 0 1,8-16-1,-4 0-83,-1-1 0,7-33 0,-9 34 48,-4 13 18,0 1 0,-2-1 0,1 0 0,-1 0 0,0 0 0,-1 1 0,-3-14 0,-21-78 25,16 67-10,1 12-33,0 0 1,-15-28-1,21 47 9,0-1 0,-1 1-1,1 0 1,-1 0 0,0 0-1,0 1 1,-1-1 0,1 1-1,-1-1 1,0 1 0,0 0-1,0 1 1,0-1 0,0 1-1,0-1 1,-1 1 0,1 1-1,-8-3 1,-2 1 6,-1 1 0,0 0 0,0 1 1,-21 0-1,36 1 0,-3 0-1,1 0 1,-1 0-1,0 0 1,1 1 0,-1-1-1,1 1 1,-1-1-1,0 1 1,1 0-1,0 0 1,-1 0-1,1 0 1,-1 0-1,1 0 1,0 1-1,0-1 1,0 1 0,0 0-1,0 0 1,0 0-1,-2 3 1,2-2 0,0 1 1,0 0-1,1-1 1,0 1 0,0 0-1,0 0 1,0 0-1,0 0 1,1 0 0,0 0-1,0 0 1,0 8-1,2 0-12,0 0-1,0-1 0,2 1 1,-1 0-1,1-1 0,1 0 1,0 0-1,12 19 0,-11-20 15,2 0-1,-1-1 0,1 1 1,1-2-1,-1 1 0,15 9 1,-19-15-58,0 0 0,1-1 0,-1 0 0,0 0 0,1 0 0,0 0 0,-1-1 0,1 0 0,0 0 0,0 0 0,0-1 0,0 1 0,0-1 0,0 0 0,0-1 1,-1 1-1,1-1 0,6-1 0,7-3-782,0 1 0,0 1 0,31-1-1,-40 4 400,-8-4-167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35.941"/>
    </inkml:context>
    <inkml:brush xml:id="br0">
      <inkml:brushProperty name="width" value="0.2" units="cm"/>
      <inkml:brushProperty name="height" value="0.2" units="cm"/>
    </inkml:brush>
  </inkml:definitions>
  <inkml:trace contextRef="#ctx0" brushRef="#br0">4 776 132,'0'0'2188,"0"6"-2029,-3 8 1310,6-15-1048,8-5-407,29-21 35,64-73-79,2-2 5,-98 92 30,-1 0-1,0-1 0,0 0 1,-1 0-1,5-13 1,2-5 15,4-8-16,-1-1 0,-3-1 0,-1-1 0,13-74 0,-24 106-11,-1 3 14,1 0 0,0 0 0,0 0 0,0 0 0,1 0 0,2-7 0,-7-18 329,3 24-223,0 1 0,1-1 0,0 0 0,0 0 0,3-8 0,2-9-156,2-5 4,-6 16 81,-2 13 41,-6 20-66,-32 99 86,-6 35-131,32-108 55,-10 55 139,15-50 81,0 62 1,7-106-225,0 0 1,1-1 0,-1 1 0,2-1 0,-1 1 0,1-1 0,0 0-1,4 9 1,-4-12-21,0 0-1,1-1 1,-1 1-1,1-1 1,0 0-1,0 0 0,1 0 1,-1 0-1,0 0 1,1-1-1,0 0 1,-1 1-1,1-1 1,7 2-1,20 14 55,-30-17-93,0-1 22,0 1 0,1 0 0,-1-1 0,0 1 0,1 0 0,-1 0 0,0 0 0,0 0 0,0 0 0,0 0 1,1 0-1,0 2 0,-1-2 11,0 0 0,0 0 0,0 0 0,0 0 0,0 0 0,0 0 0,0 0 0,0 0 0,0 0 0,0-1 0,0 1 0,1 0 0,1 0 0,14-4 85,-1-1 1,1 0-1,-1-1 1,16-8 0,-11 6-198,-10-1-122,-11 8 233,1-1 0,-1 1-1,1-1 1,-1 1 0,1-1-1,-1 1 1,1 0 0,-1-1 0,1 1-1,0 0 1,-1-1 0,1 1 0,0 0-1,-1 0 1,1 0 0,0-1 0,-1 1-1,1 0 1,0 0 0,-1 0 0,1 0-1,0 0 1,-1 0 0,2 1 0,-1-1-13,-1 0 0,1 0 0,0-1 0,0 1 0,0 0 0,-1 0 0,1 0 0,0-1 1,-1 1-1,1 0 0,0-1 0,0 1 0,-1 0 0,1-1 0,-1 1 0,1-1 0,0 1 1,-1-1-1,1 1 0,-1-1 0,1 0 0,-1 1 0,1-1 0,-1 0 0,0 1 1,1-2-1,2-3-285,1 1 197,-2 2-37,1 0 0,-1-1 1,0 1-1,0-1 0,0 0 1,0 0-1,0 0 0,0 0 1,-1 0-1,1 0 1,-1 0-1,1-5 0,3-9-449,-3 13 452,0 1-319,2-20-774,-11 7 471,5 12 372</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4:37.246"/>
    </inkml:context>
    <inkml:brush xml:id="br0">
      <inkml:brushProperty name="width" value="0.2" units="cm"/>
      <inkml:brushProperty name="height" value="0.2" units="cm"/>
      <inkml:brushProperty name="color" value="#FF0066"/>
    </inkml:brush>
  </inkml:definitions>
  <inkml:trace contextRef="#ctx0" brushRef="#br0">40 62 68,'0'-3'314,"-1"0"1,1 0-1,-1 0 0,1 0 0,-1 0 1,0 0-1,0 0 0,0 1 1,-1-1-1,1 0 0,0 0 0,-5-4 1,-4-13 2674,-2 42-3101,11-11 114,1-1 1,-1 0 0,2 1-1,0-1 1,3 17 0,0 8 77,26 269 325,-25-250-441,-4-39 7,0-1 0,1 0 1,1 0-1,6 20 1,-5-12-175,-3-18-84</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4:37.810"/>
    </inkml:context>
    <inkml:brush xml:id="br0">
      <inkml:brushProperty name="width" value="0.2" units="cm"/>
      <inkml:brushProperty name="height" value="0.2" units="cm"/>
      <inkml:brushProperty name="color" value="#FF0066"/>
    </inkml:brush>
  </inkml:definitions>
  <inkml:trace contextRef="#ctx0" brushRef="#br0">20 173 512,'0'0'951,"-19"5"94,37-1-1055,1 0 0,0-1-1,0-1 1,33-1 0,85-10-616,-64 4 128,-45 3 309,0-1-1,0-2 0,38-10 1,-43 2 620,-10 5 26,-11 6-281,3-19 419,1-1-358,-4 19-133,-1 0 0,0 0 0,0 1 0,0-2 0,0 1 0,0 0 1,-1 0-1,1 0 0,-1 0 0,0-4 0,-5 1 78,0-1 1,-1 2 0,1-1 0,-1 1 0,0 0-1,-8-5 1,12 9-155,0 0 0,0 0 1,0 1-1,0-1 0,0 0 0,0 1 0,-1 0 0,1 0 0,0-1 1,0 1-1,0 0 0,0 1 0,-1-1 0,1 0 0,0 1 0,0-1 1,0 1-1,0 0 0,0-1 0,0 1 0,-3 2 0,1 0-22,1 0 0,-1 0 0,1 0 0,0 0 0,0 0 0,0 1 0,1-1 1,-1 1-1,1 0 0,-3 6 0,1-1-12,0 0 0,1 1 0,0 0 1,0-1-1,1 1 0,1 0 0,0 0 1,0 0-1,1 18 0,2-12 27,0 0 0,0-1 0,2 1 0,0 0-1,1-1 1,1 0 0,0 0 0,1-1 0,0 0 0,1 0-1,14 18 1,8 6-92,-18-23 10,0 0 0,19 18 0,54 43-1812,-85-76 1801,1 1 0,0-1 0,0 0-1,0 1 1,0-1 0,0 0 0,0 0-1,0 0 1,0 0 0,0 0 0,0 0-1,0 0 1,0 0 0,0 0 0,0 0-1,-1 0 1,1-1 0,0 1 0,0 0-1,0-1 1,0 1 0,0-1 0,0 1-1,-1-1 1,1 1 0,0-1 0,0 1-1,-1-1 1,1 0 0,0 0 0,-1 1 0,1-1-1,-1 0 1,1 0 0,0-1 0,0 1-10,4-1-802</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4:38.153"/>
    </inkml:context>
    <inkml:brush xml:id="br0">
      <inkml:brushProperty name="width" value="0.2" units="cm"/>
      <inkml:brushProperty name="height" value="0.2" units="cm"/>
      <inkml:brushProperty name="color" value="#FF0066"/>
    </inkml:brush>
  </inkml:definitions>
  <inkml:trace contextRef="#ctx0" brushRef="#br0">54 71 120,'-4'-2'1222,"-1"-2"-884,-1-1-1,1 1 0,0-1 1,1 0-1,-1-1 1,1 1-1,0-1 1,-4-7-1,7 10-202,0-5-585,0 3 509</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4:38.492"/>
    </inkml:context>
    <inkml:brush xml:id="br0">
      <inkml:brushProperty name="width" value="0.2" units="cm"/>
      <inkml:brushProperty name="height" value="0.2" units="cm"/>
      <inkml:brushProperty name="color" value="#FF0066"/>
    </inkml:brush>
  </inkml:definitions>
  <inkml:trace contextRef="#ctx0" brushRef="#br0">30 0 96,'-29'26'5684,"41"-9"-7597,5-25-1774</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4:39.285"/>
    </inkml:context>
    <inkml:brush xml:id="br0">
      <inkml:brushProperty name="width" value="0.2" units="cm"/>
      <inkml:brushProperty name="height" value="0.2" units="cm"/>
      <inkml:brushProperty name="color" value="#FF0066"/>
    </inkml:brush>
  </inkml:definitions>
  <inkml:trace contextRef="#ctx0" brushRef="#br0">39 97 272,'9'-66'3757,"-9"62"-2948,0-16 2938,-18 13-2721,6 43-405,1 50 503,4 0 0,8 162 1,41 175-172,-41-418-949,11 65 53,-12-68-185,-30-68-14051</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4:39.813"/>
    </inkml:context>
    <inkml:brush xml:id="br0">
      <inkml:brushProperty name="width" value="0.2" units="cm"/>
      <inkml:brushProperty name="height" value="0.2" units="cm"/>
      <inkml:brushProperty name="color" value="#FF0066"/>
    </inkml:brush>
  </inkml:definitions>
  <inkml:trace contextRef="#ctx0" brushRef="#br0">23 197 328,'-1'-1'39,"1"0"-1,0 0 1,-1 0 0,1 0 0,0 0-1,-1 0 1,1 0 0,-1 0-1,1 1 1,-1-1 0,1 0 0,-1 0-1,0 1 1,0-1 0,1 0-1,-2 0 1,1 0 65,0 0 0,0 0-1,0 1 1,0-1 0,0 0-1,1 0 1,-1 0 0,0 0-1,1 0 1,-1 0 0,0 0-1,1 0 1,-1 0 0,1 0-1,0-1 1,-1 1 0,1-2 295,5-13 335,-5 14-686,0 0 0,1 1 0,-1-1 1,1 1-1,-1-1 0,1 0 0,0 1 0,-1-1 0,1 1 0,0 0 0,0-1 0,0 1 0,0 0 1,0-1-1,3-1 0,4-5 111,0 1-26,0 0-1,0 1 1,0 0 0,1 0-1,-1 0 1,11-4-1,8-2-42,-7 2 3,1 1 0,0 0-1,1 2 1,29-7 0,-46 13-78,0 1-1,0-1 0,0 1 1,0-1-1,0 2 1,0-1-1,0 0 0,0 1 1,0 0-1,0 0 1,0 1-1,0-1 0,-1 1 1,1 0-1,0 0 1,-1 1-1,0-1 0,1 1 1,-1 0-1,0 0 1,-1 1-1,1-1 0,0 1 1,4 6-1,1 2 20,-1 1 0,0 0 1,-1 0-1,-1 0 0,0 1 0,-1 0 0,0 0 0,-1 0 0,-1 1 0,0 0 0,-1-1 0,0 1 0,-2 0 0,1 0 0,-2 0 1,-2 15-1,1-18 50,0 0 0,-1 0 0,-6 16 0,7-23-49,0-1 0,0 1-1,-1-1 1,1 0-1,-1 0 1,-1 0 0,1 0-1,0 0 1,-1-1-1,-7 6 1,-39 28 254,-32 16-55,25-22-356,55-29 78</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4:40.702"/>
    </inkml:context>
    <inkml:brush xml:id="br0">
      <inkml:brushProperty name="width" value="0.2" units="cm"/>
      <inkml:brushProperty name="height" value="0.2" units="cm"/>
      <inkml:brushProperty name="color" value="#FF0066"/>
    </inkml:brush>
  </inkml:definitions>
  <inkml:trace contextRef="#ctx0" brushRef="#br0">0 472 384,'6'-13'645,"0"0"1,0 0-1,1 0 1,1 1-1,0 0 0,19-20 1,-4 8-411,-1 0 0,-2-1 0,0-1 0,-2-1 0,26-50 1,-41 70-234,-1-1 1,1 1 0,-1-1-1,2-14 1,5-15 74,-8 32-27,0 0-1,0 0 1,0 0-1,0 0 1,-1 0 0,0 0-1,0-7 1,0 0 547,0 12-589,0-1 0,0 1-1,0-1 1,0 1-1,0-1 1,0 1 0,0-1-1,0 1 1,-1 0 0,1-1-1,0 1 1,0-1 0,0 1-1,0-1 1,-1 1-1,1-1 1,0 1 0,0 0-1,-1-1 1,1 1 0,0 0-1,-1-1 1,1 1-1,-1 0 1,1-1 0,0 1-1,-1 0 1,1 0 0,-1-1-1,1 1 1,-1 0-1,0 0 1,-19 3 251,15-1-208,-1 1 1,0 0-1,1 0 1,-10 8-1,2 0 35,11-10-80,-1 1 1,0 0-1,1 0 0,-1 1 0,1-1 0,0 0 0,-1 1 1,1-1-1,0 1 0,1 0 0,-1 0 0,0 0 0,1 0 1,0 0-1,-1 0 0,1 0 0,1 0 0,-1 0 0,0 0 0,1 1 1,-1-1-1,1 0 0,0 1 0,0-1 0,1 0 0,-1 0 1,0 1-1,1-1 0,1 3 0,-1 0-11,0-1 0,1 0 0,0 0 0,-1 0 0,2 0-1,-1 0 1,1 0 0,-1 0 0,1-1 0,1 1 0,-1-1 0,1 0 0,-1 0-1,1 0 1,0-1 0,1 1 0,-1-1 0,1 0 0,-1 0 0,1-1 0,7 4-1,2-1-68,-7-2 6,1-1 0,-1 1-1,1-1 1,-1-1-1,13 2 1,-15-3 87,1 0 0,0-1 0,-1 0 0,1 0 0,0 0 1,-1 0-1,0-1 0,1 0 0,-1 0 0,0-1 0,0 1 1,0-1-1,0 0 0,0 0 0,-1-1 0,0 1 0,1-1 0,-1 0 1,-1 0-1,1-1 0,0 1 0,-1-1 0,0 0 0,0 0 0,-1 0 1,1 0-1,-1 0 0,2-7 0,4-9 33,-6 15-29,1 0 0,-1 0 1,0-1-1,-1 1 0,1 0 1,-1-1-1,0-6 0,-1 13-10,0 0-1,0 0 1,0 0 0,-1 0-1,1 0 1,0 0-1,0 0 1,0 0 0,0 0-1,0 0 1,0 1-1,0-1 1,0 0 0,0 0-1,0 0 1,0 0-1,-1 0 1,1 0 0,0 0-1,0 0 1,0 0-1,0 0 1,0 0 0,0 0-1,0 0 1,0 0-1,0 0 1,-1 0 0,1 0-1,0 0 1,0 0-1,0 0 1,0 0 0,0 0-1,0-1 1,0 1-1,0 0 1,0 0 0,0 0-1,0 0 1,-1 0-1,1 0 1,0 0 0,0 0-1,0 0 1,0 0-1,0 0 1,-8 17 91,-5 27-207,10-19 50,2-1 1,1 1-1,1 0 0,1-1 0,1 1 1,2-1-1,0 0 0,1 0 1,10 23-1,-15-45 42,1 0-1,-1 0 1,0 0 0,1 0-1,-1 0 1,1 0 0,0 0 0,0 0-1,0-1 1,0 1 0,0-1 0,2 2-1,-3-2 13,1 0-1,-1-1 1,0 1-1,1 0 1,-1-1-1,0 1 1,1-1-1,-1 1 0,1-1 1,-1 0-1,1 0 1,-1 1-1,1-1 1,-1 0-1,1 0 1,-1 0-1,1-1 1,-1 1-1,0 0 0,1-1 1,-1 1-1,3-1 1,14-11 6,0-1 0,0 0-1,-2-2 1,1 0 0,20-25 0,-25 27 3,3-3-10,-1 0 1,15-24-1,-25 34 24,0 0 0,-1-1 0,0 1 0,0-1 0,-1 0 0,0 0 0,0 0 0,0 0 0,-1 0 0,0 0 0,0-8 0,2-12 2606,-5 48-2336,1 1-1,1 27 1,26 101-1498,-23-139 1203,0 1 0,1-1-1,0-1 1,6 13 0,-8-21-33,-2-2 32,1 0 1,-1 1 0,0-1-1,1 0 1,-1 0 0,1 0-1,-1 0 1,1 0 0,-1 1-1,1-1 1,-1 0 0,0 0-1,1 1 1,-1-1 0,0 0-1,1 1 1,-1-1 0,0 0-1,1 1 1,-1-1-1,0 1 1,0-1 0,1 0-1,-1 1 1,0-1 0,0 2-1,11 9-123,-6-10-117,0 0-1,0 0 0,0 0 1,1-1-1,-1 1 0,10-2 0,-6 1-131,-7-1 218,-1 1 1,0 0 0,0-1-1,1 1 1,-1-1 0,0 1-1,0-1 1,0 0 0,1 0-1,-1 1 1,0-1-1,0 0 1,1-2 0,2 0-209,-3 2 138,0 0 0,1 0 0,-1 0-1,0 0 1,0 0 0,0 0 0,0-1 0,0 1 0,-1 0 0,1-1 0,0 1-1,-1 0 1,1-1 0,-1 1 0,1-1 0,-1 1 0,1-1 0,-1-2 0,0-10-1062</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4:41.070"/>
    </inkml:context>
    <inkml:brush xml:id="br0">
      <inkml:brushProperty name="width" value="0.2" units="cm"/>
      <inkml:brushProperty name="height" value="0.2" units="cm"/>
      <inkml:brushProperty name="color" value="#FF0066"/>
    </inkml:brush>
  </inkml:definitions>
  <inkml:trace contextRef="#ctx0" brushRef="#br0">73 74 484,'-38'-18'3914,"37"19"-3898,0 0 1,1 0-1,-1-1 0,1 1 0,-1 0 0,1 0 0,0 0 0,-1 0 1,1 0-1,0 0 0,0 0 0,-1 0 0,1 0 0,0 0 0,0 0 1,0 0-1,0 0 0,0 1 0,1 1 17,0 0 0,0 0 0,0 0 0,0 0 0,0 0 0,1 0 0,-1 0 0,1 0 0,0 0 0,0-1 0,3 4 0,-3-3-23,0-1-1,0 1 1,0-1-1,0 1 1,-1 0 0,1 0-1,-1 0 1,1 0-1,-1 0 1,0 0-1,0 5 1,-1-7-4,1-1 0,-1 0 0,0 1 0,0-1 0,0 1 0,0-1 0,1 1 0,-1-1 0,0 0 0,0 1 0,1-1 0,-1 1-1,0-1 1,1 0 0,-1 1 0,0-1 0,1 0 0,-1 1 0,1-1 0,-1 0 0,0 0 0,1 0 0,-1 1 0,1-1 0,-1 0 0,1 0 0,-1 0 0,1 0 0,-1 0 0,1 0 0,-1 0 0,1 0 0,-1 0 0,1 0 0,-1 0 0,0 0 0,1 0 0,-1 0 0,1 0 0,-1 0 0,1-1 0,-1 1 0,1 0 0,-1 0 0,0-1 0,1 1 0,-1 0 0,1 0 0,-1-1 0,1 0 0,4-5 58,-1-1 1,0 0 0,0 0 0,-1 0 0,0-1 0,0 1 0,0-1-1,-1 1 1,0-1 0,-1 0 0,0 0 0,0 0 0,0-14 0,-2 20-74,1 0 1,-1 0 0,1 1 0,-1-1 0,0 0-1,0 0 1,0 0 0,0 0 0,0 1-1,0-1 1,0 1 0,-1-1 0,1 1 0,0-1-1,-1 1 1,1-1 0,-1 1 0,0 0-1,1 0 1,-1 0 0,0 0 0,0 0 0,0 1-1,0-1 1,0 0 0,0 1 0,0-1 0,0 1-1,0 0 1,0 0 0,0 0 0,0 0-1,-2 0 1,0 1-108,1-1-1,-1 1 1,0 0-1,1 1 1,0-1 0,-1 0-1,1 1 1,0 0-1,0 0 1,0 0-1,0 0 1,0 0 0,0 1-1,0-1 1,1 1-1,0 0 1,-1 0-1,1 0 1,0 0 0,0 0-1,0 0 1,1 0-1,-1 1 1,1-1-1,0 1 1,0-1-1,0 1 1,0-1 0,1 1-1,-1-1 1,1 1-1,0 0 1,0-1-1,1 1 1,-1 0 0,1-1-1,-1 1 1,1 0-1,0-1 1,0 1-1,1-1 1,-1 0 0,4 6-1,3 2-681</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4:41.508"/>
    </inkml:context>
    <inkml:brush xml:id="br0">
      <inkml:brushProperty name="width" value="0.2" units="cm"/>
      <inkml:brushProperty name="height" value="0.2" units="cm"/>
      <inkml:brushProperty name="color" value="#FF0066"/>
    </inkml:brush>
  </inkml:definitions>
  <inkml:trace contextRef="#ctx0" brushRef="#br0">144 172 380,'8'-47'4068,"-3"-15"-1693,-5 58-2269,-1-1 1,1 1-1,-1 0 1,0 0-1,0-1 0,-1 1 1,1 0-1,-1 0 1,0 0-1,0 1 1,0-1-1,-3-4 1,5 8-100,0 0 0,-1-1 1,1 1-1,0-1 0,-1 1 0,1-1 1,0 1-1,-1 0 0,1-1 1,-1 1-1,1 0 0,-1 0 0,1-1 1,-1 1-1,1 0 0,-1 0 1,1-1-1,-1 1 0,1 0 0,-1 0 1,0 0-1,1 0 0,-1 0 1,1 0-1,-1 0 0,1 0 0,-1 0 1,1 0-1,-1 0 0,0 1 0,0-1 1,-19 14 344,-11 26 179,29-37-521,-6 8-10,1 2 1,1-1-1,0 1 0,0 0 1,1 0-1,-5 21 1,-8 85 29,17-109 7,1 0 0,0 0 1,1 1-1,0-1 1,1 0-1,0 0 1,0 0-1,1-1 1,0 1-1,1 0 1,0-1-1,1 0 1,0 0-1,0 0 1,1-1-1,11 14 1,-11-15-52,-1-1 1,1-1-1,0 1 1,1-1-1,-1 0 1,1 0-1,0-1 1,0 0-1,0 0 1,1-1-1,-1 0 1,1 0-1,0-1 0,0 0 1,0 0-1,0-1 1,0 0-1,0 0 1,1-1-1,15-1 1,-2-2-89,-12 2-621,0 0 1,0-1-1,0 0 1,14-6 0,-21 7 464,0 0 1,0-1 0,-1 1 0,1-1 0,-1 0 0,1 0 0,-1 0 0,1 0 0,-1 0 0,0-1 0,0 1 0,0-1 0,0 1-1,-1-1 1,1 0 0,-1 1 0,0-1 0,2-6 0,4-5-779</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4:42.023"/>
    </inkml:context>
    <inkml:brush xml:id="br0">
      <inkml:brushProperty name="width" value="0.2" units="cm"/>
      <inkml:brushProperty name="height" value="0.2" units="cm"/>
      <inkml:brushProperty name="color" value="#FF0066"/>
    </inkml:brush>
  </inkml:definitions>
  <inkml:trace contextRef="#ctx0" brushRef="#br0">129 204 636,'-12'13'4083,"12"-13"-3947,0 1 0,0-1 0,0 4 545,0-3-545,7 8-614,-6-8 467,1 0 17,0 1-1,0-2 1,-1 1-1,1 0 1,0 0-1,0 0 1,0-1-1,0 1 1,0-1-1,0 0 1,0 1-1,0-1 1,0 0-1,0 0 1,1 0-1,-1-1 1,0 1-1,0 0 1,0-1-1,0 0 1,0 1-1,-1-1 1,1 0-1,0 0 1,2-1-1,4-1-3,0-1-1,0 0 1,0-1-1,-1 1 1,9-8-1,-13 9 0,0 0 1,0 1-1,-1-1 0,1 0 1,-1 0-1,0 0 0,1-1 0,-2 1 1,1-1-1,0 1 0,-1-1 1,1 1-1,-1-1 0,0 0 1,0 0-1,-1 1 0,1-1 0,-1 0 1,0 0-1,0 0 0,0-4 1,-2 1 124,1 1 0,-1-1 1,0 0-1,-1 1 0,0 0 1,0 0-1,0-1 1,-1 2-1,1-1 0,-2 0 1,-7-8-1,9 11-62,0-1 0,0 1 0,0 0 0,0 0 0,-1 1 0,1-1-1,-1 1 1,0-1 0,0 1 0,0 0 0,0 1 0,0-1 0,0 1 0,0-1 0,-1 1 0,1 1 0,-1-1 0,1 1-1,0-1 1,-1 1 0,1 0 0,-1 1 0,1-1 0,0 1 0,-1 0 0,1 0 0,0 0 0,0 1 0,-1-1 0,-4 4 0,3-1-54,0-1 1,0 2 0,0-1 0,0 0-1,1 1 1,0 0 0,0 1 0,0-1 0,1 1-1,-1 0 1,1 0 0,1 0 0,-1 0 0,1 1-1,0-1 1,1 1 0,-1 0 0,2 0 0,-3 9-1,1 6 30,0 0-1,2 1 0,0-1 1,6 44-1,-3-57-27,0 0 0,0 0 0,1 0 0,1 0 0,0-1 0,0 1 0,0-1 0,1 0 1,1 0-1,-1-1 0,1 0 0,0 0 0,1 0 0,-1 0 0,1-1 0,1 0 0,-1-1 0,1 0 0,16 8 0,43 21-489,-64-33 455,0 0 1,0-1-1,0 1 0,-1-1 1,1 0-1,0 0 0,0 0 0,0 0 1,0 0-1,3-1 0,3 0-52,-7 1-21,0 0-1,0-1 0,0 1 0,-1-1 0,1 1 0,0-1 0,0 0 1,0 1-1,-1-1 0,1 0 0,-1 0 0,1 0 0,-1-1 0,1 1 0,-1 0 1,1-1-1,-1 1 0,0 0 0,0-1 0,0 0 0,0 1 0,0-1 1,1-2-1,17-46-3967,-14 32 2627,-2 12 912,8-13-90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37.041"/>
    </inkml:context>
    <inkml:brush xml:id="br0">
      <inkml:brushProperty name="width" value="0.2" units="cm"/>
      <inkml:brushProperty name="height" value="0.2" units="cm"/>
    </inkml:brush>
  </inkml:definitions>
  <inkml:trace contextRef="#ctx0" brushRef="#br0">21 483 144,'0'0'406,"-6"0"-49,-9 1 1876,30-12-1522,-9 7-713,-1 1-1,1 0 1,0 1 0,0-1-1,0 1 1,1 1 0,-1-1-1,0 1 1,1 0 0,-1 0-1,8 1 1,28-7-11,99-24 12,-94 22 9,0-1 0,-1-3 0,63-25-1,-79 23-10,0-2 0,-2-1 0,0-1 0,47-42 0,-74 60 3,1-1 1,-1 0-1,0 1 1,1-1-1,-1 0 1,0 0-1,0 0 0,0 0 1,-1 0-1,1 0 1,0 0-1,-1 0 1,1-1-1,-1 1 1,0 0-1,0-4 0,-4-38 40,1 15 66,2 25-20,1 0 0,-1 0 0,-1 1 0,1-1 0,0 0 0,-1 0 1,0 1-1,0-1 0,0 1 0,0-1 0,0 1 0,-1 0 0,1 0 0,-7-5 0,0-2-3,-13-9-191,8 10-28,13 8 100,1 1 26,0 0 11,-1 1 1,1-1 0,0 0-1,-1 0 1,1 0-1,0 0 1,-1 0-1,1 0 1,0 0-1,-1 0 1,1 0-1,0 0 1,-1 0-1,1 0 1,0 0-1,-1 0 1,1 0-1,0 0 1,-1 0-1,1 0 1,0 0-1,-1 0 1,1 0-1,0-1 1,-1 1-1,1 0 1,0 0-1,-1-1 1,0 1 3,1-1-1,-1 1 1,0 0 0,0-1 0,0 1-1,1 0 1,-1-1 0,0 1 0,0 0-1,0 0 1,0 0 0,0 0 0,1 0-1,-1 0 1,0 0 0,0 0 0,0 0 0,0 0-1,0 1 1,-1-1 0,-5 4 29,0 1 0,0-1 0,0 1 0,1 0 1,-1 1-1,1 0 0,0-1 0,1 2 0,0-1 0,0 1 0,0 0 0,1 0 1,0 0-1,0 1 0,1-1 0,0 1 0,0 0 0,-2 11 0,-1 8-26,1 0-1,1 1 0,1-1 0,2 33 0,3-26-77,1 0 0,8 36-1,4 35-14,-7-34 113,-4-34 91,1 41 1,-1 19-135,-4-96 50,2-1-25,-1-1 1,1 0 0,-1 1 0,1-1 0,-1 0-1,1 0 1,-1 0 0,1 0 0,-1 0 0,0 0 0,1 0-1,-1 0 1,0 0 0,2-3 0,19-26 84,-15 20-77,42-70-170,-35 55 38,35-48-1,-24 39 107,-18 24 53,0 0-1,1 1 1,0-1-1,0 1 0,13-10 1,-14 14 13,0 0 0,0 0 0,1 0 0,0 1 0,15-6 1,-8 16-335,-12-3 282,0 0 0,0 1 1,0-1-1,0 0 0,0 1 1,-1 0-1,0-1 1,0 1-1,0 0 0,0 0 1,-1 0-1,3 9 0,15 28 296,-17-36-322,0 0-1,0 0 0,0 0 0,-1 0 1,1 0-1,-1 0 0,0 9 0,1-1-13,2 9 131,-1 0 1,-1 0 0,0 23 0,-2-45-81,0 3-11,1-1 1,-1 0-1,1 1 1,-1-1-1,1 0 1,0 0-1,0 1 0,0-1 1,2 3-1,-2-4 37,0 2-12,1 1-35,1-1 0,-1 0 1,1 0-1,-1 0 1,1 0-1,5 4 0,-6-5 17,20 9 133,-18-10-195,-1-1 1,0 1-1,0-1 0,1 0 1,-1 0-1,0-1 0,0 1 1,1-1-1,-1 1 0,5-3 1,18-1-1347,-21 1 933,-1 0 0,1 0 0,-1 0 0,0-1 0,0 1 0,6-9 0,-8 11 378,-1 0 21,0 0 0,0 0 0,0 0 1,0 0-1,0-1 0,0 1 0,0 0 0,0 0 0,-1-1 0,1 1 0,0 0 0,-1-1 0,1-1 0,1-2-81,4-9-261</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5:43.564"/>
    </inkml:context>
    <inkml:brush xml:id="br0">
      <inkml:brushProperty name="width" value="0.2" units="cm"/>
      <inkml:brushProperty name="height" value="0.2" units="cm"/>
      <inkml:brushProperty name="color" value="#FF0066"/>
    </inkml:brush>
  </inkml:definitions>
  <inkml:trace contextRef="#ctx0" brushRef="#br0">90 60 128,'-18'-12'763,"15"12"-852,0-1 375,-1 0 0,0 0 0,0 0 0,1 1 0,-1 0 0,-6 0 0,7 1-168,9 0-123,3 1 8,-7-1 9,-1-2-9,0 0 0,0 0 0,0 1 0,0-1 0,0 0 0,0 0 0,0 0 0,0 0 0,0 0 0,-1 0 0,1-1 0,-1 1 0,1 0 0,-1 0 0,1 0 0,-1-1 0,1 1 0,-1-2 0,1 1 24,0-1-73,-1 3 59,0 0 1,1 0 0,-1-1 0,0 1 0,0 0-1,1 0 1,-1 0 0,0-1 0,0 1-1,0 0 1,1 0 0,-1-1 0,0 1 0,0 0-1,0 0 1,0-1 0,0 1 0,0 0-1,0-1 1,1 1 0,-1 0 0,0-1 0,0 1-1,0 0 1,0-1 0,0 1 0,0 0-1,-1 0 1,1-1 0,0 1 0,0 0 0,0-1-1,0 1 1,0 0 0,0-1 0,0 1-1,-1 0 1,1 0 0,0-1 0,0 1 0,0 0-1,-1 0 1,1 0 0,0-1 0,0 1-1,-1 0 1,1 0 0,0 0 0,-8-7 107,6 7-119,0-1 1,1 1 0,-1-1 0,0 1-1,1 0 1,-1 0 0,0 0 0,0 0-1,1 0 1,-1 0 0,0 0 0,0 0-1,1 1 1,-1-1 0,0 0 0,1 1-1,-1 0 1,1-1 0,-1 1 0,1 0-1,-1 0 1,1 0 0,-1 0 0,1 0-1,0 0 1,-1 0 0,1 1 0,0-1-1,0 0 1,0 1 0,0-1 0,0 1-1,0-1 1,1 1 0,-1-1 0,0 1-1,1 0 1,-1-1 0,0 3 0,1-3-3,0 0 0,0 0 1,0 0-1,0 0 0,0 0 1,0 0-1,0 0 0,0 0 1,0 0-1,1 0 0,-1 0 0,0 0 1,1 0-1,-1 0 0,0-1 1,1 1-1,-1 0 0,1 0 1,-1 0-1,1-1 0,0 1 1,-1 0-1,1 0 0,0-1 1,0 1-1,0 0 0,13 15 4,-12-14-5,1 0 0,-1 0 1,0 0-1,1-1 0,-1 1 0,1 0 1,-1-1-1,1 0 0,0 0 1,-1 0-1,1 0 0,0 0 0,0 0 1,0-1-1,0 0 0,0 1 1,0-1-1,0 0 0,0 0 0,0-1 1,0 1-1,-1-1 0,1 1 1,0-1-1,0 0 0,4-2 0,-5 3 17,-2 0-16,1 0 0,0 0 0,0 0 0,0 0 0,0 0 0,0-1 0,0 1 0,0 0 0,-1 0 0,1-1 0,0 1 0,0 0 0,0-1 0,-1 1 0,1-1 0,0 1 0,0-1 0,-1 1 0,1-1 0,0 1-1,-1-1 1,1 0 0,-1 1 0,1-1 0,-1 0 0,1 0 0,-1 0 0,1 0 0,-1-1 1,-1 0 1,1 0-1,0 0 0,-1 1 0,0-1 0,1 0 0,-1 0 1,0 1-1,0-1 0,0 1 0,0-1 0,0 1 1,0-1-1,0 1 0,-1-1 0,1 1 0,0 0 1,-1 0-1,1 0 0,-1 0 0,1 0 0,-1 0 1,-2-1-1,-8-8-8,1 20-25,10-10 32,0 1 0,1-1 0,-1 0 0,1 1-1,-1-1 1,1 1 0,-1-1 0,1 1 0,-1-1 0,1 1 0,-1 0-1,1-1 1,-1 1 0,1-1 0,0 1 0,-1 0 0,1-1 0,0 1 0,0 0-1,0-1 1,-1 1 0,1 0 0,0 0 0,0-1 0,0 1 0,0 1 0,0 0-1,0-1 0,0 1 0,-1 0 0,1-1 1,0 1-1,0-1 0,0 1 0,0 0 0,0-1 0,0 1 1,0 0-1,1-1 0,-1 1 0,1-1 0,-1 1 0,1-1 0,-1 1 1,1-1-1,0 1 0,0-1 0,0 0 0,0 1 0,1 1 1,0-1-2,0 0-2,15 13-4,2-14-60,-16-1 64,-6-14 16,2 6-12,-10-6 0,7 9-3,2 3 4,1 1-1,-1-1 0,1 0 0,-1 0 0,0 1 1,0-1-1,0 1 0,0 0 0,-3-2 1,4 2-1,1 1 0,-1-1 0,0 1 0,1-1 0,-1 1 0,0 0 0,1 0 0,-1-1 0,0 1 0,0 0 0,1 0 0,-1 0 0,0 0 0,0 0 0,1 0 0,-1 0 0,0 0 0,0 0 0,1 0 0,-1 0 0,0 0 0,1 0 0,-1 1 0,0-1 0,0 0 0,1 1 0,-1-1 0,0 0 0,1 1 0,-1-1 0,1 1 0,-2 0 0,1 1 0,-31 24-7,15-12 6,15-7 1,2-5-1,-1-1 0,1 1 1,-1-1-1,1 0 0,-1 1 0,1-1 1,0 1-1,-1-1 0,1 1 1,0-1-1,0 1 0,0-1 0,0 1 1,0-1-1,0 1 0,1-1 0,-1 0 1,0 1-1,1-1 0,-1 1 1,1-1-1,-1 0 0,1 1 0,0-1 1,0 0-1,-1 0 0,1 1 1,0-1-1,0 0 0,0 0 0,0 0 1,1 0-1,-1 0 0,0 0 1,2 0-1,3 3 0,1-1 1,0 0 0,0 0 0,0-1-1,0 0 1,14 2 0,18-7-14,-16-12 0,-21 6 11,-1 7 3,0-1 0,0 1 0,0-1 0,-1 1 0,1-1 1,-1 0-1,1 1 0,-1-1 0,0 0 0,0 1 0,0-1 1,0 0-1,-1 1 0,1-1 0,-1 0 0,0 1 0,0-1 1,0 1-1,0-1 0,0 1 0,0-1 0,-3-3 0,3 5 0,0 1-1,0 0 1,0 0-1,0 0 0,0 0 1,0 0-1,0 0 1,0 0-1,0 0 1,0 0-1,0 0 0,0 0 1,0 1-1,0-1 1,0 0-1,0 1 0,0-1 1,0 1-1,0-1 1,1 1-1,-1 0 1,-1 0-1,2 0-6,-17 12-1117,17-12 1064,0 0 0,0 0 0,0-1 0,0 1 0,0 0 0,0 0 0,0 0 0,0 0 0,0-1 0,0 1 0,1 0 0,-1 0 0,0-1 0,1 1 0,-1 0 0,1 0 0,-1-1 0,0 1 0,1 0-1,0-1 1,-1 1 0,1 0 0,-1-1 0,1 1 0,0-1 0,-1 1 0,1-1 0,0 0 0,1 1 0,-1 0 0,8 6-487</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5:45.134"/>
    </inkml:context>
    <inkml:brush xml:id="br0">
      <inkml:brushProperty name="width" value="0.2" units="cm"/>
      <inkml:brushProperty name="height" value="0.2" units="cm"/>
      <inkml:brushProperty name="color" value="#FF0066"/>
    </inkml:brush>
  </inkml:definitions>
  <inkml:trace contextRef="#ctx0" brushRef="#br0">56 188 80,'2'1'998,"9"8"-496,10 0-212,-20-9-283,0 0 0,0 0 0,0-1 0,-1 1 1,1 0-1,0 0 0,0-1 0,-1 1 1,1 0-1,0-1 0,0 1 0,-1-1 1,1 1-1,-1-1 0,1 1 0,0-1 1,0-1-1,-1 2 0,0 0 0,0 0 0,0 0 0,0-1-1,0 1 1,0 0 0,1 0 0,-1 0 0,0-1 0,0 1 0,0 0 0,0 0 0,0 0 0,0 0 0,0-1-1,1 1 1,-1 0 0,0 0 0,0 0 0,0 0 0,0 0 0,1-1 0,-1 1 0,0 0 0,0 0-1,0 0 1,0 0 0,1 0 0,-1 0 0,0 0 0,0 0 0,0 0 0,1 0 0,-1 0 0,0 0-1,0 0 1,1 0 0,-1 0 0,0 0 0,0 0 0,0 0 0,1 0 0,-1 0 0,0 0 0,0 0 0,0 1-1,0-1 1,1 0 0,-1-1 67,3 0 5,17-14 91,-20 15-161,1 0 0,-1 0 0,0 0 0,0 0 0,1 0 0,-1 0-1,0 0 1,0 0 0,1-1 0,-1 1 0,0 0 0,0 0 0,0 0 0,1 0 0,-1-1 0,0 1 0,0 0 0,0 0 0,0 0 0,1-1 0,-1 1 0,0 0 0,0 0 0,0-1-1,0 1 1,0 0 0,0 0 0,0-1 0,0 1 0,1 0 0,-1-1 0,0 1 0,0 0 0,0 0 0,-1-1 0,1 1 0,0 0 0,0 0 0,0-1 0,0 1 0,0 0-1,0 0 1,0-1 0,0 1 0,-1-1 0,-20-3 214,19 3-214,0 4-1,0-1-10,0 1 0,0-1-1,0 0 1,0 1 0,0-1-1,0 0 1,-1-1 0,1 1-1,-1 0 1,0-1 0,-4 3-1,7-1 5,0 1-1,0 0 1,0-1-1,0 1 0,1 0 1,-1-1-1,3 7 1,7 0 39,1-3-34,3-20 1,-12 8-5,0 1 0,-1-1 0,0 0 0,0 1-1,0-1 1,-1 0 0,1 1 0,-1-1 0,-1-7-1,1 5 2,0 4 14,-37-23 56,36 25-74,-1 0 0,0 1 0,0-1 0,0 1 0,0-1 1,0 1-1,0 0 0,0 0 0,0 0 0,1 0 0,-1 0 0,0 1 0,0-1 1,0 0-1,0 1 0,0 0 0,0-1 0,1 1 0,-1 0 0,0 0 1,0 0-1,1 0 0,-1 0 0,1 0 0,-1 1 0,1-1 0,0 0 1,-1 1-1,1-1 0,0 1 0,0-1 0,-2 3 0,2-2-11,2 29-29,3-25 27,1-3 9,-4-3 4,-1 1 0,0-1 0,1 1 0,-1-1 0,1 1 0,-1-1 0,1 0 0,0 1 0,-1-1 0,1 0 0,-1 1 0,1-1 0,0 0 0,-1 0 0,1 1 0,0-1 0,-1 0 0,1 0 0,0 0 0,-1 0 0,1 0 0,0 0 0,-1 0-1,1 0 1,0 0 0,-1 0 0,1 0 0,0-1 0,-1 1 0,1 0 0,-1 0 0,1-1 0,0 1 0,-1 0 0,1-1 0,0 0 0,5-2-2,-6 3 2,1 0 0,-1 0 0,1 0 0,-1 0 0,1 0 0,-1 0 0,1 0 0,-1 0 0,1 0 0,-1 0 0,1-1 0,-1 1-1,1 0 1,-1 0 0,0-1 0,1 1 0,-1 0 0,1 0 0,-1-1 0,0 1 0,1 0 0,-1-1 0,0 1 0,1-1 0,-1 1 0,0 0 0,0-1 0,1 1 0,-1-1 0,0 1 0,0-1 0,0 0 0,1 1 0,-1 0 1,0-1-1,0 1 0,0-1 0,0 1 1,0 0-1,1-1 0,-1 1 0,0 0 1,0 0-1,1-1 0,-1 1 1,0 0-1,0-1 0,1 1 0,-1 0 1,0 0-1,1 0 0,-1-1 0,0 1 1,1 0-1,-1 0 0,0 0 0,1 0 1,-1 0-1,1 0 0,-1 0 1,0 0-1,1 0 0,0 0 0,3-23 28,-3 16-25,-2-5 15,-19-11-19,-9 3-6,28 20 8,0-1 0,0 1 0,-1 0 0,1-1 0,0 1 0,0 0 1,0-1-1,-1 1 0,1 0 0,0 0 0,0 0 0,-1 0 0,1 1 0,0-1 0,0 0 0,0 0 0,-1 1 0,1-1 0,0 1 1,0-1-1,0 1 0,0-1 0,0 1 0,0 0 0,0-1 0,0 1 0,0 0 0,0 0 0,0 0 0,0 0 0,0 1 0,-1 1 4,0-1-1,1 1 0,0-1 1,-1 1-1,1 0 0,0-1 0,0 1 1,1 0-1,-1 0 0,1 0 0,-1 0 1,1 3-1,0-4-3,0 0-1,0 0 1,0 0-1,0 0 1,1 0 0,-1 0-1,1 0 1,-1 0 0,1 0-1,0-1 1,0 1 0,0 0-1,0 0 1,0-1-1,0 1 1,0 0 0,1-1-1,-1 1 1,0-1 0,1 0-1,-1 1 1,1-1-1,0 0 1,-1 0 0,1 0-1,0 0 1,0 0 0,0-1-1,0 1 1,-1 0-1,1-1 1,3 1 0,-2-1 1,-1 0 0,1 1 1,0-1-1,0-1 0,0 1 1,0 0-1,0-1 0,0 0 1,0 1-1,0-1 0,3-2 1,25-3-15,-29 6 8,-1-4 1,11-19-6,-10 9 5,-27-24 16,21 35-8,3 2-3,0 0 1,0 1 0,0-1 0,0 0-1,0 0 1,0 1 0,0-1 0,0 1-1,0-1 1,0 1 0,0-1 0,0 1-1,-1-1 1,1 1 0,0 0 0,0 0-1,0 0 1,-1 0 0,1 0 0,0 0-1,0 0 1,-1 0 0,1 0 0,0 0-1,0 1 1,-2 0 0,0 0-2,1 1 0,0-1 0,-1 1 0,1 0 0,0-1 0,0 1 1,0 0-1,0 0 0,1 1 0,-1-1 0,0 0 0,1 1 0,0-1 0,-1 1 0,0 3 0,1-4 4,0-2-3,1 0 0,-1 1-1,0-1 1,1 0 0,-1 1-1,1-1 1,-1 0 0,0 1-1,1-1 1,-1 1 0,1-1-1,-1 1 1,1-1-1,0 1 1,-1 0 0,1-1-1,-1 1 1,1-1 0,0 1-1,0 0 1,-1-1 0,1 1-1,0 0 1,0-1 0,0 1-1,0 0 1,-1-1 0,1 1-1,0 1 1,0 17 11,0-17-12,1-1 0,-1 0-1,1 0 1,-1 1-1,1-1 1,0 0 0,-1 0-1,1 0 1,0 1 0,0-1-1,0 0 1,0 0 0,0-1-1,0 1 1,0 0-1,0 0 1,0 0 0,1-1-1,-1 1 1,3 0 0,12 10 3,-14-10-4,-1 0 1,0-1 0,1 1 0,-1-1-1,1 1 1,-1-1 0,1 0 0,-1 0-1,0 1 1,1-1 0,-1 0 0,1 0-1,-1 0 1,1-1 0,-1 1 0,1 0-1,-1-1 1,1 1 0,1-1-1,28-12 11,-6-11 14,-24 22-27,-1-1 0,1 0 0,-1 0 0,0 0 0,0 1 0,0-1 0,0 0 0,0 0 0,-1 0 0,1 1 0,-1-1 0,0 0 0,-1-3 0,0-1-5,0-6 10,1 12-1,0 0 0,1-1 0,-1 1 0,0 0 0,0 0 0,0 0 0,0 0 1,0 0-1,0 0 0,0 0 0,0 0 0,0 1 0,-1-1 0,1 0 0,0 1 0,0-1 0,-1 0 0,-1 1 0,-31-11-11,23 8-4,7 1-8,1 1 1,-1-1-1,1 0 0,-1-1 1,1 1-1,-1 0 1,-2-4-1,6 5 23,-1 0-73,0 0 0,0 0 0,1 0 0,-1 0 0,0-1 0,1 1 0,-1 0 0,1-1 0,0 1 0,-1 0 0,1-1 0,0 1 0,0 0 0,0-1 0,0 1 0,0-1 0,0 1 0,0 0 0,1-1 0,-1 1 0,0 0 0,1-1 0,-1 1 0,1 0 0,-1 0 0,1-1 0,0 1 0,-1 0 1,1 0-1,0 0 0,0 0 0,0 0 0,0 0 0,0 0 0,0 0 0,1-1 0,10-8-401</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6:59:42.66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10 120 288,'-9'-5'4063,"22"10"-3656,-17-5 133,10 0-158,13 0-319,20 8 337,-38-8-359,3 0-24,37-1 125,9 2-242,-22 0-90,1 2 542,-25-3-250,2 0 127,7 0-52,-10 0-9,25-1 304,31-2-584,-56 3 123,5-4 2,10 0 3,3 1 239,2 2 140,-2 1-289,5 0-76,57 4-912,8-8 1272,-43-3-873,-45 6 452,30 5 217,111-15 960,-118 3-948,-12 8-197,-10 0-2,3 0 1,30-4 59,-33 4-42,18-1-72,-17 1 29,0-1 0,1 1 0,-1-1 1,0 0-1,0-1 0,9-3 0,-9 4 62,-1-1 0,0 1 0,1-1-1,0 1 1,-1 1 0,9-1 0,-12 1 10,28 0-32,14 0 3,-42 0 57,13-1 60,-3-2-76,7 0-58,63-6-8,-19 9-22,-20-4-59,-17 0 160,-13 4 5,-6-1-72,-1 0 0,1 1 0,0-1 0,0 2 0,-1-1 0,1 0 0,0 1 0,-1 0 0,7 3 0,-8-4-23,0 1-1,-1 0 1,1-1 0,0 1 0,0-1-1,0 0 1,-1-1 0,8 0 0,-4 0-69,-6 1-8,17 0-1,75 7 572,-52-10-444,-38 3-35,16 0-8,-16 0 8,4 0 0,161 1-31,-114 2 13,-54-3 20,6 1-67,23 2-103,-1 0 1,44-2-1,-50-1 283,-19 0-37,5 0 57,57 0 36,-64 0-179,5 0-19,26 6 18,1-3 1,0 0 0,-1-2 0,39-4 0,11 1 193,-32 2-288,-15 0-107,22-4 84,-18 0 110,-34 3 26,0 0 0,0 0 0,0 1 1,0 0-1,0 0 0,0 0 0,0 0 0,6 2 0,4 1 58,1 0 0,-1-2 0,29 1 0,67 1 126,-69-6-234,28-1 9,-32-1 34,-34 4 7,0 0 1,0 0-1,0 0 0,0 1 1,0 0-1,0 0 1,0 0-1,0 0 1,0 0-1,1 1 1,-1 0-1,4 1 1,12-1 7,-19-1-13,0 0-1,0-1 1,0 1 0,0 0-1,0 0 1,0 0 0,0 0-1,0 0 1,0 0-1,0 1 1,0-1 0,0 0-1,0 0 1,0 1 0,0-1-1,0 0 1,2 2 0,23-9 25,15 3-22,-22 2-42,0 0 0,22-6 1,-34 6 25,14 0-15,-19 2 28,33-5 104,18 7-30,-48-2-71,-8-2 1,31-1 5,49 0-17,-66 3-35,10-4-22,-17 4 77,3 0 60,27 1 41,-31-2-123,-2 0 5,0 1 0,0 0 0,0 0 0,0-1 0,0 1 0,0 0 0,0 0 0,0 0 0,0 0 0,1 0 1,-1 0-1,0 1 0,0-1 0,0 0 0,0 1 0,0-1 0,0 0 0,0 1 0,0-1 0,0 1 0,1 0 1,-1-1 9,20-3-1,-20 3-17,33 0-72,15-4 94,-46 4-1,2 0-15,65 4-243,-67-4 205,19 0 191,95 0 20,-113 0-156,0 0-5,165-8-569,-28 0 837,-11 16-396,-130-8 122,38 0-32,65 7 0,-99-6 100,168-5 131,-171 4-204,2 0-4,12 0-1,-12 0-1,22 5 10,-7-2 59,-17-3-27,1-1-38,0 1 4,-1-1 1,0 1 0,-1 0 0,1-1 0,0 1 0,-1 0 0,1 0 0,0 0 0,0 0 0,-1 0 0,1 0 0,0 0 0,0 0 1,-1 0-1,1 0 0,0 0 0,-1 0 0,1 1 0,0-1 0,-1 0 0,2 1 0,-1 0-53,24-1 12,-3 0 143,106 4 44,-106-4-145,-1 1 0,30 5 1,-47-6-10,21 0-176,-20 1 183,-1-1 0,1 1 0,-1 0-1,1 0 1,-1 0 0,1 1 0,6 2 0,35 2-383,60-3 671,-106-3-310,5 0-29,130 0 266,-132 0-214,2 0-2,2 1 4,28-3 1,-23 0-50,1 1-1,0 0 1,-1 1 0,1 0-1,-1 1 1,15 2 0,-17-5 67,5 1 40,-11 1 121,-1 0-132,104 4-109,-105-4 16,22 0-206,18 0 360,-39 0-72,32 0-210,-26-1 114,-7 1 58,-1 0 0,1 0 0,0 0 0,0 0 1,0 0-1,-1 0 0,1 1 0,0-1 0,0 1 0,-1-1 1,4 2-1,3-5 40,1 3-42,0-1 0,-1 1 0,1 0 0,15 3 0,2-1 38,27 9 154,30-17-281,-39 13-371,-1-5 471,-20-1-135,21 0-114,-32 1 224,-1-1-1,1-1 0,0 1 1,19-4-1,6 1 52,-36 2 65,21 0 102,-3 0-232,47 8-602,-65-8 566,2 1-45,37-2-36,-39 1 137,2 0 2,106-4 906,-105 4-877,26 0 34,51-8-172,-5 1 248,4 3-237,-31 0 114,-49 4-19,32 0 7,16-7 62,6 6-274,-57 1-37,5 0 125,11 0 141,19 0 480,-14 3-451,-12-4-113,2 1 56,-1 0 0,1 0 1,0 0-1,9 3 0,40-8 128,-57 5-18,31 0-50,-20 0-51,-9 0 15,48 0 15,-48 0-38,22 0 83,14-3-342,-35 2 354,0 0-56,1-1 0,-1 1 0,1 0 0,0 0 1,0 1-1,0-1 0,6 0 0,38 5 1,-5-7-80,-19 2 81,-22 2-23,1-1-1,0 0 1,-1 0 0,1 0 0,-1-1 0,1 1-1,0 0 1,-1-1 0,4-1 0,-5 2 13,69-4-371,-30 4 487,36 0-177,-34-4 232,-40 4-192,19-4-66,20 8 205,-38-4-51,0-1-65,35-5-313,1 1-1,50 1 1,-51-4 816,-34 8-445,73 9-438,-50-6 326,-22-3 125,-2 0-18,57-4-85,-58 4 117,1 0-113,19 0-39,-21 0 17,1 0 20,1 0 12,-2 0 1,0 0 0,-1 0 0,1 0 0,0 0 0,0 0 0,0 0 0,0 0 0,0 0 0,-1 0 0,1 0 0,0 1 0,0-1 0,0 0 0,-1 1 0,1-1-1,0 0 1,0 1 0,0 0 18,6-1 62,31 0 204,-35 0-292,4 0-218,64 5 475,-32-1-200,46-1-1,65 1 55,-136-6-94,-9 1-15,0 0 0,0 1 0,0-1 0,0 1 0,1 0 0,-1 1 0,0-1 0,9 3 0,-8-2 13,0 1-1,0-1 0,0 1 1,0 0-1,8 5 0,-9-6-9,-1 1 0,1-1 0,0 0 0,-1 0 0,1-1-1,0 1 1,0-1 0,0 0 0,6-1 0,4 0-31,41 1-59,-27-3 99,-24 2-18,-2 1 5,16 0 82,-16 0-20,30 3-16,-29-2-56,1 0 0,-1-1 1,0 0-1,1 0 0,-1 0 1,0 0-1,1-1 0,-1 1 1,8-3-1,-10 2 22,10-1 67,20-1 79,-13 4-143,-6 0 6,1-1-1,24-3 1,-36 3-20,1 0 0,-1 0 1,1-1-1,0 2 0,-1-1 1,1 0-1,-1 0 0,0 1 1,5 1-1,13 1-59,-19-3-6,21 0-134,91 4 440,-110-4-232,16 0 24,62 0 122,-55-4-204,-22 4 46,14 1-33,100 17-334,-51-17 567,-32-1-146,-21 3 54,-5-2-94,-1 1-1,1-1 1,0 0-1,-1-1 1,1 0 0,0 0-1,-1-1 1,15-3-1,-15 3-42,1 0-1,-1 1 0,1 0 0,-1 0 0,1 1 1,-1 0-1,11 3 0,-12-3 24,80 6 191,-84-7-135,150 0-241,-150 0 204,21 0-122,135 0 777,-135 0-655,-5 1 39,0-1-1,25-4 1,14 3-60,-55 1 19,26 0 27,-17-2-130,-1 2-1,1-1 0,18 3 1,5-1 350,-11-5-79,-14 3-176,0 0 0,1 1 0,13 1 0,5 0-144,68 7 248,-91-7-51,28 2-25,30 4 3,26 2-15,-31-2 63,4-2-277,-53-2 199,-7-3 8,43-2-18,-5 4 112,-38-2-90,59-4-225,-59 4 398,20 5-237,49 2-265,-15-3 696,-53-4-363,-1 0-57,15 4-7,0-2 1,0-1-1,24 0 0,-35-1 62,36-4 111,27 4-622,-68 0 585,1 0-12,18 0 71,-19 0-62,17-4 56,26 4-314,-44 0 109,3 0-6,54-7-24,-15 2 530,-24 3-296,-16 1-135,0 0 1,0 1-1,0-1 0,0 1 1,0 0-1,0 0 0,1 0 1,-1 0-1,0 0 0,0 1 1,0-1-1,0 1 0,5 2 1,-7-3-1,3 0-30,134-4-329,-138 4 390,22 0-244,46-8 680,-67 8-381,43 0-44,-40 0-64,18 0-56,-18 0 44,18 0-160,-17-2 144,-1 1 0,1 0 0,0 0 0,-1 0 0,1 1 0,0-1 0,0 1 0,5 1 0,22-3 273,-11-3 60,-12 3-241,0 0 0,0 1 0,0 0 0,0 1 0,12 0 0,8 1-62,-19 1 11,0-2 0,-1 1 0,1-1 0,0-1 0,0 0 0,19-4 0,-3 8-214,-24-3 221,-1 0 3,0 0 0,0 0 0,-1 0 0,1 0 0,0 0 1,0 0-1,0 0 0,0 0 0,0 0 0,-1 0 0,1 1 1,0-1-1,0 0 0,0 0 0,-1 1 0,1-1 0,1 2 145,1-2-125,59 8-461,-62-8 400,40 0 470,-36 0-382,26 0-228,23 0 230,-50 0 78,25-8 4,-16 8-125,-9 0-2,29 1-21,-29 0 20,0 0-1,0 0 0,-1 0 0,1 0 1,0-1-1,0 1 0,0-1 0,0 0 1,0 0-1,0 0 0,0 0 0,4-1 1,35-1-10,57-10-338,-11 20 529,-42-12-197,-44 4-8,21 4 97,11-4-103,-31 0 6,4 0 13,12 0 103,-19 0-77,-1-1 13,6-1-29,9 1-11,-10 1-22,8 0-90,-4 0 94,-6 0 22,56-3-54,-23 6 72,-33-3 46,1 0 20,18 0-12,-19 0-57,1 0-3,86 0-260,-60-3 436,-8 6-328,-20-3 89,1 0-49,36 0-134,-35 0 214,3 0 5,7 0 16,36 0 72,-48 0-16,6-1-5,0 0 8,0 0 0,0 1 0,0 0 0,0 0 0,0 0 0,12 2 0,-18-1-20,11-1-4,-7 0-39,84-4-192,-87 4 86,37 0-410,-8 0 515,-27 0-3,21 1 55,-10 1-18,-12-1-2,16-2 143,29 2 455,-46-1-621,25 4-18,-18-4 17,-6 0-4,1-1-1,0 1 1,-1 1-1,1-1 0,-1 1 1,1-1-1,3 2 1,-5-2 1,10 2 13,-2 0-16,-8-3-16,0 0 1,-1 0-1,1 1 0,0-1 0,0 0 1,0 1-1,0 0 0,0-1 0,0 1 0,0 0 1,0 0-1,0 0 0,0 0 0,0 0 1,0 0-1,0 1 0,2 0 0,25-1-129,-27 0 162,0-1 0,-1 1-1,1-1 1,0 1 0,-1 0-1,1 0 1,0 0-1,-1 0 1,1 0 0,0 0-1,-1 0 1,1 0 0,0 1-1,2 0 1,-3 0 29,0-2-33,1 1-1,-1 0 1,1-1-1,-1 1 1,1 0-1,-1 0 1,1 0-1,-1 0 1,1 0-1,-1 0 1,1 0 0,1 1-1,-1-1-14,37 5-121,-38-5 248,1-1-97,0 1 0,0 0 0,0 0 0,0 0 0,0 0 0,0 0-1,0 1 1,0-1 0,0 1 0,0-1 0,3 2 0,-5-1-7,23-6-18,-22 5 3,-1-1 0,0 1 0,1-1 0,-1 1 0,0-1 0,1 1 0,-1 0 0,1-1 0,-1 1 0,0 0 0,1-1 0,-1 1 0,1 0 0,-1 0 0,1-1 0,-1 1 0,1 0 0,-1 0 0,1 0 0,-1 0 0,1 0 0,-1 0 0,1 0 0,-1 0 0,1 0 0,-1 0 0,1 0 0,0 0 0,0 0 0,23-1 2,-21 1-8,0 0-13,37 0-9,-21 0 79,-16 0-21,19 3-26,-4-3-227,32-3-86,-49 3 355,3 0 19,10 0 10,-10 0 52,21 0 85,21 0-194,-44 0-39,8 0-17,3 0 15,-10 0-2,20 3 103,-19-1-72,0-1 0,1 0 0,-1-1-1,1 1 1,-1-1 0,1 0-1,6 0 1,13 0-77,-22 0 80,20 0 129,-21 0-140,0 1 0,0-1 0,1 0 0,-1 1 0,0-1 0,0 0 0,0 0-1,1 0 1,-1 0 0,0 0 0,0 0 0,1 0 0,-1-1 0,0 1 0,2-1 0,6 0-9,-1 0-1,1 1 0,18 1 1,5 0 3,-30-1-35,5 0-37,57 0 292,-62 0-194,21 0-20,-2 0-49,-17 0-8,37 0-465,20 0 758,-59 0-232,26 4 268,6-4-372,-31 0 92,0 0 40,12 0 13,-12 0 85,0 0-96,38 0-103,-37 0 9,20 0-265,41 0 722,-63 0-381,1-1-8,74-2-155,-68 3 24,-7 0 49,17 0-114,27-7 400,-42 6-284,-1 1-25,35 0 174,-36 0 96,24 0-242,-5 3-32,41-10 225,-58 6-140,-3 1 21,0-1-1,-1 1 1,1-1 0,0 1-1,0 0 1,0-1-1,0 1 1,0 0 0,0 0-1,1-1 1,-1 1-1,0 0 1,0 0 0,0 0-1,0 0 1,0 1 0,1-1-1,0 0 22,45 0 202,-46 0-206,18 0-23,-16 0-81,64 0-489,-65 0 565,0-1 40,0 0 0,1 1-1,-1-1 1,0 1 0,1-1-1,-1 1 1,0 0 0,1 0-1,-1 0 1,0 0-1,1 0 1,2 1 0,48-2-72,5-10 432,-55 11-401,21 0-29,36-4 91,-57 4-61,3 0-56,52-4 22,-58 4 64,19 0-38,19 4 65,-25-4-52,-9 0-4,2-1-32,-4 0 40,0 1 1,1-1-1,-1 1 1,0 0 0,1 0-1,-1 0 1,0 0-1,1 0 1,-1 0-1,0 1 1,4 0-1,-4 0 13,22-5 14,-11 4-30,81 0-4,-27-8-392,-66 8 470,21 3 221,-6-2-336,-15-1 47,2 0 4,148-4-29,-84 0 170,-63 4-157,15 0-14,33-8-88,-50 8 98,33 0 64,60-7-252,-70 3 156,-24 4 50,3 0-25,61 0 86,-65 0-57,23-3 30,-2 6-67,-3-4-81,-15 2 75,1-1-5,55 0 324,-11-12-246,22 4-215,-26 4 13,-20 3 468,31 2-409,-22-1 133,-32 0-14,2 0-1,27 2 12,-20-1-48,1-1-1,0 0 1,0 0 0,0-1-1,16-4 1,-15 3 5,-1 1 0,0 0 0,0 1 0,0 0 0,12 2 0,-1 0-266,-21-2 198,24 0-17,-13 1 110,15 5 41,-14-7-37,-2-2 92,258 7 505,-267-4-601,1 0-6,191 4-269,-192-4 392,2 1-74,5 0-49,18 5-231,52 2-1,-77-8 117,14 4 373,22-4-167,-15 1-758,-80-2-6203,50 1 6094</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6:21.244"/>
    </inkml:context>
    <inkml:brush xml:id="br0">
      <inkml:brushProperty name="width" value="0.2" units="cm"/>
      <inkml:brushProperty name="height" value="0.2" units="cm"/>
      <inkml:brushProperty name="color" value="#FF0066"/>
    </inkml:brush>
  </inkml:definitions>
  <inkml:trace contextRef="#ctx0" brushRef="#br0">351 263 36,'1'-1'72,"0"1"1,0-1-1,0 0 0,0 0 0,0 1 1,-1-1-1,1 0 0,0 0 0,-1 0 1,1 0-1,-1 0 0,1 1 1,-1-1-1,1 0 0,-1 0 0,0-1 1,1 1-1,-1 0 0,0 0 0,0 0 1,0 0-1,0 0 0,0 0 0,0 0 1,0 0-1,0 0 0,0 0 1,0 0-1,-1 0 0,1 0 0,-1-2 1,0 0-21,-3-24 468,3 19-342,0 0 0,0 0-1,0 0 1,-1 0 0,-1 1 0,-5-15 0,4 11-53,3 9 142,0-1-106,0 0 0,0 0-1,-1 0 1,1 0 0,-1 1-1,0-1 1,0 1-1,0-1 1,0 1 0,0 0-1,0-1 1,-1 1-1,1 0 1,-4-2 47,2 4-177,1-1-1,-1 1 0,0-1 1,0 1-1,0 0 1,0 1-1,0-1 0,1 1 1,-1-1-1,0 1 0,-4 2 1,-46 17-396,44-14 414,0 1 1,0 0 0,1 0-1,0 1 1,1 0 0,-1 1 0,1 0-1,1 0 1,-12 20 0,10-14 58,1 0 1,0 1-1,1 0 1,1 1-1,-7 33 1,3-6-387,-3 15 561,3 1 1,-5 94-1,16-128-268,2 1 0,0-1 0,2 0 0,1-1 0,1 1 0,1-1 0,12 26 0,-19-48 5,1 1-1,0-1 1,-1 0-1,1 1 1,1-1-1,-1 0 0,1 0 1,-1 0-1,1-1 1,0 1-1,0-1 1,0 1-1,0-1 0,6 3 1,-1-1 9,1-1 1,1 0-1,-1 0 1,11 2-1,31 9-1,-41-11 45,-1-1 1,1 0 0,0 0 0,0-1 0,0-1 0,0 1 0,0-2 0,0 1 0,17-4 0,-8 2 10,-2-1-95,1 0-1,22-8 1,17-3-303,-41 10 251,0-2 0,1 0 0,-2-1 0,1-1 0,20-13 0,3-2 225,-23 14-64,0 0 1,-1-1 0,0-1-1,-1 0 1,13-15-1,-18 17-68,0-1 0,-1-1 1,0 0-1,0 0 0,5-12 0,11-16-150,-22 35 89,1 1 0,0-1 0,-1 0 0,0 0 0,0 0 0,0 0 0,0 0 0,-1 0 0,1 0 0,-1-1 1,0 1-1,0 0 0,-1-1 0,1-5 0,-1-11 101,0-11-174,-4-35 1,-1 42 119,0 1 1,-2-1 0,-1 1 0,-1 1 0,-14-28 0,15 38 89,-1 0 0,-1 0 0,0 0 0,-1 1 0,0 1 0,0 0 0,-2 0 0,1 2 0,-21-14 0,-13-11-363,43 32 254,-127-91-172,55 59 579,65 31-568,1 0 0,-1 0 0,0 1-1,0 1 1,0 0 0,0 0 0,0 0 0,-17 3 0,0-2 273,25 0-107,0 1 0,0-1 0,-1 1 0,1-1 0,0 1-1,0 0 1,0-1 0,0 1 0,0 0 0,0 1 0,0-1 0,0 0-1,0 0 1,0 1 0,-2 1 0,-24 31-96,6-7-231,18-23 126,0 1 1,1 0 0,-1 0-1,1 0 1,0 0-1,1 1 1,-1-1 0,1 1-1,0-1 1,0 1-1,1 0 1,0 0 0,0 0-1,0 0 1,1 0-1,0 0 1,0 0 0,0 0-1,1 0 1,2 10-1,-3-14 15,1 1-1,0-1 1,0 1-1,0-1 0,0 0 1,0 1-1,0-1 0,0 0 1,1 0-1,-1 0 0,1 0 1,0 0-1,2 2 0,1 2-340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6:22.203"/>
    </inkml:context>
    <inkml:brush xml:id="br0">
      <inkml:brushProperty name="width" value="0.2" units="cm"/>
      <inkml:brushProperty name="height" value="0.2" units="cm"/>
      <inkml:brushProperty name="color" value="#FF0066"/>
    </inkml:brush>
  </inkml:definitions>
  <inkml:trace contextRef="#ctx0" brushRef="#br0">103 28 40,'0'0'3392,"0"-6"-2672,1 0-496,-2-5 1213,0 11-1372,0-1-1,0 1 0,0-1 1,0 1-1,0-1 1,0 1-1,0 0 0,0-1 1,0 1-1,-1 0 0,1 0 1,0 0-1,0 0 1,0 0-1,-2 0 0,-17 2 212,15-1-142,0 0 0,0-1 0,0 1 1,-1-1-1,-7-1 0,11 4-131,-1 0-1,1 1 1,-1-1-1,1 1 1,0 0-1,0-1 1,1 1 0,-3 5-1,4-9-4,1 0 2,-2 2-4,0 0 2,0 0 0,1 0 0,-1 0 0,1 0 0,0 0 0,0 0 0,0 0 0,0 0 0,0 2 0,4 5 1,0-2 0,1 1 1,0 0-1,1-1 0,0 0 0,0 0 0,0-1 0,12 10 0,1-2 30,1 0 1,29 14-1,-33-19-23,0 1 0,0 0-1,-1 1 1,0 0-1,-1 2 1,-1-1 0,0 2-1,0 0 1,13 20-1,-22-28-25,0 1-1,0 0 1,-1-1-1,0 2 0,-1-1 1,1 0-1,-1 0 0,0 1 1,-1-1-1,0 1 1,0 9-1,-1-12 35,-1 0 0,0 0 0,0 0 1,0 1-1,0-1 0,-1 0 0,0-1 0,0 1 0,0 0 0,-1 0 1,1-1-1,-1 1 0,0-1 0,-1 0 0,1 0 0,-1 0 1,-5 4-1,-2 1 54,-1-1 1,-24 14-1,0-1 1,33-19-229,1 0-1,-1-1 1,0 0-1,0 1 0,1-1 1,-1 0-1,0 0 1,0-1-1,0 1 0,0-1 1,-1 1-1,1-1 1,0 0-1,0 0 0,0 0 1,0-1-1,0 1 1,0-1-1,0 0 0,0 0 1,-5-1-1,4 0-118,0 0 0,1-1 0,-1 1 0,0-1-1,1 1 1,-1-1 0,1 0 0,0 0 0,0-1 0,0 1 0,0-1-1,1 1 1,-5-8 0,-1-8-547</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6:23.595"/>
    </inkml:context>
    <inkml:brush xml:id="br0">
      <inkml:brushProperty name="width" value="0.2" units="cm"/>
      <inkml:brushProperty name="height" value="0.2" units="cm"/>
      <inkml:brushProperty name="color" value="#FF0066"/>
    </inkml:brush>
  </inkml:definitions>
  <inkml:trace contextRef="#ctx0" brushRef="#br0">42 78 44,'-1'3'1684,"-1"-11"-1068,0-5 881,-1-43 126,3 52-1459,-9 29 27,2-3-155,2 1 0,0 0 0,2 0 0,0 0 0,2 1 0,0-1 0,4 29 0,2-18 126,2-1 0,11 34 1,-17-66-151,-1 1 1,1-1-1,0 0 1,0 1-1,0-1 1,0 0-1,1 1 0,-1-1 1,0 0-1,0 0 1,1 0-1,-1 0 1,1 0-1,-1 0 0,1-1 1,-1 1-1,1 0 1,-1-1-1,1 1 1,0-1-1,-1 1 0,1-1 1,0 0-1,-1 0 1,1 0-1,0 0 1,0 0-1,-1 0 1,1 0-1,0-1 0,-1 1 1,1-1-1,1 0 1,5-1 18,-1 0 0,0 0 1,0-1-1,1-1 0,9-5 1,-3 0-22,0-1-1,0 0 1,23-24 0,-31 27 4,0 0 0,-1 0 0,0 0 0,-1-1 0,1 1 0,-1-1 0,-1 0 0,0 0 0,4-15 0,14-52-154,-19 67 158,4-57 290,-9 46 330,-5 30-46,6-3-512,0 0 1,0 0-1,0 0 1,0 14-1,-1 27-37,2-37-60,0 0 1,0 0-1,1 1 1,1-1-1,0 0 0,1 0 1,4 18-1,-4-26 34,0 1 0,0-1 0,1 0-1,0 0 1,0 0 0,0 0 0,0 0 0,0-1-1,1 1 1,6 4 0,-2-1-92,-6-5 19,-2-1-74,1-1 114,-1 1-1,0-1 1,1 0-1,-1 1 0,1-1 1,-1 1-1,1-1 1,-1 0-1,1 0 0,-1 1 1,1-1-1,-1 0 1,1 0-1,0 1 0,-1-1 1,1 0-1,-1 0 1,1 0-1,0 0 0,-1 0 1,1 0-1,-1 0 1,1 0-1,0 0 0,0-1 1,17 0-648,31-7-4720,-47 7 5322,-1 1 0,0-1 0,0 1 0,0-1 0,-1 1 0,1-1 0,0 0 0,0 0 0,0 1 0,0-1 0,-1 0 0,1 0 0,0 0 0,-1 0 0,1 0 0,0 0 0,-1 0 0,1-2 0,9-4-641</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6:24.601"/>
    </inkml:context>
    <inkml:brush xml:id="br0">
      <inkml:brushProperty name="width" value="0.2" units="cm"/>
      <inkml:brushProperty name="height" value="0.2" units="cm"/>
      <inkml:brushProperty name="color" value="#FF0066"/>
    </inkml:brush>
  </inkml:definitions>
  <inkml:trace contextRef="#ctx0" brushRef="#br0">43 183 124,'0'0'2180,"0"16"-1237,1-15-923,0-1 0,0 1 1,-1 0-1,1-1 0,0 0 1,0 1-1,0-1 0,0 1 0,0-1 1,-1 0-1,1 0 0,0 1 0,0-1 1,0 0-1,0 0 0,0 0 0,0 0 1,0 0-1,0 0 0,0 0 0,0-1 1,1 1-1,25-11 205,-18 6-199,-6 4-2,7-30 220,-8 27-194,0 0 0,-1 0 0,1 0 0,-1-1 0,0 1 0,0-1 0,1-6 0,-7-43 1089,5 52-974,-1-3 203,1 4-281,-1 0 0,1 0 0,0 0 0,0 0 0,-1 0 0,1 1 0,0-1 0,-1 0 0,1 0 0,-1 0 0,1 0 0,-1 1 0,1-1 0,-1 0 0,0 0 0,1 1 0,-2-2 0,1 2-85,0-1-9,-1 0 1,1 1 0,-1-1-1,1 1 1,-1 0 0,0-1 0,1 1-1,-1 0 1,1 0 0,-1 0 0,0 0-1,1 0 1,-1 0 0,1 1 0,-1-1-1,0 0 1,1 1 0,-1-1 0,1 1-1,-1 0 1,1-1 0,-1 1-1,1 0 1,0 0 0,-1 0 0,1 0-1,0 0 1,0 0 0,0 0 0,-1 2-1,-5 5 8,1 1 1,0 0-1,1 0 0,0 1 0,0-1 0,1 1 0,0 0 0,-3 14 0,2-5 100,2 0-1,0 0 0,-1 38 1,13-10-165,-4-26-130,-3-17 184,0 0 0,0 0 0,0-1 0,0 1 0,1-1 1,0 1-1,0-1 0,0 0 0,0 0 0,0 0 0,0 0 1,1-1-1,-1 1 0,1-1 0,0 0 0,7 3 0,-7-4 23,1-1-1,-1 1 0,1-1 0,-1 0 0,1-1 1,-1 1-1,0-1 0,1 1 0,-1-1 1,1-1-1,3-1 0,47-23 117,-6 2-64,-42 22-55,-1 0-1,1-1 1,-1 0-1,0 0 1,0-1-1,0 0 1,-1 0 0,1 0-1,-1-1 1,0 1-1,0-1 1,-1 0-1,0-1 1,1 1 0,-2-1-1,1 0 1,-1 0-1,4-9 1,2-8-77,-1-1-1,-1 0 1,5-42 0,-7 40-107,-3 13 176,-1 0-1,0-24 0,-1 29 159,0 6-134,1 5-282,15 26 246,24 37 24,12-4 75,-38-47-44,0 0 0,21 34 0,-26-35-71,-7-11 8,0 0 0,0 1 0,-1-1 0,1 1 0,-1-1 0,1 1 0,0 5 0,1 2-21,-3-9 50,1-1 0,0 1 1,-1 0-1,0-1 0,1 1 1,-1 0-1,0-1 0,0 1 1,0 0-1,0 0 1,0-1-1,-1 1 0,1 0 1,0-1-1,-1 1 0,1 0 1,-1-1-1,0 1 0,-1 2 1,1-2 22,-27 11 129,-6 0-123,31-12-57,-1 3 2,-10 7 8,5-7 284,0 0-1174</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6:24.940"/>
    </inkml:context>
    <inkml:brush xml:id="br0">
      <inkml:brushProperty name="width" value="0.2" units="cm"/>
      <inkml:brushProperty name="height" value="0.2" units="cm"/>
      <inkml:brushProperty name="color" value="#FF0066"/>
    </inkml:brush>
  </inkml:definitions>
  <inkml:trace contextRef="#ctx0" brushRef="#br0">1 0 228,'0'0'8110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6:35.082"/>
    </inkml:context>
    <inkml:brush xml:id="br0">
      <inkml:brushProperty name="width" value="0.2" units="cm"/>
      <inkml:brushProperty name="height" value="0.2" units="cm"/>
      <inkml:brushProperty name="color" value="#FF0066"/>
    </inkml:brush>
  </inkml:definitions>
  <inkml:trace contextRef="#ctx0" brushRef="#br0">53 534 140,'-1'-11'175,"0"7"75,0 0 0,0 0 0,1 0 0,0 0 0,0 0 0,0 0 0,0 0 0,0 1 0,1-1 0,1-4 0,-1-12 961,12-40 1100,-13 28-859,0 31-1266,2-12 1525,-4 15-1754,1 0 0,-1 1 1,1-1-1,0 0 0,0 1 0,-1-1 0,2 1 0,-1-1 0,0 1 0,1-1 0,-1 1 0,1-1 1,-1 5-1,-1 11-87,-37 312 1649,34-269-1129,1-31-262,1 1-1,2 0 1,2 0-1,4 35 0,2-50-251,-2-2 89,2-12 64,-5-1-3,1 1-1,0-1 1,0 0-1,0 0 1,0-1-1,0 1 0,0 0 1,0-1-1,0 0 1,0 0-1,0 0 1,0 0-1,0 0 0,0-1 1,0 1-1,0-1 1,0 0-1,0 0 1,3-1-1,5-3 53,0-1-1,-1-1 1,17-12-1,-9 6-237,3-4 222,0-1 0,-2 0 0,0-2 0,-1 0 0,-1-1 1,-1-1-1,-1-1 0,-1 0 0,21-48 0,-27 44-103,-7 22 16,0 1 0,1 0-1,-1 0 1,1 0-1,-1 0 1,4-5-1,-2 5-10,-1-1 0,0 0 0,0 0 0,-1 0 0,3-9 0,-4 14 43,0 8 92,0 1 0,1-1 1,0 0-1,1 1 0,0-1 0,0 0 1,4 9-1,2 5-135,17 37 1,-17-45-16,0 1 109,0 0 0,1 0 0,1-1 0,0 0-1,24 24 1,-16-14-200,-12-24 333,18-2 154,40-7 0,-64 9-348,8-2-4,0 0-1,-1 0 0,0 0 1,1-1-1,-1-1 0,0 1 0,0-1 1,-1 0-1,1 0 0,-1-1 1,0 0-1,0 0 0,9-11 1,-6 5-17,-1 0-1,0-1 1,-1 0 0,-1 0 0,0 0 0,0-1 0,5-18 0,-6 12-78,-1-1 0,-1 0-1,-1 0 1,0 0-1,-1 0 1,-2-1 0,0 1-1,-1 0 1,-1 0-1,0 0 1,-2 1 0,0-1-1,-2 1 1,0 0 0,-1 0-1,-1 1 1,-17-28-1,25 45 124,0-1 0,1 1 0,-1 0 0,0 0 0,0 0-1,0-1 1,0 1 0,0 0 0,0 0 0,0 0 0,0 0-1,-1 1 1,1-1 0,0 0 0,-1 0 0,-1 0 0,-1 3-476,3-2 452,1 1 0,-1-1 0,0 0 0,1 1 0,-1-1 0,1 1 0,-1-1 0,1 1-1,-1-1 1,1 1 0,-1 0 0,1-1 0,0 1 0,-1-1 0,1 1 0,0 0 0,0-1-1,-1 1 1,1 0 0,0 0 0,0-1 0,0 1 0,0 0 0,0-1 0,0 1 0,0 0 0,0 0-1,0 0 1,17 13 40,-1-3-18,-6-4-38,0-1 0,1 0-1,-1-1 1,1 0 0,0-1-1,0 0 1,1 0 0,-1-1-1,1-1 1,0 0-1,13 0 1,16-1-21,78-8-1,-45 1-140,-53 6-14,1-2 1,-1 0 0,1-1-1,-1-2 1,0 0 0,0-1-1,34-14 1,-49 16 245,0 1-1,0-1 1,0 0-1,-1-1 1,1 1 0,-1-1-1,0 0 1,0 0-1,-1 0 1,1-1 0,-1 0-1,-1 0 1,1 0-1,-1 0 1,0-1 0,0 1-1,-1-1 1,0 0 0,0 1-1,0-1 1,-1 0-1,0 0 1,-1 0 0,1 0-1,-2-14 1,0 10-25,-1-1-1,0 1 1,-1 0 0,0 0-1,0 0 1,-1 0 0,-1 1-1,0-1 1,0 1 0,-1 0-1,0 1 1,-1-1 0,0 1-1,-1 1 1,-8-9 0,7 10 11,1 1 1,-1 1-1,0-1 1,0 2 0,-11-5-1,16 7 47,-13-2 251,0 21-467,7-1 68,0 0-1,1 0 0,1 1 0,-11 31 0,-18 80 385,23-76-232,1 9 45,2 0 1,3 0 0,3 1-1,3 83 1,3-117-229,1 0 1,7 39-1,-6-45 0,2 16 1243,11-52-877,17-39-173,-4 6-270,-6 22-75,1 1 1,1 1-1,33-23 0,-34 26 170,29-21 624,-51 43-591,0 0 0,0 0 0,0 0 0,0 1 0,-1-1 0,1 1 0,-1-1 0,1 1 0,-1-1 0,0 1 0,0 0 0,0 0 0,0-1 0,0 1 0,0 3 0,0 8 63,0-1 0,2 0 0,4 16 0,3 13 222,7 7 66,-4-19-173,-11-25-139,1 0 0,0 0 0,1 0 0,-1 0 0,1 0 0,0-1 0,0 1 0,1-1 0,8 6 0,-5-4 4,-1 0 0,2-1 1,-1 0-1,0 0 1,1-1-1,10 3 0,-14-5 20,0-1-1,0 0 1,0 0-1,0-1 1,0 1-1,0-1 1,0 0-1,0 0 1,1-1-1,-1 0 1,0 0-1,0 0 1,6-2-1,42-25-127,-18 8-151,-33 18 133,0 1-1,1-1 1,-1 0 0,0 0-1,0 0 1,-1 0 0,1 0-1,0-1 1,-1 1 0,1 0-1,-1-1 1,0 1 0,0-1-1,0 1 1,0-1 0,0 0-1,0 1 1,-1-1 0,1 0 0,-1 0-1,0 0 1,0 1 0,0-6-1,-18-49-6352,14 25 3889</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6:36.304"/>
    </inkml:context>
    <inkml:brush xml:id="br0">
      <inkml:brushProperty name="width" value="0.2" units="cm"/>
      <inkml:brushProperty name="height" value="0.2" units="cm"/>
      <inkml:brushProperty name="color" value="#FF0066"/>
    </inkml:brush>
  </inkml:definitions>
  <inkml:trace contextRef="#ctx0" brushRef="#br0">351 576 136,'0'0'2060,"0"-23"-702,0 11-998,-1 0 0,0 0 0,0 0 0,-2 0 0,-3-12 0,5 22-309,1 0-1,-1 1 1,0-1 0,0 1-1,0-1 1,0 1 0,0-1 0,0 1-1,0 0 1,0-1 0,-1 1 0,1 0-1,0 0 1,-1 0 0,-2-1-1,-9-11 324,11 11-354,0 1 0,0-1 0,-1 1 0,1-1 1,0 1-1,-1 0 0,1 0 0,0 0 0,-1 0 0,1 1 0,-1-1 0,0 1 0,1-1 0,-1 1 0,1 0 0,-4 0 0,-52 1 253,50 1-266,0 0 0,1 0 0,-1 1 0,1 0 0,-1 0 1,1 1-1,0 0 0,-11 8 0,3-1 28,0 1 1,-17 20-1,25-24-37,1 0 0,0 0-1,0 0 1,0 1 0,1 0-1,1 0 1,-1 1 0,1-1-1,1 1 1,0 0 0,1 0-1,-1 0 1,2 1 0,0-1-1,0 0 1,0 0 0,2 1-1,-1-1 1,1 0 0,1 1-1,3 14 1,-3-21-6,0 0 0,-1 0 0,2-1 0,-1 1 0,0 0 0,1-1 0,-1 0 0,1 1 0,0-1 0,0 0 0,0-1-1,1 1 1,-1 0 0,4 1 0,0 0-26,-1 0 0,1-1 0,0 1 0,0-2 0,0 1 0,0-1 0,11 2 0,-7-3-53,1-1 0,0 0 1,0-1-1,0 0 0,0-1 0,0 0 0,14-5 0,-18 5 105,-1-1 0,0-1 1,0 0-1,0 1 0,0-2 1,0 1-1,-1-1 0,0 0 0,0-1 1,0 1-1,-1-1 0,0 0 0,0-1 1,0 1-1,-1-1 0,0 0 0,0 0 1,-1 0-1,0-1 0,0 1 1,-1-1-1,0 1 0,0-1 0,0-9 1,35-131 555,-23 98 2359,-20 59-3268,-8 22-300,11-21 651,0 1-1,1-1 1,0 1-1,1-1 1,0 1-1,0 0 1,1-1-1,1 1 1,0 0-1,0-1 1,1 1-1,0-1 1,1 1-1,0-1 1,1 0 0,0 0-1,6 10 1,-5-11-48,0 0 0,1-1 1,0 1-1,0-1 1,1-1-1,12 12 1,-15-16 67,1 1 1,-1-1-1,1-1 0,0 1 1,-1-1-1,1 1 1,0-1-1,1-1 0,-1 1 1,0-1-1,0 0 1,1 0-1,-1 0 1,7-1-1,-7 0-19,-1-1-1,0 0 1,0 0 0,0-1-1,0 1 1,0-1 0,0 0-1,0 0 1,-1 0 0,1 0-1,0-1 1,-1 0 0,0 1-1,0-1 1,0 0 0,0-1-1,0 1 1,3-6 0,15-14-515,-9 11 445,-2 0 0,1-1 0,-2 0 0,0-1-1,0 0 1,-1 0 0,-1-1 0,-1 0 0,0 0 0,-1-1-1,0 1 1,-1-1 0,-1 0 0,-1-1 0,1-22 0,10-145 120,-11 128-109,-3-60 31,-8 13 1583,0 117-1983,-1 18 413,1 6 51,3 2 1,1-1-1,2 1 1,1-1-1,2 1 1,2 0-1,2-1 1,2 1-1,13 52 1,38 90 887,-55-177-976,1 1 0,0-1-1,0 0 1,1 0 0,0 0 0,0-1 0,0 1-1,0-1 1,1 0 0,-1 0 0,1 0-1,0-1 1,8 5 0,-2-1 90,-8-6-100,0 1-1,1-1 1,-1 1-1,1-1 1,-1 0 0,1 0-1,0-1 1,-1 1 0,1-1-1,0 1 1,-1-1-1,1 0 1,6-1 0,40-11-1545,-49 11 1448,1 1 0,-1-1 1,0 0-1,1 1 1,-1-1-1,0 0 1,0 0-1,1 0 1,-1 1-1,0-2 1,0 1-1,0 0 1,0 0-1,0 0 1,0 0-1,-1 0 1,1-1-1,0 1 0,0 0 1,-1-1-1,1 1 1,-1-1-1,0 1 1,1 0-1,-1-1 1,0 1-1,0-3 1,0 1-191,0-1 1,0 1 0,-1-1-1,0 1 1,1-1 0,-2 1-1,1-1 1,0 1 0,0 0-1,-3-4 1,-4-5-975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0:23.463"/>
    </inkml:context>
    <inkml:brush xml:id="br0">
      <inkml:brushProperty name="width" value="0.05" units="cm"/>
      <inkml:brushProperty name="height" value="0.05" units="cm"/>
      <inkml:brushProperty name="color" value="#FFFFFF"/>
    </inkml:brush>
  </inkml:definitions>
  <inkml:trace contextRef="#ctx0" brushRef="#br0">265 326 292,'-50'46'3258,"47"-45"-2136,5-9-732,9-15-539,-7 14 260,-2 5-91,1 2-6,-1 1-15,-1 0-1,-1 0 1,1 0-1,0 1 0,0-1 0,0 0 0,0 1 0,0-1 0,0 1 0,0-1 0,0 1 0,0 0 0,0-1 0,0 1 0,2 0 0,-3 0-50,12 16-179,-10-4 219,1 1-1,-2-1 1,0 1 0,0 0-1,-1-1 1,-4 25 0,1 17-11,3-36 17,1-4-1,-1 0 1,-1 1-1,-4 18 0,2-10 95,3-23-13,-4-25-108,-3-61-29,5 59 51,0-174-24,4 105-32,-2-81 16,-1 172 89,0 10-16,-4 26-8,-1 49-15,-3 86 92,4-104 72,2-1 0,7 75 0,-3-132-169,1 1 0,-1-1 0,1 1 0,-1-1-1,1 1 1,1-1 0,-1 0 0,0 0 0,1 0 0,0 0 0,0 0 0,5 4 0,-6-6 6,0 0 0,0 0 0,0 0 0,0 0 0,1 0 0,-1-1 0,0 1 0,1-1 1,0 1-1,-1-1 0,1 0 0,0 0 0,-1 0 0,1 0 0,0-1 0,0 1 0,0-1 0,0 0 0,5 0 0,-1-2-42,-1 0 0,0-1 0,0 0 0,0 0 0,0 0 0,0-1 0,-1 0 0,1 0 0,-1-1 0,0 1 0,8-10 0,4-6-166,21-35-1,-37 52 198,15-25-62,17-44 0,-24 56 56,-9 16 17,0 0 0,0 0 0,0 0 0,0 0 0,1 0 0,-1 0 0,0 0 0,0 0 0,0 0 0,0 0 0,1 0 0,-1 0 0,0 0 0,0 0 0,0 0 0,0 0-1,0 0 1,1 0 0,-1 0 0,0 0 0,0 1 0,0-1 0,0 0 0,0 0 0,0 0 0,1 0 0,-1 0 0,0 1 0,0-1 0,0 0 0,0 0 0,0 0 0,0 0 0,0 0 0,0 1 0,0-1 0,0 0 0,0 0 0,0 0 0,0 0-1,0 1 1,0-1 0,0 0 0,0 0 0,0 0 0,0 1 0,2 32 26,-2-25-9,3 17 28,-1-10 4,0 0 1,-1 0-1,0 1 0,-1-1 0,-5 29 0,4-36-19,0 1-1,1 0 1,0 0-1,0 0 0,3 13 1,0 15-196,5-269 171,1-52-199,-7 272 171,3 14-40,-5 0 60,1-1 0,0 1 0,-1 0 0,0 0 0,1 0 0,-1 0 0,0 0 0,0 1 0,0-1 0,0 0 0,0 0 0,-1 0 0,0 2 0,-36 181 94,27-123-46,-2 0-1,-3 0 1,-26 64-1,12-43 26,-4 7 76,29-85-10,5-20-125,8-34-96,-7 37 99,19-117-121,-6-1 1,-2-158-1,-18 236 81,5 49 21,-12 15-19,5-5 12,-1 0 0,1 1 0,0 0 0,-5 10 0,-14 26-34,2 2 0,-28 73 0,48-109 54,-1-1 1,0 1-1,0-1 0,-1 0 0,-10 11 0,-12 20 59,24-33-61,0-2-4,0 1 0,1 0 0,-1 1-1,1-1 1,0 0 0,1 1 0,0 0 0,0-1 0,0 1 0,0 8-1,2-14-3,0 0 2,0-1 0,1 0 0,-1 1 0,0-1 0,0 0 0,1 0 0,-1 0 0,0 1 0,1-1 0,-1 0 0,0 0 0,1 0 0,-1 0 0,1 0 0,-1 1 1,0-1-1,1 0 0,-1 0 0,0 0 0,1 0 0,-1 0 0,1 0 0,-1 0 0,0 0 0,1-1 0,-1 1 0,0 0 0,1 0 0,-1 0 0,0 0 0,1 0 0,0-1 0,19-11 4,-17 9-4,1 0 0,0 0 1,-1-1-1,0 1 0,0-1 0,0 0 1,0 1-1,3-7 0,27-77-3,59-113 0,-77 169-13,14-40 1,-62 158-136,14-40 143,-11 31-19,25-63 20,0-2 1,-1 1-1,-10 17 1,-4 7-14,13-23 2,-1-1 0,-16 20 0,-5 11-10,28-43 24,-6 7 269,-2-21-199,8 8-70,1 1 0,-1-1 0,1 1 0,0-1 0,0 0 0,0 1 1,0-1-1,1 1 0,-1-1 0,1 1 0,0-1 0,0 1 0,0-1 0,1 1 0,2-6 0,-1 0-7,25-87-48,4-14 103,27-31 2,-53 125-114,-10 17 3,-13 25-4,-15 44 53,-19 38-7,-72 68-74,112-161 89,7-10 11,1 0-1,-1-1 1,0 1-1,0-1 0,0 0 1,-1 0-1,-7 6 1,10-9-2,0 0 0,1 1 1,-1 0-1,1-1 0,-1 1 1,1 0-1,-1 0 0,1 0 1,0 0-1,0 0 0,0 0 1,0 0-1,1 0 1,-1 0-1,0 3 0,1-5-1,0 0 0,0 0 0,-1 0 0,1 0 0,0 0 0,0 0 0,0 1 0,0-1 0,0 0-1,0 0 1,0 0 0,0 0 0,0 0 0,0 1 0,0-1 0,0 0 0,0 0 0,0 0 0,0 0 0,0 0 0,0 1 0,0-1-1,0 0 1,0 0 0,0 0 0,0 0 0,0 0 0,0 1 0,0-1 0,0 0 0,0 0 0,0 0 0,0 0 0,1 0 0,-1 0-1,0 1 1,0-1 0,0 0 0,0 0 0,0 0 0,0 0 0,1 0 0,-1 0 0,0 0 0,0 0 0,0 0 0,0 0 0,0 0 0,1 1-1,-1-1 1,0 0 0,0 0 0,0 0 0,0 0 0,1 0 0,13-18-5,63-142-37,-20 79-66,-43 64 79,-1-1 0,-1-1 0,0 0 0,16-37 0,-8 3 20,-19 51 17,-22 45 4,-11 13-1,-44 99-1,50-96 11,23-55-16,0 1 0,0-1 0,0 1 0,0-1 0,0 0 0,-1 0 0,0-1 0,0 1 0,-6 4 0,-14 14 55,29-45 115,10-25-192,-12 39 32,26-67-16,50-94 1,-48 111-44,-21 42 28,-6 15 9,-4 9 0,-4 10 11,-1 0 0,0-1 0,-11 22-1,-2 7 0,10-20 4,-12 34 48,-3-1 0,-36 68 0,6-47 189,51-69-186,2-14-73,3-6 13,0 1 0,1-1 0,0 1 0,1 0 0,0 1 1,0-1-1,0 1 0,9-9 0,2-6 0,52-72-50,-22 34 13,-14 20-16,-25 33 17,0 0 0,-1-1 1,1 0-1,7-16 0,-10 18-94,2 9 82,4 15 53,-9-13-4,-1 1 1,1-1-1,-1 0 1,1 1-1,-2-1 0,1 0 1,0 0-1,-1 1 1,1-1-1,-1 0 1,-1 0-1,1 1 1,0-1-1,-3 4 1,-3 13 2,-24 105 38,7-51 142,22-71-118,2-3-44,0 1 0,0-1 0,0 0 0,-1 0 0,1 0 1,0 0-1,-1 0 0,1 0 0,-1 0 0,0 0 0,1 0 1,-1 0-1,0 0 0,1 0 0,-1 0 0,0 0 1,0-1-1,0 1 0,-2 1 0,3-3-18,-1-1 0,1 1 0,0 0-1,-1-1 1,1 1 0,0 0 0,0-1 0,0 1 0,0 0 0,0-1-1,0 1 1,0 0 0,0-1 0,1 1 0,-1 0 0,1-3-1,7-23-54,-1 0-1,6-54 0,2-5 1,12-72-179,-69 244 90,-16 40 187,-19 54 60,41-66 45,37-114-173,0 1 22,1-1-1,0 0 1,-1 1 0,1-1-1,-1 0 1,1 0 0,-1 0-1,1-1 1,0 1-1,-1 0 1,1 0 0,-1-1-1,1 1 1,-1-1 0,1 0-1,-1 1 1,1-1-1,1-1 1,17-12-55,0 0-1,-1-2 1,-1 0 0,22-24 0,68-89-423,-87 103 392,62-80-177,-73 91 255,-1 0 0,-1-1 0,0 0 0,9-28 0,-14 36 14,-14 29 16,-1-1 0,0 0 0,-21 24 0,-22 33 78,37-49-52,5-10 24,1 2 1,1-1-1,-15 35 0,7-21 47,17-31-114,0 0 0,0 0 0,0 1 0,0-1 0,1 1 0,-1-1 0,1 1 0,0-1 0,0 1 0,0 0 0,0 0 0,0 0 0,1 0-1,-1-1 1,1 7 0,18-23-23,12-29 27,-14 20-15,1 0 0,20-21 0,-30 36-1,0 0 0,-1-1 0,0 1-1,-1-1 1,8-17 0,0 2-13,-8 13 8,0 1 0,0-1 0,-1 0 0,-1 0 0,0-1 0,0 1 0,-1-1-1,0-13 1,-3 28-1,-11 20 31,-25 38 0,23-40-5,1 0-1,-18 39 1,14-18 40,-2 0 0,-32 49-1,23-25 162,78-108-283,-16 7-233,-1-2 0,-1-1 0,49-79 0,-21-9-176,-44 91 477,-13 27-10,2-6 106,-12 15 64,-5 3-120,9-2-27,0 0 0,0 0 0,0 0 0,1 0 1,-1 0-1,0 0 0,1 1 0,-1 0 1,1-1-1,0 1 0,0 0 0,-3 5 1,-10 12 48,-10 10 127,-43 65 0,32-41 62,1 2 77,23-35-39,-1-1-1,-1 0 1,-32 35-1,46-54-278,1-1 0,0 0 1,0 1-1,0-1 0,0 0 0,-1 0 0,1 0 0,0 0 1,0 1-1,0-1 0,0 0 0,0-1 0,0 1 0,-1 0 1,1 0-1,0 0 0,0 0 0,0-1 0,0 1 0,-1 0 0,1-1 1,0 1-1,0 0 0,-1-1 0,1 1 0,0-1 0,-1 0 1,2 0-1,36-25-394,-2-2 0,-1-1-1,52-56 1,-43 41-164,-16 14-87,32-45 1,-37 44 234,8-7-272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37.691"/>
    </inkml:context>
    <inkml:brush xml:id="br0">
      <inkml:brushProperty name="width" value="0.2" units="cm"/>
      <inkml:brushProperty name="height" value="0.2" units="cm"/>
    </inkml:brush>
  </inkml:definitions>
  <inkml:trace contextRef="#ctx0" brushRef="#br0">144 214 268,'-14'2'1751,"11"15"-1262,4-18-424,-1 1-60,1 1 0,-1 0 0,0-1-1,1 1 1,-1-1 0,1 1 0,-1-1-1,1 1 1,0-1 0,-1 1 0,1-1-1,-1 1 1,1-1 0,0 1 0,-1-1-1,1 0 1,0 0 0,0 1 0,-1-1-1,1 0 1,0 0 0,0 0 0,-1 0-1,2 0 23,18-9 222,-11 1-130,25-27 260,-33 33-343,1 0 1,-1 0-1,1-1 1,-1 1-1,0-1 1,0 1-1,0-1 1,-1 1-1,1-1 1,-1 1-1,1-1 1,-1 0-1,0 1 1,0-1-1,0 0 1,-1-4-1,-1-3 86,-1 1 1,-1 0-1,0 0 0,0 0 1,0 1-1,-1-1 1,-1 1-1,1 0 0,-2 0 1,1 1-1,-1 0 0,0 0 1,0 1-1,0 0 1,-1 0-1,-16-9 0,23 15-114,-1 0 1,1 0-1,-1 0 0,1 0 0,-1 0 0,1 0 0,-1 1 1,1-1-1,-1 1 0,1-1 0,0 1 0,-1-1 1,1 1-1,0 0 0,-1 0 0,1 0 0,0-1 0,0 1 1,0 0-1,0 0 0,0 1 0,0-1 0,0 0 0,-1 2 1,-28 39-74,25-36 91,-1 4-20,1 1-1,0-1 0,0 1 1,1-1-1,1 1 0,0 1 1,0-1-1,1 0 0,0 1 1,1-1-1,0 17 0,2-3-2,1-1-1,1 1 1,1-1-1,9 28 1,-11-46 1,0-1 0,0 0 0,0 0-1,1 0 1,0 0 0,0-1 0,0 1 0,1-1 0,-1 1 0,1-1 0,0-1-1,0 1 1,0 0 0,1-1 0,-1 0 0,1 0 0,0 0 0,0-1 0,0 1-1,0-1 1,0 0 0,1-1 0,-1 1 0,9 0 0,1 0-14,0 0 1,-1-1 0,1-1-1,0-1 1,0 0 0,-1 0-1,1-2 1,14-3 0,-18 2 28,0 0 0,0 0 0,-1-1 0,1-1 0,13-9 0,5-3 18,-15 6-76,-14 11 37,1 0 0,-1 1-1,1-1 1,-1 0 0,1 1 0,-1-1 0,1 1 0,0-1-1,-1 1 1,1-1 0,-1 1 0,1 0 0,0-1-1,-1 1 1,1 0 0,0-1 0,0 1 0,-1 0 0,1 0-1,1 0 1,-1-2-7,0 1-1,0 0 0,1-1 1,-1 1-1,0-1 0,0 0 1,0 1-1,-1-1 0,1 0 1,0 1-1,-1-1 1,1 0-1,0-2 0,-1 4 0,3-30-191,8 13-1918,-10 16 1880,1 0 1,-1 0-1,0 0 1,0 0-1,0-1 1,0 1 0,0 0-1,-1-1 1,1 1-1,0-1 1,-1 1 0,1-2-1</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6:36.694"/>
    </inkml:context>
    <inkml:brush xml:id="br0">
      <inkml:brushProperty name="width" value="0.2" units="cm"/>
      <inkml:brushProperty name="height" value="0.2" units="cm"/>
      <inkml:brushProperty name="color" value="#FF0066"/>
    </inkml:brush>
  </inkml:definitions>
  <inkml:trace contextRef="#ctx0" brushRef="#br0">79 34 544,'-7'-2'356,"0"0"1,-1 0-1,1 1 1,0 0-1,-1 0 0,1 1 1,-1 0-1,-12 0 2861,31 2-2423,6 1-623,0 0-1,0-1 1,1-1-1,-1 0 1,20-3-1,4 1-5,341-23 653,-320 17 854,-39 4-2086</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6:37.776"/>
    </inkml:context>
    <inkml:brush xml:id="br0">
      <inkml:brushProperty name="width" value="0.2" units="cm"/>
      <inkml:brushProperty name="height" value="0.2" units="cm"/>
      <inkml:brushProperty name="color" value="#FF0066"/>
    </inkml:brush>
  </inkml:definitions>
  <inkml:trace contextRef="#ctx0" brushRef="#br0">387 638 40,'0'0'733,"4"-21"558,10-34 161,-14 54-1392,0-1-1,0 0 1,0 0-1,0 0 1,0 0-1,0 1 1,-1-1-1,1 0 1,-1 0-1,1 1 1,-1-1-1,0 0 1,1 1-1,-1-1 1,0 1-1,0-1 1,-2-1-1,-24-26 664,13 15-534,10 8-114,-1 1-1,1 1 1,-1-1 0,0 1-1,-1-1 1,1 2-1,0-1 1,-1 0 0,0 1-1,0 0 1,0 1-1,0-1 1,-1 1-1,1 0 1,-1 1 0,-7-2-1,5 4-36,0 1-1,0 0 0,0 0 0,1 1 1,-1 0-1,1 0 0,-16 10 1,-2-1 73,20-9-89,1 0 0,-1 0 0,1 1 0,0 0 0,1 0 0,-1 0 0,-5 7 0,-3 2 62,5-4-22,0 1 0,1 0 0,0 1 0,0-1 0,1 1 0,0 1 0,1-1 1,1 1-1,0 0 0,0 0 0,1 0 0,-2 20 0,-1 47-349,5-72 276,2 0 1,-1 0-1,1 1 1,0-2-1,0 1 1,1 0-1,0 0 1,6 12-1,-6-14 22,4 4 8,21 8-2,-21-14-16,-1 0 1,1-1 0,0 0 0,0 0 0,0 0-1,1-1 1,-1 0 0,0 0 0,1 0-1,-1-1 1,0 0 0,1 0 0,-1 0-1,11-3 1,-9 1 1,1-1 0,0 0 0,-1 0 0,0-1 0,0 0 0,0 0 0,0-1 0,0 0 0,-1 0 0,7-7 0,8-8 82,-2-1 0,0-1 0,-2-1 0,0 0 0,-1-1 0,25-52 0,-21 28-166,-2 0 0,-2-2-1,11-55 1,-13 43 711,-3-2 1,8-128-1,-20 189-502,0 1-1,-1-1 1,1 1 0,-1-1-1,1 1 1,-1-1 0,0 1 0,0-1-1,-3-3 1,3 4 7,0 0 0,0 0 0,0 0 0,0 0 0,0 0 0,1 0 0,-1 0 0,1-1 0,-1-2 0,-14 21-507,3 6 94,1 1 1,1 0-1,-11 42 1,0-3 465,14-37-118,2 0-1,0 0 0,1 1 0,2-1 1,1 41-1,-1 7-346,3 16-22,2-40 356,-3-18 241,2 0 0,2 0 0,11 49-1,-11-68-353,-1 1-1,2-1 1,0 0-1,0-1 1,1 1-1,1-1 1,-1 0-1,2 0 1,14 15-1,-20-24-45,0-1 0,0 1 0,0-1 0,0 0 0,0 0 0,0 0 0,1 0 0,-1 0 0,0-1 0,1 1 0,-1-1 0,1 1 0,-1-1 0,0 0 0,1 0 0,-1 0 0,1 0 0,-1 0 0,4-1 1,6 0-541,2-38-7000,-21 23 6084</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6:38.410"/>
    </inkml:context>
    <inkml:brush xml:id="br0">
      <inkml:brushProperty name="width" value="0.2" units="cm"/>
      <inkml:brushProperty name="height" value="0.2" units="cm"/>
      <inkml:brushProperty name="color" value="#FF0066"/>
    </inkml:brush>
  </inkml:definitions>
  <inkml:trace contextRef="#ctx0" brushRef="#br0">84 262 1012,'-10'-28'5303,"10"27"-5238,0 0 0,0 0 0,-1 1 0,1-1 0,0 0 0,-1 0 0,1 1 0,-1-1 0,1 0 0,-1 0 0,0 1 0,1-1 0,-1 1 0,0-1 0,1 1 0,-1-1 0,0 1-1,0-1 1,1 1 0,-1-1 0,0 1 0,0 0 0,0-1 0,1 1 0,-1 0 0,0 0 0,0 0 0,0 0 0,0 0 0,0 0 0,0 0 0,1 0 0,-1 0 0,-2 1 0,2 1-56,-1 0 0,1 1 0,0-1 0,-1 1 0,1 0 0,1-1 0,-1 1 0,0 0 1,1 0-1,-1 0 0,1 3 0,-2 1 15,-3 17 19,-6 16 44,9-37-69,0 1 0,1-1 0,0 1 0,0 0 0,0 0 0,0-1 0,0 6 0,-2 9 102,1-7 61,0 0 0,1 0 0,0 0 0,1 0 0,1 17 0,0 5 177,-1-29-358,1 0-1,0 0 1,0 0-1,0 0 0,0 0 1,1-1-1,-1 1 1,1 0-1,0-1 0,0 1 1,0-1-1,1 1 1,-1-1-1,1 0 0,4 5 1,0-2 59,-1-1 1,1 1-1,0-1 0,1 0 1,14 7-1,-14-9 10,0-1 1,1 0-1,-1 0 1,0-1-1,1 0 0,-1 0 1,1-1-1,0 0 0,-1 0 1,1-1-1,12-3 1,-8 1 57,1 0 0,-1-1 0,0-1 0,0 0 0,-1-1 0,16-9-1,-23 12-165,0-1 0,0 0-1,0-1 1,0 1-1,-1-1 1,0 0 0,0 0-1,0 0 1,0-1-1,-1 1 1,0-1-1,0 0 1,3-11 0,-3 6-72,0 0 0,-1 0 0,0 0 0,-1 0 0,0 0 0,-1 0 1,-1-12-1,-5-9 71,0 0 1,-3 1-1,0 0 1,-17-36-1,20 49 140,-2 1 0,0 0-1,0 0 1,-2 0-1,0 2 1,-1-1 0,0 1-1,-2 0 1,-13-12-1,24 25-98,-1 0-1,1 1 1,-1-1-1,0 1 1,0 0-1,1 0 1,-1 0-1,0 0 0,0 0 1,0 0-1,0 1 1,0-1-1,0 1 1,0 0-1,0 0 1,0 0-1,0 1 1,0-1-1,0 1 0,0-1 1,0 1-1,0 0 1,0 0-1,0 0 1,1 1-1,-1-1 1,-4 3-1,-1 2 53,-1-1 1,1 1-1,0 0 0,1 1 0,-1 0 1,-11 14-1,12-10-5,-1 0 1,2 1 0,-10 21-1,5-9-167,9-20 121,0-1 0,1 1 0,-1 0-1,1 0 1,0 0 0,0 1 0,0-1 0,1 0-1,-1 0 1,1 0 0,0 1 0,0-1 0,0 0-1,1 0 1,0 0 0,0 0 0,0 1 0,0-1-1,0 0 1,3 5 0,0-3-2,0-1 1,0 1-1,0-1 0,0 0 1,1 0-1,0 0 0,0 0 1,1-1-1,-1 0 0,1 0 1,9 4-1,-8-4-67,0-1 0,0-1-1,0 1 1,1-1 0,-1 0 0,1-1-1,0 0 1,8 0 0,64-4-1176,-26 0 226,-35 2 158,0-1 1,0-1-1,0-1 0,-1 0 1,1-2-1,-1 0 1,-1-1-1,23-12 1,-35 13 118,-2-13-179</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6:39.277"/>
    </inkml:context>
    <inkml:brush xml:id="br0">
      <inkml:brushProperty name="width" value="0.2" units="cm"/>
      <inkml:brushProperty name="height" value="0.2" units="cm"/>
      <inkml:brushProperty name="color" value="#FF0066"/>
    </inkml:brush>
  </inkml:definitions>
  <inkml:trace contextRef="#ctx0" brushRef="#br0">95 255 84,'-8'5'3630,"7"-5"-3513,1-1-94,-1 1-1,1 0 1,0 0-1,-1 0 0,1 0 1,-1 0-1,1 0 1,-1 0-1,1 1 1,-1-1-1,1 0 0,-1 0 1,1 0-1,0 0 1,-1 1-1,1-1 0,-1 0 1,1 0-1,0 1 1,-1-1-1,1 0 1,0 0-1,-1 1 0,1-1 1,0 0-1,-1 1 1,1-1-1,0 1 0,0-1 1,-1 0-1,1 1 1,0-1-1,0 1 1,0-1-1,0 2 0,0-1-15,0 0 0,0 0 0,0 1 0,0-1 0,1 0 0,-1 0 0,1 1 0,-1-1 0,1 0 0,-1 0 0,1 0 0,0 0 0,-1 0 0,1 0 0,0 0 0,0 0 0,0 0 0,0 0-1,0 0 1,0 0 0,0 0 0,0-1 0,0 1 0,0 0 0,0-1 0,0 1 0,1-1 0,1 1 0,5 3 35,-6-3-30,0 0-1,1 0 1,-1 0-1,1 0 0,0-1 1,-1 1-1,1-1 1,-1 0-1,1 0 0,0 0 1,-1 0-1,1 0 1,2-1-1,14 0 67,-14 2-63,16-8 23,-1-2-12,-15 7 31,-1-1 0,1 0 0,0 1 0,-1-2 0,1 1 0,-1 0 0,0-1-1,0 0 1,-1 0 0,1 0 0,-1 0 0,0-1 0,0 1 0,3-6 0,-5 7 15,0 0 0,0-1 1,0 1-1,0 0 0,0 0 0,0-1 1,-1 1-1,0 0 0,0-1 0,0 1 1,0 0-1,0-1 0,-1 1 0,1 0 1,-1-1-1,0 1 0,0 0 0,0 0 1,0 0-1,-1 0 0,1 0 0,-1 0 0,-3-4 1,2 2 64,-3-3 23,1 0 1,-1 1-1,-1-1 1,1 1-1,-1 1 1,-1-1-1,1 1 0,-1 0 1,-10-6-1,11 9-69,5 1-91,0 1 0,0-1 0,0 1 0,0 0 0,0 0 0,-1 0 0,1 0 1,0 0-1,-1 1 0,1-1 0,0 1 0,-1 0 0,1-1 0,-1 1 0,1 0 1,-1 0-1,1 0 0,0 1 0,-1-1 0,1 1 0,-1-1 0,1 1 0,0 0 1,-1 0-1,1 0 0,0 0 0,0 0 0,-3 3 0,-3 2 11,1 0 0,0 0 0,0 1 0,0 0 0,1 1 0,0 0-1,0 0 1,1 0 0,0 0 0,1 1 0,0 0 0,0 0 0,-4 16 0,2-2 142,1 0 0,1 0 1,2 0-1,-1 39 1,3-54-144,0 0 1,1 0-1,0 0 1,0 0 0,1-1-1,0 1 1,1 0-1,-1-1 1,2 1-1,-1-1 1,1 0 0,0 0-1,0 0 1,10 11-1,-9-13 4,-1 0-1,2 0 0,-1-1 1,0 0-1,1 0 0,0-1 0,0 0 1,0 0-1,0 0 0,0 0 1,1-1-1,-1 0 0,1-1 0,-1 1 1,1-1-1,0 0 0,10-1 1,2 0-15,-1 0 1,1-2 0,0 0 0,-1-2-1,0 0 1,0 0 0,0-2 0,0 0-1,-1-1 1,0-1 0,0-1-1,-1 0 1,0-1 0,16-13 0,-14 5 24,0-1 0,-1 0 0,-1-1 0,0 0 0,15-30 0,-11 12-358,-1-1-1,19-59 1,-35 87 369,0 1-1,-1-1 1,0 0 0,0 1 0,-1-17 0,1 11 361,-3 9-395,-11 8-132,8 0 119,2 0 5,1-1 0,0 1-1,-1 0 1,1 0 0,0 0-1,0 0 1,-1 0 0,1 0-1,0 0 1,0 0 0,0 0 0,0 1-1,0-1 1,0 0 0,1 1-1,-1-1 1,0 0 0,1 1-1,-1 2 1,-3 3-48,2-1 108,0 0 0,0 0 1,0 0-1,0 0 0,1 0 0,0 0 0,0 1 1,1-1-1,0 0 0,0 0 0,0 1 1,1-1-1,0 0 0,0 0 0,1 0 0,3 11 1,-2-9-23,1 0 0,0-1 0,1 1 0,-1-1 0,1 0 0,1 0 0,-1-1 0,1 1 0,0-1 0,1-1 1,-1 1-1,14 7 0,96 47-472,-107-55 431,-2 0 1,1 1-1,-1 0 0,1 0 1,-2 1-1,1-1 0,-1 2 1,0-1-1,0 1 0,-1 0 1,8 14-1,-12-19 5,0 0 0,1-1-1,-1 1 1,0 0 0,0 0 0,-1 0 0,1 0-1,0 0 1,-1 0 0,0 0 0,0 0 0,0 0-1,0-1 1,0 1 0,-1 0 0,1 0 0,-1 0-1,0 0 1,0 0 0,0 0 0,0 0 0,0-1-1,0 1 1,-1-1 0,0 1 0,1-1 0,-5 5-1,0-1-12,-1-1 0,0 1 0,0-1 0,-1 0 0,0-1 0,1 0-1,-16 5 1,12-5 22,0 0 0,0-1-1,-20 3 1,-16 5-22,34-8-513,1 0-1,-1-1 1,0 0 0,-24 0 0,34-2 134,1-1 1,0 1-1,0-1 1,-1 0 0,1 0-1,0 0 1,0 0-1,0 0 1,0 0 0,0 0-1,0-1 1,-4-3-397,0-6-1250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6:43.984"/>
    </inkml:context>
    <inkml:brush xml:id="br0">
      <inkml:brushProperty name="width" value="0.2" units="cm"/>
      <inkml:brushProperty name="height" value="0.2" units="cm"/>
      <inkml:brushProperty name="color" value="#FF0066"/>
    </inkml:brush>
  </inkml:definitions>
  <inkml:trace contextRef="#ctx0" brushRef="#br0">365 191 96,'0'0'4986,"-10"-20"-4378,0-3 45,-12-7-3,13 18-431,1 0 1,-19-18-1,-19-24 247,45 53-456,0 1 1,-1-1-1,1 0 1,0 0-1,0 1 1,0-1-1,0 1 1,-1-1-1,1 1 1,0-1-1,-1 1 1,1 0-1,0-1 1,-1 1-1,0 0 1,-2 0 15,0-2 82,4 3-103,0-1-1,-1 0 0,1 1 1,0-1-1,-1 0 0,1 1 1,-1-1-1,1 0 0,-1 0 1,1 0-1,-1 1 0,1-1 1,-1 0-1,1 0 0,-1 0 1,1 0-1,-1 0 0,1 0 1,-1 0-1,1 0 0,-1 0 1,0-1-1,-16 4-110,8 2 83,0 1 1,0 0-1,0 0 1,1 1-1,-1 0 1,2 1-1,-1-1 1,1 1-1,0 1 1,-7 12-1,-30 89 49,19-5 113,22-88-124,0-1 1,1 0-1,0 1 0,2-1 0,0 1 0,2 17 1,0 19 26,-1-43-27,1-1 1,-1 1 0,2 0-1,-1-1 1,1 1 0,1-1-1,-1 0 1,7 10 0,-7-12-9,1 0 0,0 0 0,1-1 0,-1 1 1,1-1-1,0 0 0,1-1 0,-1 1 0,1-1 1,13 9-1,-10-9 13,1-1 1,0 0-1,-1 0 1,1-1-1,1 0 1,-1-1-1,0 0 0,1-1 1,-1 0-1,1-1 1,-1 0-1,1 0 1,-1-1-1,1 0 1,12-4-1,28-15-54,-50 20 19,1-1 0,-1 0 1,0 0-1,1 0 0,-1 0 0,0 0 0,0 0 1,0 0-1,0 0 0,0-1 0,0 1 0,0 0 0,0-1 1,0 1-1,-1 0 0,1-1 0,-1 1 0,1-1 0,-1 1 1,1-1-1,-1 0 0,0-2 0,-2-39-1079,0 23-564,2 17 2026,-17-21-5651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6:45.381"/>
    </inkml:context>
    <inkml:brush xml:id="br0">
      <inkml:brushProperty name="width" value="0.2" units="cm"/>
      <inkml:brushProperty name="height" value="0.2" units="cm"/>
      <inkml:brushProperty name="color" value="#FF0066"/>
    </inkml:brush>
  </inkml:definitions>
  <inkml:trace contextRef="#ctx0" brushRef="#br0">209 236 48,'1'0'33,"-1"0"1,1 0-1,0 0 1,-1 0-1,1 0 1,-1 0-1,1 0 1,-1-1-1,1 1 1,-1 0-1,1 0 0,-1-1 1,1 1-1,-1 0 1,1-1-1,-1 1 1,1 0-1,-1-1 1,0 1-1,1-1 1,-1 1-1,0-1 0,1 1 1,-1-1-1,0 1 1,0-1-1,1 1 1,-1-1-1,0 1 1,0-1-1,0 0 0,2-22 1027,0 3-460,4-6 1292,-3 9 207,-14 0-1049,-35-23-385,44 39-654,0-1 1,0 0-1,0 1 1,0 0-1,0-1 0,0 1 1,0 0-1,0 0 1,0 0-1,-1 0 0,1 1 1,0-1-1,-1 1 1,1-1-1,0 1 0,-1 0 1,1 0-1,0 0 0,-1 0 1,1 0-1,-1 0 1,1 1-1,0-1 0,-1 1 1,1 0-1,0 0 1,0 0-1,-1 0 0,1 0 1,0 0-1,0 0 1,0 1-1,0-1 0,1 1 1,-1-1-1,-2 3 0,-11 10 148,-25 29 0,35-37-165,0 0 0,1 0 0,1 1 0,-1 0 0,1 0 1,0 0-1,0 0 0,-2 11 0,3-6 12,0-1 1,1 1-1,0-1 0,1 1 1,0-1-1,1 1 0,1 0 0,-1-1 1,2 0-1,0 1 0,7 17 1,-8-24 7,1-1 0,0 0 0,0 0 0,1 0 0,-1 0 0,1-1 0,0 1 0,0-1 0,0 0 0,6 3 0,-7-4-80,-1-1 0,38 9-209,-39-9 190,30-5 48,-16-3 168,0 0 0,0-1 0,23-17 0,-30 20-94,-7 4-33,0 0-1,-1 0 0,1 0 1,0 1-1,-1-1 0,1 0 1,-1 0-1,1 0 1,-1 0-1,1 0 0,-1 0 1,0 0-1,0 0 0,1 0 1,-1 0-1,0 0 1,0 0-1,0 0 0,0-2 1,0 1 7,2-10 51,0 0 0,0-1 0,-2 1 0,1 0 0,-3-23 0,-11-56 721,8 72-349,5 28-618,8 29 202,-2-22 183,-1-1 1,8 32-1,7 22-683,-18-64 439,1 0-1,0 1 0,0-1 0,0 0 1,0 0-1,1-1 0,0 1 0,0-1 1,9 8-1,-7-8 53,0 1 0,0-1 0,0-1-1,1 1 1,-1-1 0,14 4 0,-16-6-44,-1 0 1,1-1-1,-1 1 1,1-1-1,-1 0 1,1 0-1,-1 0 1,1 0-1,-1 0 1,1-1-1,-1 0 1,1 0-1,-1 0 1,0 0-1,1 0 1,5-4-1,-2 1 69,0 0-1,0-1 1,0 1-1,-1-1 1,1-1 0,-1 1-1,-1-1 1,1 0-1,-1-1 1,0 1-1,0-1 1,-1 0-1,0 0 1,0-1-1,-1 1 1,0-1 0,0 1-1,2-14 1,-2 5-51,-2-1 0,0 1 0,0 0 0,-2-1 0,0 1 1,-1 0-1,-6-24 0,-2-26 149,9 35 69,0 0-240,-1 29 47,-3 18 90,5-13-94,0 1-32,0 1-22,1 1-1,0 0 1,1-1-1,-1 1 1,1-1-1,1 1 1,-1-1-1,1 0 1,-1 0-1,2 0 1,-1 0-1,0 0 1,5 4-1,0 0 81,1 1 1,0-2-1,1 1 0,0-1 0,15 10 0,-15-13-15,0 0 0,0 0 0,1-1 1,-1 0-1,18 3 0,-24-6-54,1 0 1,0 0 0,0-1-1,-1 1 1,1-1-1,0 0 1,0-1-1,-1 1 1,1-1-1,0 0 1,0 0-1,-1 0 1,1-1-1,5-2 1,-3 0 109,-4 2-47,1 0-1,-1 0 1,0 0 0,0-1 0,0 1-1,0-1 1,0 0 0,-1 0 0,1 0-1,-1 0 1,0-1 0,1 1 0,-2 0 0,4-8-1,-2 4 155,0 0 0,0-1 0,-1 1 0,0-1 0,0 0 0,-1 0 0,0 0 0,0 0 0,-2-15 0,2 22-153,-1-1 1,0 1-1,0 0 0,0 0 1,0-1-1,0 1 1,0 0-1,-1 0 0,1-1 1,0 1-1,-1 0 0,1 0 1,-1 0-1,0-2 1,-10 7 571,4 0-621,6 1-17,-1-1 0,0 1 0,1 0 0,0 0 0,0 0 0,0-1 0,1 1 0,0 0 0,0 10 0,-1 32-166,0-28 316,0-1-1,1 0 1,1 1 0,1-1 0,1 0 0,6 25 0,-1-14-13,-7-24-152,0 0 1,0 1-1,1-1 0,0 0 1,0 0-1,0 0 0,0 0 1,1 0-1,-1-1 0,1 1 1,1-1-1,-1 1 0,0-1 1,1 0-1,7 6 0,-8-8 61,-1-1 0,0 1-1,1 0 1,-1-1-1,1 1 1,-1-1-1,1 0 1,0 0-1,0 0 1,-1 0-1,1-1 1,0 1-1,0-1 1,0 1-1,0-1 1,0 0-1,0 0 1,-1 0-1,1-1 1,0 1-1,0-1 1,5-1-1,2-3-324,0-1-1,-1 0 0,0 0 0,0-1 0,-1 0 0,0-1 0,14-16 1,-14 7-1959</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6:53.659"/>
    </inkml:context>
    <inkml:brush xml:id="br0">
      <inkml:brushProperty name="width" value="0.2" units="cm"/>
      <inkml:brushProperty name="height" value="0.2" units="cm"/>
      <inkml:brushProperty name="color" value="#FF0066"/>
    </inkml:brush>
  </inkml:definitions>
  <inkml:trace contextRef="#ctx0" brushRef="#br0">173 8 132,'0'0'259,"-2"2"-118,0-1-100,2-1-26,-1 1 0,0-1 1,1 0-1,-1 1 0,0-1 1,1 1-1,-1 0 0,1-1 1,-1 1-1,1-1 0,-1 1 1,1 0-1,-1 0 0,1-1 1,0 1-1,-1 2 638,-21-10 2069,4 4-2077,14 2-565,1 1 0,0-1 0,0 0 0,-1 1 0,1 0 1,0 0-1,-1 0 0,1 0 0,0 1 0,-1-1 0,1 1 0,0 0 0,-4 1 0,6-1 29,-5-1 100,-7 0-106,10 0 154,-10 0 67,-1 0-171,11 0 139,-1 0-153,-8-2 116,22 0 247,32-2-274,250 15-391,-205-7 279,-145-9 81,-122-9-326,140 13 172,26-1-62,0 2 0,-1 0 1,1 0-1,-29 6 0,41-5 30,5-1-235,30 4 218,0-1 1,42-2-1,-42-1 36,24-4-81,-53 4 39</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6:55.475"/>
    </inkml:context>
    <inkml:brush xml:id="br0">
      <inkml:brushProperty name="width" value="0.2" units="cm"/>
      <inkml:brushProperty name="height" value="0.2" units="cm"/>
      <inkml:brushProperty name="color" value="#FF0066"/>
    </inkml:brush>
  </inkml:definitions>
  <inkml:trace contextRef="#ctx0" brushRef="#br0">295 199 56,'0'0'238,"3"0"-39,-1 0-140,0 0 0,0-1 0,0 1 0,0-1 0,0 1 0,0-1 0,0 0 0,0 0 0,0 1 0,0-1 0,0-1 0,-1 1 0,1 0 1,0 0-1,-1-1 0,1 1 0,-1 0 0,3-4 0,-1 1 4,-1 0 0,1 1 0,-1-1-1,0 0 1,-1 0 0,1-1 0,-1 1 0,2-4 0,-2 1 26,-1 0 0,0 0 0,0 0 0,0 0 0,-1 0 1,0 0-1,0 1 0,-1-1 0,1 0 0,-2 1 0,1-1 0,-1 1 0,0 0 1,0 0-1,-1 0 0,1 0 0,-6-5 0,7 7-34,-50-3 405,38 5-449,12 1-13,0 1 1,-1-1-1,1 1 1,0 0 0,-1-1-1,1 1 1,0 0-1,-1 0 1,1 0 0,0 1-1,-1-1 1,1 1-1,0-1 1,0 1 0,-1 0-1,1 0 1,0 0-1,0 0 1,0 0 0,0 0-1,0 0 1,0 1 0,0-1-1,-2 3 1,-32 77 194,34-76-193,0 0 1,1 0-1,0 1 0,0-1 1,0 1-1,1-1 0,0 0 1,1 10-1,6 43 95,-6-54-87,0 0 1,1 0-1,-1 0 0,1-1 0,0 1 1,0 0-1,1-1 0,-1 1 0,1-1 1,-1 0-1,1 1 0,0-1 0,1-1 1,-1 1-1,0 0 0,7 3 0,-4-2-5,0 0-1,-1 1 1,0 0-1,8 8 1,-9-8-4,0 0-1,1-1 1,-1 1 0,1-1-1,0 0 1,1 0 0,-1 0 0,7 3-1,30 19-26,-28-19 17,-1 0 0,0 0 0,0 2 0,-1-1-1,23 22 1,-30-25 33,1 1 1,-1 0-1,0 0 0,0 0 1,-1 1-1,1 0 0,5 14 0,-8-16-27,0-1 0,-1 1 0,1-1 0,-1 1 0,0 0 0,-1 0 0,1 0 0,-1-1 0,0 1 0,0 0 0,0 0 0,-1 0 0,0 0 0,0-1-1,-2 6 1,1-4 7,0 0-1,0 0 0,-1-1 1,0 0-1,0 1 0,-1-1 1,1 0-1,-1 0 0,0-1 1,-1 1-1,1-1 0,-1 0 0,0 0 1,-8 5-1,3-4 58,-1-1 1,0 0-1,0 0 0,0-1 0,-1 0 0,1-1 1,-17 1-1,11-1 38,0-2 0,0 0 1,0-1-1,0 0 0,0-2 1,0 0-1,1 0 0,-1-2 0,1 0 1,0-1-1,0-1 0,1 0 1,0-1-1,-17-12 0,-16-12-155,47 31 19,1-1 0,-1 1-1,1-1 1,-1 1 0,1 0 0,0-1-1,0 1 1,-1-1 0,1 1-1,0-1 1,0 0 0,0 1 0,1-1-1,-1 1 1,0-1 0,1 1-1,-1 0 1,1-1 0,-1 1 0,1-1-1,-1 1 1,1 0 0,0-1-1,0 1 1,1-2 0,6-5-729,0 0 1,1 0-1,0 0 0,0 1 1,14-8-1,-10 8-10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6:56.664"/>
    </inkml:context>
    <inkml:brush xml:id="br0">
      <inkml:brushProperty name="width" value="0.2" units="cm"/>
      <inkml:brushProperty name="height" value="0.2" units="cm"/>
      <inkml:brushProperty name="color" value="#FF0066"/>
    </inkml:brush>
  </inkml:definitions>
  <inkml:trace contextRef="#ctx0" brushRef="#br0">285 564 80,'2'-5'425,"-2"4"-394,1 1-17,-1-1 0,0 1 0,0-1 0,1 0 0,-1 1-1,0-1 1,1 1 0,-1-1 0,1 1 0,-1-1 0,1 1-1,-1 0 1,1-1 0,-1 1 0,1 0 0,-1-1 0,1 1-1,-1 0 1,1-1 0,-1 1 0,2 0 208,1-6 207,-1 1-266,0 0-1,0 0 1,-1-1-1,1 1 1,-1-1-1,0 1 0,0-1 1,-1 1-1,0-1 1,0 1-1,0-1 1,-1 0-1,1 1 1,-1-1-1,-3-7 1,1 6-3,0 0 1,0 0 0,-1 1 0,0-1-1,0 1 1,0 0 0,-1 1 0,0-1-1,0 1 1,-1-1 0,1 2-1,-1-1 1,-7-4 0,-19-21 351,30 30-505,1-1 0,-1 1 1,1-1-1,-1 1 0,1-1 0,-1 1 1,1 0-1,-1 0 0,1 0 0,-1-1 1,0 2-1,1-1 0,-1 0 0,1 0 1,-1 0-1,1 1 0,-1-1 0,-1 2 1,-28 9 2,31-11-9,-8 5 8,1 0 1,0 1-1,1-1 0,0 1 0,0 1 0,0-1 0,-6 10 0,-5 3 11,15-16-16,0-1-1,-1 1 1,1 0-1,0 0 1,1 0-1,-1 0 1,-2 7-1,-6 9 2,4-12 1,2 0 0,-1 1 1,1 0-1,1 0 1,-1 0-1,1 1 0,1-1 1,-1 1-1,1-1 0,1 1 1,-1 14-1,1-7 24,1-1 0,1 1-1,0-1 1,1 1 0,7 24-1,-8-36-39,1 1 0,0-1-1,0 1 1,0-1-1,0 0 1,1 0 0,0 0-1,0 0 1,0 0-1,0-1 1,0 1 0,1-1-1,0 0 1,0 0 0,-1 0-1,2-1 1,-1 1-1,0-1 1,0 0 0,1 0-1,-1 0 1,1-1-1,0 0 1,-1 1 0,1-2-1,0 1 1,0-1 0,8 1-1,-5-1-12,-1-1 1,0 1-1,0-1 0,1-1 0,-1 1 0,0-1 1,0 0-1,0-1 0,-1 1 0,1-1 1,0-1-1,-1 1 0,0-1 0,0-1 0,0 1 1,0-1-1,-1 0 0,9-10 0,-7 5 64,-1 1 0,-1-1-1,0 0 1,0 0-1,-1-1 1,0 0 0,-1 1-1,0-1 1,-1 0-1,0 0 1,-1-1 0,0-15-1,7-40-29,-6 56 219,0 0 0,-1-1-1,0 1 1,-1 0 0,-1-14 0,-4 48-178,-3 4-12,9 14-122,7 55-1,-5-89 102,-1-1 0,1 1 0,1 0-1,-1-1 1,1 1 0,0-1 0,0 0-1,1-1 1,0 1 0,0-1 0,0 0 0,8 6-1,16 19-24,-26-27 3,0 1 0,1-1 0,-1 0 0,1 0 0,0 0-1,0 0 1,0-1 0,0 1 0,0-1 0,1 0 0,-1 0 0,0-1 0,1 1 0,0-1-1,-1 0 1,1 0 0,6 0 0,-4-2 2,1 1 1,-1-1-1,0-1 0,0 1 0,0-1 1,0 0-1,-1-1 0,1 0 0,0 0 1,-1 0-1,0-1 0,0 0 1,11-9-1,1-3-6,-1-1 0,28-36 0,-42 48 1,1 0 0,-1-1-1,-1 1 1,1-1-1,-1 0 1,0 0-1,0 0 1,1-10-1,5-53 50,-5 37 27,1-23 42,-3 1 0,-8-74 0,4 87-146,-6-97-37,5 111 58,1 8 73,3 19-54,0 0-1,0 0 0,0 1 0,0-1 0,0 0 0,0 0 0,0 0 0,0 0 0,1 0 0,-1 0 0,0 0 0,0 0 0,0 0 0,0 0 0,0 0 0,0 0 0,0 0 0,0 0 0,1 0 0,-1 0 1,0 0-1,0 0 0,0 0 0,0 0 0,0 0 0,0-1 0,0 1 0,0 0 0,1 0 0,-1 0 0,0 0 0,0 0 0,0 0 0,0 0 0,0 0 0,0 0 0,0 0 0,0 0 0,0-1 0,0 1 0,0 0 1,0 0-1,0 0 0,0 0 0,0 0 0,0 0 0,0 0 0,0 0 0,0-1 0,0 1 0,0 0 0,0 0 0,0 0 0,0 0 0,0 0 0,0 0 0,0 0 0,0 0 0,0-1 0,0 1 0,0 0 1,1 1 20,-3-1-24,0 0-1,0 0 1,0 1 0,0-1-1,0 1 1,0-1 0,0 1-1,0 0 1,0 0-1,0 0 1,0 0 0,0 0-1,1 0 1,-1 0 0,0 1-1,1-1 1,-1 1-1,1-1 1,0 1 0,-2 2-1,-20 41-9,12-22 6,7-14 4,1 0-1,-1 0 1,2 0-1,-1 0 1,1 0-1,1 1 1,-1 9-1,0 7 45,3 35 0,1-45-39,1 0-1,1 0 0,0 0 1,1 0-1,1 0 0,0-1 1,1 0-1,1 0 1,0-1-1,1 0 0,0 0 1,1-1-1,15 15 1,-8-7 304,0 1 1,18 31 0,-23-34-169,-9-15-131,1 0 0,-1-1 0,1 1-1,-1-1 1,1 0 0,0 0-1,1 0 1,-1-1 0,6 3 0,12 3 101,17-23-550,-30 11 239,-7 4 28,-3-10-1897,1 8 1884,0 1 1,-1-1-1,1 1 1,-1 0-1,1-1 1,-1 1-1,1 0 1,-1 0-1,0-1 0,0 1 1,0 0-1,0 0 1,0 0-1,0 0 1,0 0-1,0 0 1,-2-1-1,-7-18-3415</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7:01.630"/>
    </inkml:context>
    <inkml:brush xml:id="br0">
      <inkml:brushProperty name="width" value="0.2" units="cm"/>
      <inkml:brushProperty name="height" value="0.2" units="cm"/>
      <inkml:brushProperty name="color" value="#FF0066"/>
    </inkml:brush>
  </inkml:definitions>
  <inkml:trace contextRef="#ctx0" brushRef="#br0">64 276 52,'0'0'101,"-2"-9"275,-17-24 751,13 18 628,7 16-1629,1 1-1,0-1 0,0 0 1,0 1-1,0-1 0,0 0 1,0 0-1,0 0 0,0 0 1,0-1-1,1 1 0,-1 0 1,0-1-1,1 0 0,-1 0 1,4 1-1,28-2 421,41-6 1,-9-7-558,-64 13 27,-1 0 1,0-1-1,1 1 0,-1 0 1,0 0-1,1-1 0,-1 1 1,0 0-1,0-1 0,0 1 1,0-1-1,0 0 0,-1 1 1,1-1-1,0 0 0,-1 1 1,1-1-1,-1 0 0,0 0 1,0 1-1,1-1 0,-1 0 1,0 0-1,0 1 0,-1-4 1,1-2 102,-1 0 1,0 0 0,0 1 0,-3-13 0,0 14-93,1 1 0,0-1 0,-1 1 0,0 0 0,0 0 0,0 0 0,-10-6 0,-6-7-32,-13-30 30,31 44-15,-13-11 81,13 12-25,-17 2-51,16 2-25,0-1-1,0 1 0,0 0 1,0 0-1,1 0 1,-1 0-1,1 0 1,-1 1-1,1-1 0,0 1 1,0-1-1,-2 4 1,4-6 10,-15 25 63,1 0 0,2 1 1,-12 33-1,0 0-28,22-52-62,1-1 0,-1 1 1,1 0-1,0-1 0,1 1 0,0 0 1,1 10-1,6 45 157,-5-52-82,1 0 1,0 0-1,1 0 1,0 0-1,0 0 1,11 15-1,30 28 57,-39-50-70,1 0 0,0 0 0,0 0 0,0-1 0,1 0 0,-1 0 0,0-1 0,15 1 0,25-4-116,50-9 0,-70 7 122,-19 2-7,0 0 0,1 0 0,14-8 0,1 0-13,-13 4-51,1-1-1,-1 0 1,-1-1 0,0 0-1,0 0 1,0-1 0,16-20-1,-10 12 113,-3 2-127,0-1 1,0 0 0,-2 0-1,0-1 1,-1-1 0,0 0-1,9-28 1,-1-40-288,-12 37 332,-3 9 24,1 13 98,-6 27-124,1 0 0,-1 0-1,0 0 1,0 0 0,1 0-1,-1 0 1,0 1 0,1-1 0,-1 0-1,0 1 1,1 0 0,-1-1 0,1 1-1,-3 1 1,1 2-5,0 0 0,1-1 0,-1 1 0,1 1 0,0-1 0,1 0 0,-1 0 0,1 1 0,-1-1 0,1 1 0,1-1 0,-2 6 0,2 1 46,0 0 0,0 0 0,1 0 0,2 14 0,-3-23-48,1 0 1,-1 0-1,0 1 0,1-1 0,0 0 1,-1 0-1,1 0 0,0 0 0,0 0 0,0-1 1,0 1-1,0 0 0,1 0 0,-1-1 1,1 1-1,-1 0 0,1-1 0,-1 0 1,1 1-1,2 1 0,10 16-227,-4-10 274,2 0 0,-1-1-1,1 0 1,0-1 0,24 11 0,-20-12-59,0 0 0,0 1 0,-1 0 1,0 2-1,-1 0 0,25 20 0,-38-28-27,1-1 41,-1 1-1,1 0 0,-1-1 0,0 1 1,1 0-1,-1 0 0,0 0 0,0 0 1,1 0-1,-1 0 0,0 0 0,0 0 1,0 0-1,0 1 0,-1-1 1,1 0-1,0 1 0,0-1 0,-1 0 1,1 1-1,-1-1 0,1 1 0,-1-1 1,0 1-1,0-1 0,1 1 0,-1-1 1,0 3-1,0-2 28,0 1 0,0-1 0,0 1 0,0 0 0,0-1 0,0 1 0,-1-1 0,1 1 0,-1-1 0,0 1 0,1-1 0,-1 1 0,-1-1 0,1 0 0,0 0 0,0 1 0,-3 2 0,-2 2 83,0 0 1,1 1-1,-7 12 1,3-7-233,-5-6-71,14-7 184,-1 1 0,0 0 1,0-1-1,0 1 0,0-1 1,0 1-1,1-1 0,-1 1 1,0-1-1,0 0 0,0 1 1,0-1-1,0 0 0,0 0 0,-2 0 1,-34 0-112,-46 1 444,54 6-629,18-4-272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43.508"/>
    </inkml:context>
    <inkml:brush xml:id="br0">
      <inkml:brushProperty name="width" value="0.2" units="cm"/>
      <inkml:brushProperty name="height" value="0.2" units="cm"/>
    </inkml:brush>
  </inkml:definitions>
  <inkml:trace contextRef="#ctx0" brushRef="#br0">157 136 96,'7'-11'414,"0"-1"1,-1 0-1,-1 0 1,0 0-1,0-1 1,4-25-1,-1 12 391,-10 27-780,0 0 1,0 1 0,0-1 0,1 0-1,-1 1 1,1 0 0,-1-1 0,1 1 0,-1 0-1,1-1 1,0 1 0,0 0 0,0 0-1,0 0 1,0 0 0,0 0 0,1 0-1,-1 0 1,0 4 0,-18 63-30,12-44 85,6-19-73,-71 225 222,25-95 146,16-26 150,30-108-486,0 0 0,0 1 1,1-1-1,-1 1 0,0-1 1,1 0-1,0 1 0,0-1 1,-1 1-1,2-1 0,-1 1 1,0-1-1,0 0 0,1 1 1,-1-1-1,1 1 0,1 2 1,0-2-12,0-1 1,0 0 0,0 0 0,1 0 0,-1 0 0,0-1 0,1 1 0,-1-1 0,1 1-1,0-1 1,-1 0 0,1 0 0,0 0 0,4 1 0,11 1-69,-1-1 0,1-1 0,-1 0 1,1-1-1,0-1 0,-1-1 0,19-4 0,0 2 41,-22 2-34,1 0 0,-1-1 0,22-7 0,18-10-453,-50 19 316,-3 0 121,-1 1 0,1 0 0,0 0 0,-1 0 0,1-1 0,0 1 1,-1 0-1,1-1 0,0 1 0,-1 0 0,1-1 0,-1 1 1,1-1-1,-1 1 0,1-1 0,-1 1 0,1-1 0,-1 0 0,1 1 1,-1-1-1,0 1 0,1-1 0,-1 0 0,0 1 0,0-1 1,1-1-1,2-19-2846,-11 17 1531</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7:02.277"/>
    </inkml:context>
    <inkml:brush xml:id="br0">
      <inkml:brushProperty name="width" value="0.2" units="cm"/>
      <inkml:brushProperty name="height" value="0.2" units="cm"/>
      <inkml:brushProperty name="color" value="#FF0066"/>
    </inkml:brush>
  </inkml:definitions>
  <inkml:trace contextRef="#ctx0" brushRef="#br0">53 28 100,'-5'-6'3730,"-3"-8"-2590,7 14-1118,1-1-1,-1 1 0,1-1 0,-1 0 0,0 1 0,1-1 0,-1 1 1,0-1-1,0 1 0,1 0 0,-1-1 0,0 1 0,0 0 1,0-1-1,1 1 0,-1 0 0,0 0 0,0 0 0,0 0 0,0 0 1,1 0-1,-1 0 0,0 0 0,-2 0 0,3 0 25,-14 3-54,10-2-1,4 2-225,0 17-50,20-8 130,-2-12 182,-17 0-24,5-1-1,7-6-28,-11 6 19,-1 1 1,0-1-1,1 0 1,-1 0 0,1 0-1,-1 1 1,0-1-1,1 1 1,0-1-1,-1 1 1,1 0 0,-1-1-1,3 1 1,-3 0-15,-1-1-133,0 0 121,-1 1 1,1-1 0,0 0 0,-1 0-1,1 1 1,-1-1 0,1 0 0,-1 1-1,1-1 1,-1 0 0,1 1 0,-1-1-1,0 1 1,1-1 0,-1 1 0,0-1-1,0 1 1,1 0 0,-1-1 0,0 1-1,0 0 1,1-1 0,-1 1 0,0 0-1,0 0 1,0 0 0,0 0 0,0 0-1,-19-2-3079</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7:03.252"/>
    </inkml:context>
    <inkml:brush xml:id="br0">
      <inkml:brushProperty name="width" value="0.2" units="cm"/>
      <inkml:brushProperty name="height" value="0.2" units="cm"/>
      <inkml:brushProperty name="color" value="#FF0066"/>
    </inkml:brush>
  </inkml:definitions>
  <inkml:trace contextRef="#ctx0" brushRef="#br0">17 93 36,'-17'-15'684,"19"14"-555,-1-1 0,1 1 0,-1-1 1,1 0-1,-1 1 0,0-1 0,0 0 0,0 0 0,0 0 0,1-3 1,6-10 597,-6 13-215,4-17 1478,-6 19-1974,0 0 0,0 1 0,0-1 0,0 0 0,0 0-1,0 0 1,1 0 0,-1 0 0,0 0 0,0 0 0,0 0 0,2-1 349,-2 1-350,0 0 1,0 0 0,0 0 0,0-1 0,0 1 0,0 0 0,0 0 0,0 0-1,0 0 1,0 0 0,0 0 0,0 0 0,0 0 0,0 0 0,0 0-1,0-1 1,0 1 0,0 0 0,0 0 0,0 0 0,0 0 0,0 0 0,0 0-1,0 0 1,0 0 16,-1-1-16,1-9 626,-1 4-332,4 13-133,4 15-15,-1 0 0,-1 1 0,-1 0 1,-1 0-1,0 26 0,-7 128 146,1-64-221,6-9 175,0-55 288,-6 71 1,-5-76-366,0 6 728,7-33-252,1-6-834,40-9-8029,-39-2 8111,0-1 1,0 1 0,0-1-1,0 0 1,0 1-1,0-1 1,-1 0 0,1 1-1,0-1 1,0 0 0,-1 0-1,1 0 1,-1 1-1,1-1 1,-1 0 0,1 0-1,0-2 1,1-1-167,3-2-441</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7:04.598"/>
    </inkml:context>
    <inkml:brush xml:id="br0">
      <inkml:brushProperty name="width" value="0.2" units="cm"/>
      <inkml:brushProperty name="height" value="0.2" units="cm"/>
      <inkml:brushProperty name="color" value="#FF0066"/>
    </inkml:brush>
  </inkml:definitions>
  <inkml:trace contextRef="#ctx0" brushRef="#br0">167 113 196,'5'-21'807,"-9"-13"212,4 31-922,0 1 0,-1 0 1,1-1-1,0 1 1,1-1-1,-1 1 1,0 0-1,1-1 1,-1 1-1,2-4 1,-1 5 167,-19-6 2437,16 6-2691,0 1 1,0-1-1,0 1 0,-1-1 0,1 1 0,0 0 0,0 0 0,0 0 1,0 0-1,0 0 0,0 1 0,-1-1 0,1 1 0,0-1 1,0 1-1,0 0 0,0 0 0,1-1 0,-1 2 0,0-1 1,0 0-1,-2 2 0,-2 1-36,0 1-1,0 0 1,0 0 0,-7 9-1,4-3 21,0 0-1,1 0 1,0 1-1,1 0 1,-6 15-1,10-19 70,1 0 0,-1-1-1,1 2 1,1-1-1,0 0 1,0 0 0,0 0-1,1 0 1,0 1-1,2 10 1,0-8 49,1 0 0,0-1 0,1 1 0,8 16-1,-10-22-91,4 10 157,-4-9-159,0 0 0,1-1 0,-1 1 0,1-1 0,0 0 0,0 1 0,1-1 0,-1-1 0,1 1 0,0-1 0,1 1 0,-1-1 0,7 5 0,-5-6-39,-1 1-1,0-1 0,1 0 0,0 0 1,0-1-1,-1 0 0,2 0 0,-1 0 0,0-1 1,0 0-1,0 0 0,10 0 0,-7-1 9,-2 1 53,1-1 1,-1 0 0,1 0 0,-1-1 0,0 0 0,1-1 0,-1 1 0,0-1 0,0 0 0,7-4 0,15-7-16,-24 11-12,-1 0-1,0 1 0,0-1 0,0-1 0,0 1 1,4-4-1,-4 4 23,0-1 0,0 0 0,0 1 0,0-1 0,0 1-1,6-2 1,-7 3-24,0 0 0,1 0-1,-1-1 1,0 0 0,0 1 0,-1-1-1,1 0 1,0 0 0,0-1-1,-1 1 1,0 0 0,1-1-1,1-3 1,2-2-13,0 0 1,0-1-1,-1 1 0,-1-1 1,1 0-1,-1-1 0,-1 1 1,0-1-1,0 0 0,-1 0 1,0 0-1,0-10 0,-2 15 21,-1-1 0,1 1-1,-1 0 1,-1-1-1,1 1 1,-1 0 0,0 0-1,0 0 1,0 0-1,-1 1 1,0-1 0,0 0-1,0 1 1,0 0-1,-1 0 1,1 0 0,-7-5-1,-9-6 16,-1 0 1,-37-21-1,42 27 88,-51-31-644,63 39 394,-15-3-314,17 3 400,0 1 0,0-1 0,0 1 1,0-1-1,0 1 0,-1 0 0,1 0 0,0-1 1,0 1-1,0 0 0,0 0 0,-1 0 0,1 0 1,0 1-1,0-1 0,0 0 0,0 0 0,-1 1 1,1-1-1,0 0 0,0 1 0,0 0 0,-2 0 1,-13 13-1076,13-11 786,0 1 0,-1-1 0,1 0 0,-1 0 0,0-1 1,0 1-1,0-1 0,0 0 0,-1 0 0,-5 2 0,-11 11-1339</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7:05.772"/>
    </inkml:context>
    <inkml:brush xml:id="br0">
      <inkml:brushProperty name="width" value="0.2" units="cm"/>
      <inkml:brushProperty name="height" value="0.2" units="cm"/>
      <inkml:brushProperty name="color" value="#FF0066"/>
    </inkml:brush>
  </inkml:definitions>
  <inkml:trace contextRef="#ctx0" brushRef="#br0">224 133 68,'0'0'211,"0"-19"737,-8-19 2654,8 38-3551,-1 0-18,0 1 1,-1-1 0,1 0 0,0 0-1,0 0 1,0 0 0,0 0-1,0 0 1,0-1 0,0 1 0,0 0-1,0-1 1,0 1 0,0 0 0,0-1-1,0 1 1,0-1 0,0 1-1,0-1 1,1 0 0,-1 1 0,0-1-1,0 0 1,0 0 0,0-1 0,-1 0 3,1-1 1,-1 1-1,0-1 1,0 1-1,0 0 1,0 0 0,-1 0-1,1 0 1,0 0-1,-1 1 1,0-1 0,1 1-1,-1-1 1,0 1-1,1 0 1,-1 0 0,0 0-1,0 0 1,0 1-1,0-1 1,0 1 0,0 0-1,0 0 1,-3 0-1,2 1-41,0 0 0,0 0 0,0 0 0,0 0 0,0 1 0,0 0 0,0 0 0,1 0 0,-1 0 0,1 0 0,-1 1 0,1-1 0,0 1 0,0 0 0,0 0 0,-4 6 0,-1 3-8,0 0 0,0 1-1,1 0 1,-10 27 0,15-34 20,0 1 1,0 0-1,0-1 0,1 1 1,0 0-1,1 0 1,0 0-1,0 0 0,0 0 1,0 0-1,1 0 1,3 10-1,-2-9-1,0 0 1,1-1-1,0 1 1,0 0-1,1-1 0,0 0 1,0 0-1,1 0 1,-1 0-1,2 0 0,-1-1 1,1 0-1,0-1 1,0 1-1,0-1 1,10 6-1,8 3-3,41 19 110,-47-26-38,1 0-1,1-2 1,-1 0 0,23 2 0,-32-6-143,1 0 0,-1-1-1,1 0 1,-1-1 0,0 0 0,1 0 0,-1-1 0,0-1 0,0 0 0,0 0 0,12-6 0,16-2 297,-36 11-166,1-1 0,-1 1 0,1-1-1,-1 0 1,1 0 0,-1 0 0,1 0-1,-1 0 1,3-2 0,-1 0 614,-4 2-700,-1 1 0,1-1 1,0 0-1,-1 0 0,1 1 0,-1-1 0,1 0 0,-1 1 0,0-1 0,1 1 0,-1-1 0,1 0 1,-1 1-1,0 0 0,0-1 0,1 1 0,-1-1 0,0 1 0,0 0 0,1-1 0,-1 1 0,0 0 1,-1 0-1,-37 3-64,34 2 247,-29 6-308,17-9 4,0 0 0,-29-2 1,31-1 113,-1 1 0,-25 4 1,9-4 130,27-1-29,-1 0 0,1 0 0,-1-1 0,1 0 0,-7-3 1,7 3-91,0 0-2,0-1 0,0 1 0,0-1-1,0 0 1,0-1 0,1 1 0,-1-1-1,1 0 1,-5-5 0,-4-4-50,0 0 92,2 0 0,-1-1 1,2-1-1,0 0 0,0 0 0,-13-32 1,22 43-47,-1 0 1,1-1 0,1 1 0,-1-1 0,0 1-1,1 0 1,0-8 0,0 8 6,0 1 7,1-16 162,1 12-112,1-1 1,-1 1-1,1 0 1,1 0-1,6-11 1,4-8-388,7 4-4,-13 15 313,0 0-1,1 1 1,1 0-1,-1 1 1,1 0-1,-1 0 1,1 1-1,1 0 1,-1 1-1,17-3 1,2 3-257,-28 3 232,-1 0 1,1 0-1,0 0 1,-1 0 0,1 0-1,-1 1 1,1-1-1,-1 0 1,1 0-1,0 1 1,-1-1-1,1 0 1,-1 1-1,1-1 1,-1 0-1,0 1 1,1-1-1,-1 1 1,1-1 0,-1 1-1,0-1 1,1 1-1,-1-1 1,0 1-1,0-1 1,1 1-1,-1 0 1,0 0-1,4 23-718,-1-6-903,2-13 1062,7-1-384</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7:29.693"/>
    </inkml:context>
    <inkml:brush xml:id="br0">
      <inkml:brushProperty name="width" value="0.2" units="cm"/>
      <inkml:brushProperty name="height" value="0.2" units="cm"/>
      <inkml:brushProperty name="color" value="#FF0066"/>
    </inkml:brush>
  </inkml:definitions>
  <inkml:trace contextRef="#ctx0" brushRef="#br0">279 79 308,'1'1'90,"0"0"0,-1 0 0,1 0 1,0 1-1,0-1 0,0 0 0,0 0 0,0 0 0,0 0 0,0-1 1,0 1-1,0 0 0,0 0 0,0-1 0,0 1 0,1 0 0,-1-1 1,0 0-1,1 1 0,-1-1 0,0 0 0,1 1 0,-1-1 0,0 0 1,1 0-1,-1 0 0,0 0 0,1 0 0,-1 0 0,1-1 0,-1 1 1,2-1-1,6 0-114,-4 1 93,-1-1-1,0 1 1,0-1-1,0 0 1,0 0 0,0-1-1,5-2 1,-6 3-48,1-1 1,0 1-1,0-1 0,0 1 1,0 1-1,0-1 1,5 0-1,82-7 170,-88 8-150,17-4 3684,-39-3-3637,-1 1 1,0 1-1,0 1 1,0 1-1,-34-2 0,23 3 135,-36-8-1,62 9-116,1 0 0,-1 0 0,1-1 0,-1 0-1,1 0 1,-1 0 0,1 0 0,-7-6 386,9 11-38,-6 12 266,7-13-706,0 0 0,0 0 0,1 0 0,-1 0 0,1 0 0,-1 0 0,1 1 0,0-1 1,0 0-1,0 2 0,-1 8 70,-3 27-135,4-26-45,-3 13 82,2 1 1,2 39 0,0-39 82,-1 1 0,-5 39-1,-23 118 786,-32 189 1482,32-134-1512,21-149-108,5-74-601,-2 0 0,-5 18 1,6-26-33,0-1 0,1 1 1,0 0-1,0 1 0,1-1 1,0 0-1,1 0 0,0 0 1,2 19-1,-1-26-51,-1-1 0,0 1 0,1-1-1,-1 1 1,1-1 0,-1 1 0,1-1 0,0 1 0,0-1 0,-1 0-1,1 1 1,0-1 0,0 0 0,0 1 0,1-1 0,-1 0-1,0 0 1,0 0 0,1 0 0,1 1 0,-2-2-34,17 17 537,-18-16-526,31-8 343,-2 0-431,36-3 0,107-13 100,-67 7-88,-46 9-88,-57 7 130,-1-1 24,-1 1-1,1-1 0,-1 1 1,1-1-1,-1 1 0,1-1 1,-1 1-1,1-1 0,0 1 1,-1 0-1,1 0 0,0-1 1,-1 1-1,1 0 0,0 0 1,-1 0-1,1-1 0,0 1 1,-1 0-1,1 0 0,0 0 0,-1 0 1,1 0-1,0 0 0,0 1 1,-1-1-1,1 0 0,0 0 1,-1 0-1,1 1 0,1 0-2,-2-2 1,0 2-179,-3-4-77,2 2 233,-1 0 0,1 1 0,-1-1 1,1 1-1,-1 0 0,1-1 0,-1 1 0,0 0 0,1 0 1,-1 0-1,1 0 0,-1 1 0,0-1 0,1 0 0,-1 0 0,1 1 1,-1-1-1,-2 2 0,-9 1 33,-1 0-1,-25 1 1,1 0 106,-122 8-275,156-11 159,-51 7-115,-81 2 0,91-10 542,43 0-180,-18-29-738,19 26 493,0 1 0,1-1 0,-1 0-1,1 1 1,0-1 0,0 0 0,0 1 0,0-1 0,0 0-1,1 1 1,-1-1 0,1 0 0,-1 1 0,1-1 0,0 1 0,0-1-1,3-4 1,0-7-28,-3 0 14,31-79-26,-7 22-152,19-92 0,-31 88-108,24-96-408,-32 153 651,-2-1 0,0 1 0,-1-1 0,-1 0 1,-1-23-1,0 28 11,0-152-117,0-42-756,13 155 16,-13 52 772,11-13 114,3 0 92,-8 6-230,-11 4 72,-6-1 277,20 2-284,0 0-1,1 1 1,-1 0 0,18-1-1,326-36 229,-303 32-472,91-2 0,-192 16-23,40-4 406,0-1-1,0 0 1,0-1-1,0-1 1,-15 0-1,-161-4-784,119 5 739,26-2-20,27 0 53,1 0 0,0 2 0,-18 2 0,20-2-134,-4 4 9,16-4 48,-28 8-869,24-7 871,0 0-1,0 0 1,0-1 0,0 1 0,0-1 0,-1 0 0,1 0-1,-7 0 1,-18 3 312,26-3-154,-2-1-2,5 0-114,-1 0 1,0 0-1,0 1 0,0-1 0,1 0 1,-1 0-1,0 0 0,0 0 0,0 0 1,0-1-1,1 1 0,-1 0 1,0 0-1,0 0 0,1-1 0,-1 1 1,0 0-1,0-1 0,1 1 0,-2-1 1,2 1-2,0 0 0,0 0 0,0 0 1,1 0-1,-1 1 0,0-1 1,0 0-1,0 0 0,0 0 0,0 0 1,0 0-1,0 0 0,0 1 0,1-1 1,-1 0-1,0 0 0,0 0 1,0 0-1,0 0 0,0 0 0,1 0 1,-1 0-1,0 0 0,0 0 0,0 0 1,0 0-1,1 0 0,-1 0 1,0 0-1,0 0 0,0 0 0,0 0 1,0 0-1,1 0 0,-1 0 0,0 0 1,0 0-1,0 0 0,0 0 1,1 0-1,-1 0 0,0 0 0,0 0 1,0 0-1,0-1 0,0 1 0,0 0 1,1 0-1,-1 0 0,0 0 1,0 0-1,0 0 0,0-1 0,0 1 1,34-8-170,24 3-410,-18 2 373,46-10 1,-82 12 170,-9 0 7,-19 2-7,-38 4 58,-17 4-116,71-9-1712,48 7-5892</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7:30.674"/>
    </inkml:context>
    <inkml:brush xml:id="br0">
      <inkml:brushProperty name="width" value="0.2" units="cm"/>
      <inkml:brushProperty name="height" value="0.2" units="cm"/>
      <inkml:brushProperty name="color" value="#FF0066"/>
    </inkml:brush>
  </inkml:definitions>
  <inkml:trace contextRef="#ctx0" brushRef="#br0">230 160 64,'-2'0'91,"1"1"0,0-1-1,0 0 1,0 0 0,0 0 0,-1 0-1,1 0 1,0 0 0,0 0 0,0 0-1,0 0 1,0 0 0,-1-1 0,1 1 0,0 0-1,0-1 1,0 1 0,0-1 0,0 1-1,0-1 1,0 0 0,0 1 0,0-1-1,0 0 1,0-1 0,-32-26 5616,21 13-4056,23-7-1125,-3 13-552,0 0 1,1 1-1,0 0 0,19-13 1,-22 17 20,0 1 0,0 0 0,0 0-1,0 0 1,1 0 0,-1 1 0,1 0 0,0 1 0,0 0 0,13-1 0,22-1 67,23 1 18,-60 3-96,0 0 0,0 0 1,0 0-1,0 0 0,0 1 1,-1 0-1,1 0 0,0 0 1,-1 0-1,1 1 0,3 3 1,-4-3 16,-1 0 1,0 1 0,1-1 0,-1 1-1,-1 0 1,1 0 0,0 0-1,-1 0 1,0 0 0,0 0 0,0 1-1,-1-1 1,1 1 0,-1-1 0,0 1-1,0-1 1,-1 1 0,0 0 0,1-1-1,-1 1 1,-1 0 0,1 0 0,-1-1-1,0 1 1,0-1 0,0 1 0,-4 7-1,-2 8-26,0 0 0,-2-1-1,-1 0 1,-12 19 0,15-29 28,0 0 0,-1 0 0,0 0 0,0-1 0,-1 0 0,-10 7 0,-59 35 293,76-49-282,-15 8 1,-12 10 2436,30-19-2442,-1 0 0,1 0 0,-1-1 0,1 1 0,0 0 0,-1 0 0,1 0 1,-1 0-1,1-1 0,-1 1 0,1 0 0,-1-1 0,1 1 0,-1 0 1,1-1-1,-1 1 0,1 0 0,-1-1 0,0 1 0,1-1 0,-1 1 0,1-2 1,-1 2-6,0-1 1,1 1 0,-1-1 0,1 1 0,-1-1 0,1 1-1,-1-1 1,1 1 0,-1-1 0,1 1 0,-1-1 0,1 1-1,0 0 1,-1 0 0,1-1 0,0 1 0,-1 0 0,1 0-1,0-1 1,-1 1 0,1 0 0,0 0 0,0 0 0,25-2 52,-16 1-128,1 0 1,-1 1-1,14 1 1,-19 0 23,6 0-23,-1 1-1,-1 0 0,1 0 1,11 5-1,-17-5 82,0 0 0,0 1 0,0-1-1,0 1 1,0 0 0,-1 0 0,1 0 0,-1 0 0,0 1 0,0-1-1,0 1 1,3 6 0,-2-2-78,1 0-1,-1 1 1,-1 0-1,0 0 1,0 0 0,0 1-1,-1-1 1,-1 1-1,0-1 1,0 1-1,-1-1 1,0 1-1,0 0 1,-1-1 0,-1 1-1,1-1 1,-2 0-1,1 1 1,-7 14-1,5-17 153,0 0-1,-1-1 1,1 0-1,-1 0 1,0 0-1,-1 0 1,1-1-1,-1 0 0,0 0 1,-1-1-1,1 0 1,-1 0-1,0 0 1,0-1-1,0 0 1,0 0-1,-10 2 1,-18 4 10,27-6-123,0-1-1,0 0 0,0-1 1,0 0-1,-11 1 0,-206-2-582,221 0 277,1 0 0,0 0 0,0-1 0,0 1 0,-1 0 0,1-1 0,0 0 1,0 0-1,0 0 0,0 0 0,0 0 0,0-1 0,0 1 0,1-1 0,-6-3 0,7 3 112,0 1 1,0-1-1,0 1 1,0-1-1,0 0 0,1 1 1,-1-1-1,0 0 0,1 0 1,-1 0-1,1 1 1,0-1-1,-1 0 0,1 0 1,0 0-1,0 0 1,0 0-1,1 0 0,-1 1 1,0-1-1,1 0 0,-1 0 1,2-3-1,-1 4 126,3-9-1149</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7:31.568"/>
    </inkml:context>
    <inkml:brush xml:id="br0">
      <inkml:brushProperty name="width" value="0.2" units="cm"/>
      <inkml:brushProperty name="height" value="0.2" units="cm"/>
      <inkml:brushProperty name="color" value="#FF0066"/>
    </inkml:brush>
  </inkml:definitions>
  <inkml:trace contextRef="#ctx0" brushRef="#br0">273 80 284,'-3'-1'121,"0"-1"0,1 0 0,0 0 0,-1 0 0,1 0 0,0 0 0,0 0 0,0-1 0,1 1 0,-1 0 0,0-1 0,1 0 0,0 1 0,-1-1 0,0-3 0,-13-18 1408,1 9 1319,0 14-2272,14 1-572,-1 0 1,1 0-1,-1 0 0,1 0 1,-1 0-1,1 0 1,-1 0-1,1 0 0,0 1 1,-1-1-1,1 0 1,-1 0-1,1 0 0,-1 1 1,1-1-1,0 0 1,-1 1-1,1-1 0,0 0 1,-1 1-1,1-1 1,0 0-1,-1 1 0,1-1 1,0 1-1,0-1 1,0 1-1,-1-1 1,1 0-1,0 1 0,0-1 1,0 1-1,0-1 1,0 1-1,0 0 0,0 0 0,1 0-1,-1 0 0,1 0 1,0 0-1,-1 0 0,1 0 0,0 0 1,0-1-1,-1 1 0,1 0 1,0 0-1,0-1 0,0 1 1,0-1-1,0 1 0,0-1 1,0 1-1,0-1 0,0 1 0,0-1 1,2 0-1,37 6 136,27-6 86,142-22-516,-203 20 290,23-1 27,-29 8 540,-14 36 217,-23 197 782,28-160-673,-4 91 571,-13 146-439,24-304-1115,0 0-1,-1-1 1,-4 13 0,-5 16 63,10-26 171,-1 0 0,-1-1 1,0 1-1,-9 17 0,10-24-119,0 0 0,-1-1 0,1 0 0,-1 0 0,-1 0 0,1 0 0,-1 0 0,0-1 0,0 0 0,0 0 0,0 0 0,-1-1-1,0 0 1,1 0 0,-1 0 0,-12 3 0,-14 5 103,23-7-102,-1 0 0,1-1 0,-1-1-1,0 0 1,0 0 0,-19 1 0,18-4 37,-1 0 0,1 0 0,0-1 0,-19-5-1,-72-27-751,100 33 637,-15-2-40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7:34.032"/>
    </inkml:context>
    <inkml:brush xml:id="br0">
      <inkml:brushProperty name="width" value="0.2" units="cm"/>
      <inkml:brushProperty name="height" value="0.2" units="cm"/>
      <inkml:brushProperty name="color" value="#FF0066"/>
    </inkml:brush>
  </inkml:definitions>
  <inkml:trace contextRef="#ctx0" brushRef="#br0">121 46 1272,'-3'-46'10967,"1"80"-9579,-1 19-1736,-11 193 1192,-13 11 97,13-150-669,-31 506 837,45-473-376,5 0 0,29 171 0,-21-238 261,-13-69-601,0-26-508,-1 13-462,-1 0 0,0 0-1,0 0 1,-1 0-1,0 1 1,0-1-1,-5-7 1,2 5-1580,2-1 0,-1 1 0,-4-22 0,-3-18-2736,7 43 3265</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7:34.650"/>
    </inkml:context>
    <inkml:brush xml:id="br0">
      <inkml:brushProperty name="width" value="0.2" units="cm"/>
      <inkml:brushProperty name="height" value="0.2" units="cm"/>
      <inkml:brushProperty name="color" value="#FF0066"/>
    </inkml:brush>
  </inkml:definitions>
  <inkml:trace contextRef="#ctx0" brushRef="#br0">11 316 36,'-9'-20'759,"8"10"-348,1 9-350,0 1 1,0-1-1,0 0 0,-1 0 0,1 0 1,0 0-1,0 0 0,0 0 0,1 0 1,-1 1-1,0-1 0,0 0 1,0 0-1,1 0 0,-1 0 0,0 1 1,1-1-1,-1 0 0,8-7 1689,-8-8-1225,1 1 0,1 0 0,0-1-1,1 1 1,6-19 0,-6 30-526,-1 0 1,1 1 0,0-1 0,0 0 0,0 1-1,0-1 1,1 1 0,0 0 0,-1 0-1,1 1 1,6-4 0,-6 3-7,24-16 88,1 1 1,0 2-1,58-23 1,-78 36-64,1 0 0,-1 1 0,1 1 0,0-1 1,0 1-1,-1 1 0,1 0 0,0 0 0,0 1 0,0 1 1,-1-1-1,1 1 0,-1 1 0,1 0 0,-1 0 0,0 1 1,0 0-1,0 1 0,-1 0 0,1 0 0,-1 1 0,0 0 1,11 11-1,-10-8-6,1 1 1,-1 1 0,-1-1-1,0 1 1,0 1 0,-1-1-1,-1 1 1,0 1-1,-1-1 1,0 1 0,-1 0-1,0 0 1,-1 0 0,0 0-1,-1 1 1,0 15-1,-3-16 65,-1 0-1,-1-1 1,0 1-1,-1 0 0,0-1 1,-6 12-1,-7 10 254,-2-1-1,-1 0 1,-35 42-1,52-70-323,-2 0 0,1-1 0,0 1 0,-1-1-1,0 0 1,0 0 0,0-1 0,0 1 0,-1-1 0,1-1 0,-1 1-1,0-1 1,0 0 0,0 0 0,0 0 0,0-1 0,0 0-1,0 0 1,-1-1 0,-10 0 0,16 0-109,0 0 0,-1 0 0,1 0 1,-1-1-1,1 1 0,0 0 0,-1-1 0,1 1 0,0-1 0,0 0 1,-1 1-1,1-1 0,0 0 0,0 0 0,0 1 0,0-1 0,0 0 1,0 0-1,0-1 0,0 1 0,0 0 0,0 0 0,1 0 0,-1 0 1,0-1-1,1 1 0,-1 0 0,0-2 0,1 0-239,-1 0 1,0 1-1,1-1 0,-1 0 0,1 0 1,0 0-1,0 0 0,0 0 0,0 0 0,0 0 1,2-4-1,2-6-547,1 4-113</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7:35.624"/>
    </inkml:context>
    <inkml:brush xml:id="br0">
      <inkml:brushProperty name="width" value="0.2" units="cm"/>
      <inkml:brushProperty name="height" value="0.2" units="cm"/>
      <inkml:brushProperty name="color" value="#FF0066"/>
    </inkml:brush>
  </inkml:definitions>
  <inkml:trace contextRef="#ctx0" brushRef="#br0">70 333 96,'-8'-9'1945,"-16"-7"-902,13 9-215,-3-2-391,10 7-99,3 0 51,0 0-308,0 1-1,0-1 1,0 0-1,1 1 0,-1-1 1,0 1-1,1-1 1,-1 0-1,1 0 0,0 1 1,0-1-1,0 0 1,-1 0-1,2 1 1,-1-1-1,0 0 0,0 0 1,1-3-1,1 2-76,0-1 0,0 1 0,1-1 0,-1 1 0,1 0 0,-1 0-1,1 0 1,5-4 0,-4 3 7,-2 0 1,1 0-1,0-1 0,-1 1 0,0 0 0,0-1 0,0 0 0,-1 1 0,1-1 1,-1 0-1,1-6 0,9-29 13,-8 35 16,0-2 102,1-1 0,-1 1 0,0 0-1,-1-1 1,0 1 0,0-1 0,1-13 859,-4 22-1012,-1-1 0,0 1 1,0-1-1,1 1 0,-1 0 0,0-1 1,1 1-1,-1 0 0,1 0 0,-1 0 1,1 0-1,0 1 0,-1-1 0,1 0 1,0 0-1,0 1 0,-1-1 0,1 1 1,1-1-1,-1 1 0,0 0 0,0-1 1,0 1-1,1 0 0,-1-1 0,1 1 1,-1 0-1,1 0 0,0 0 0,0-1 1,0 4-1,0 1-1,0-4 15,-1 0 1,1 0 0,0 0-1,0 0 1,1 0 0,-1 0-1,0 0 1,1 0 0,-1 0-1,1 0 1,-1-1 0,1 1-1,0 0 1,0 0 0,0 0-1,0-1 1,0 1 0,1 0-1,1 1 1,20 23 47,-17-18-106,0-1 1,1 0 0,-1 0 0,2-1 0,11 9 0,-7-7-42,0-1-1,1 0 1,0-1 0,0 0-1,0-1 1,19 5-1,-31-10 96,0 0 0,1 0 0,-1 0 0,0 0 0,0-1-1,1 1 1,-1 0 0,0 0 0,0-1 0,1 1 0,-1-1 0,0 1-1,0-1 1,0 1 0,0-1 0,0 0 0,0 0 0,1-1-1,0 2 0,2-3 12,1 0-1,0 0 1,-1 0-1,1 0 1,-1-1-1,0 0 1,0 1-1,0-2 1,-1 1-1,0 0 1,1-1-1,-2 1 1,1-1-1,0 0 1,-1 0-1,0 0 1,0 0-1,0 0 1,1-8-1,0-8 171,0 1-1,-1-1 0,-1-32 1,-1 49-123,0 3-43,1 1-1,-1-1 1,0 0-1,-1 0 0,1 1 1,0-1-1,0 0 1,0 0-1,0 1 1,-1-1-1,1 0 1,0 1-1,0-1 1,-1 0-1,1 1 0,-1-1 1,1 0-1,-1 0 1,-3-11 610,-3 13-560,6 0-68,-1 0 0,1 0 0,-1 1 0,1-1 0,0 0 0,-1 1 0,1-1 0,0 1 0,0-1 0,0 1 0,0-1 1,0 1-1,1 0 0,-1-1 0,0 1 0,1 0 0,-1 0 0,1 0 0,0-1 0,0 1 0,-1 4 0,-4 59-140,3-38 263,0 3-34,1 0 0,2 0 0,1 0 0,12 59 0,-13-85-106,0 1 0,1 0 0,0-1 0,0 0 0,0 1 0,0-1 0,1 0 0,-1 0 0,1-1 0,0 1 0,0 0 0,1-1 0,-1 0 0,1 0 0,0 0 0,0 0 0,0 0 0,0-1 0,0 0 0,0 0 0,1 0 0,-1 0 0,1-1 0,-1 1 0,1-1 0,0 0 0,-1-1 0,9 1 0,28 1-50,-34 0 39,1-1 1,-1-1-1,1 0 0,0 0 1,-1 0-1,1-1 1,-1 0-1,0 0 0,1-1 1,-1 0-1,0 0 1,12-6-1,-14 6 26,-1-1 0,1-1 0,-1 1 0,0 0-1,0-1 1,0 0 0,0 0 0,-1 0 0,1-1 0,-1 1 0,0-1-1,0 0 1,-1 0 0,0 1 0,3-7 0,-3 1 35,0 0 0,0 1 0,-1-1 1,-1 0-1,1 0 0,-1 0 0,-3-16 0,2 14-4,-16-214 1983,14 213-1730,0 8-286,0 7 12,1 6-11,1 0 0,0 0 1,0 1-1,0-1 1,1 1-1,0-1 1,1 1-1,0-1 0,2 9 1,3 45 33,1 78 18,-5-123-51,1 0 1,1 0-1,0 0 0,1-1 0,1 0 0,12 24 1,-7-24-61,-11-16 6,1 1-91,0 0 68,-1 0 0,1 0 0,0 0 0,0-1 0,-1 1-1,1 0 1,0-1 0,0 1 0,0-1 0,0 1 0,0-1 0,0 1-1,0-1 1,1 1 0,1-3 541,9-8-2925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43.864"/>
    </inkml:context>
    <inkml:brush xml:id="br0">
      <inkml:brushProperty name="width" value="0.2" units="cm"/>
      <inkml:brushProperty name="height" value="0.2" units="cm"/>
    </inkml:brush>
  </inkml:definitions>
  <inkml:trace contextRef="#ctx0" brushRef="#br0">15 4 164,'-11'0'1048,"8"0"-478,9 0-341,149-3-93,159 6-75,-242 9-105</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7:36.008"/>
    </inkml:context>
    <inkml:brush xml:id="br0">
      <inkml:brushProperty name="width" value="0.2" units="cm"/>
      <inkml:brushProperty name="height" value="0.2" units="cm"/>
      <inkml:brushProperty name="color" value="#FF0066"/>
    </inkml:brush>
  </inkml:definitions>
  <inkml:trace contextRef="#ctx0" brushRef="#br0">100 58 224,'-16'-13'2296,"10"12"-2099,0 0 1,1 1 0,-1 0 0,0 0 0,1 0 0,-1 1 0,0 0 0,-10 3 0,14-4-205,-1 1 201,3-1-186,-1 0-1,0 0 0,1 0 0,-1 0 0,0 1 0,1-1 0,-1 0 0,0 0 0,1 1 1,-1-1-1,0 0 0,1 1 0,-1-1 0,1 0 0,-1 1 0,1-1 0,-1 1 0,1-1 1,-1 1-1,1-1 0,-1 1 0,1 0 0,-1-1 0,1 1 0,0-1 0,0 1 0,-1 0 1,1-1-1,0 1 0,0 0 0,0-1 0,-1 1 0,1 0 0,0 0 0,0 0 0,0 19 153,3-17-160,-2-2 0,1 1 0,-1-1 0,1 0 0,-1 1 0,1-1 0,0 0 0,-1 0-1,1 0 1,0 0 0,0 0 0,0-1 0,0 1 0,0-1 0,0 1-1,0-1 1,0 1 0,0-1 0,0 0 0,3 0 0,-5 0-1,8 0 31,-1 0-1,0 0 1,1 0-1,-1-1 1,1 0-1,-1-1 1,0 0-1,0 0 1,12-5-1,-14 4 0,1 0 0,-1 0 0,0-1 0,0 1 0,0-1 0,7-8 0,-11 10 25,1-1-1,0 1 1,-1-1 0,1 1-1,-1-1 1,0 0 0,0 0-1,0 1 1,0-1 0,0 0-1,-1 0 1,1 0 0,-1 0-1,0-4 1,0 4 332,-3 2-402,1-1 1,-1 1-1,0-1 0,0 1 0,-1 0 1,1 0-1,0 1 0,0-1 1,0 1-1,-1-1 0,1 1 0,0 0 1,0 0-1,-1 0 0,1 1 1,0-1-1,0 1 0,0 0 1,0 0-1,-1 0 0,-3 3 0,3-2-128,1 0-1,0 1 1,0 0-1,1 0 1,-1 0-1,1 0 0,-1 0 1,1 0-1,0 1 1,0-1-1,0 1 1,1-1-1,-1 1 0,1 0 1,0 0-1,0-1 1,0 1-1,0 4 1,1-7 104,-2 9-562,1 1 1,0-1-1,1 19 1,4-14-43</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7:36.671"/>
    </inkml:context>
    <inkml:brush xml:id="br0">
      <inkml:brushProperty name="width" value="0.2" units="cm"/>
      <inkml:brushProperty name="height" value="0.2" units="cm"/>
      <inkml:brushProperty name="color" value="#FF0066"/>
    </inkml:brush>
  </inkml:definitions>
  <inkml:trace contextRef="#ctx0" brushRef="#br0">0 156 776,'0'0'546,"4"-22"1443,-4 17-1802,-1 1 1,1 0-1,0 0 1,0 0-1,1 0 1,-1 0-1,1 0 1,0 0-1,0 0 1,1 0-1,-1 0 1,3-4-1,-1 0-118,-2 6 97,-1 2-158,1 0 0,-1-1 0,0 1 1,1 0-1,-1 0 0,1-1 0,-1 1 1,0 0-1,1 0 0,-1-1 0,0 1 1,1 0-1,-1-1 0,0 1 0,1 0 1,-1-1-1,0 1 0,0-1 0,0 1 1,1 0-1,-1-1 0,0 1 0,0-1 1,0 1-1,0-1 0,0 0 1,1 1-1,-1-1 0,0 1 1,0-1-1,0 1 1,0-1-1,1 1 1,-1-1-1,0 1 1,0-1-1,1 1 1,-1 0-1,0-1 0,1 1 1,-1-1-1,1 1 1,-1 0-1,0-1 1,1 1-1,-1 0 1,1 0-1,-1-1 0,1 1 1,-1 0-1,1 0 1,0-1-1,0 1 5,1 0 1,-1 1-1,0-1 0,1 0 0,-1 0 1,0 1-1,0-1 0,1 1 0,-1-1 1,0 1-1,0-1 0,0 1 0,0 0 1,0 0-1,0-1 0,0 1 0,0 0 1,0 0-1,0 0 0,1 2 0,0 0 14,0 0-1,0 0 1,-1 1-1,1-1 0,-1 1 1,0-1-1,1 6 1,0 7 68,0 1 0,-1 25 0,-1-38-81,-3 54 171,-17 97 0,14-118 38,1 20 787,11-62-683,-3 4-314,-1-1 0,1 0 0,-1 0-1,0 0 1,0 0 0,1 0 0,-2-1 0,1 1 0,0-1-1,0 1 1,-1-1 0,1 0 0,-1 1 0,1-5 0,13-48-32,-4 10-58,5-6 169,25-52 1,-33 87-117,0-1 0,2 2 0,-1-1 0,2 1 1,0 1-1,1 0 0,15-14 0,-16 17-101,-8 7 112,1 0 0,0 0 0,0 1 1,0-1-1,0 1 0,1 0 0,-1 0 0,10-4 0,-14 7 11,3 1-12,0 0 1,0 1-1,0 0 0,0 0 1,0 0-1,-1 0 0,1 0 0,-1 0 1,1 1-1,-1-1 0,0 1 0,0-1 1,0 1-1,0 0 0,0 0 1,1 4-1,38 97 252,61 101 1433,-94-187-1516,-5-9-228,0-1 0,1-1 0,0 1 1,0 0-1,1-1 0,10 13 0,-14-19 37,0-1-1,0 1 1,-1-1 0,1 1 0,0 0-1,-1-1 1,1 1 0,0 0 0,-1-1-1,1 1 1,-1 0 0,0 0 0,1-1-1,-1 1 1,1 0 0,-1 0 0,0 0-1,0 0 1,0 0 0,1 0 0,-1-1-1,0 1 1,0 0 0,0 0 0,0 1-1,0-1 19,0-1-106,-10-15-2566,6 6 1413,1-1 0,-4-15 0,5 17 500,-3-10-461</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7:37.024"/>
    </inkml:context>
    <inkml:brush xml:id="br0">
      <inkml:brushProperty name="width" value="0.2" units="cm"/>
      <inkml:brushProperty name="height" value="0.2" units="cm"/>
      <inkml:brushProperty name="color" value="#FF0066"/>
    </inkml:brush>
  </inkml:definitions>
  <inkml:trace contextRef="#ctx0" brushRef="#br0">27 117 676,'-4'-13'999,"0"-1"1,1 1-1,0-1 1,2 0-1,-1-20 1338,3 33-2237,-1 1 1,0-1 0,0 1 0,0-1-1,0 1 1,0-1 0,0 1 0,0-1-1,-3-7 1814,2 7-1813,1 1-82,-1 0-1,1 1 0,-1-1 1,1 1-1,-1-1 1,1 0-1,-1 1 1,1-1-1,0 1 1,-1-1-1,1 1 1,0-1-1,0 1 1,-1 0-1,1-1 1,0 1-1,0-1 1,0 1-1,-1-1 1,1 1-1,0 0 1,0-1-1,0 1 1,0-1-1,0 1 1,0 0-1,1-1 1,-1 2-1,13 283 1523,21 131-743,-35-394 501,1 9-7495,20-64-775,-17 15 5265</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7:37.365"/>
    </inkml:context>
    <inkml:brush xml:id="br0">
      <inkml:brushProperty name="width" value="0.2" units="cm"/>
      <inkml:brushProperty name="height" value="0.2" units="cm"/>
      <inkml:brushProperty name="color" value="#FF0066"/>
    </inkml:brush>
  </inkml:definitions>
  <inkml:trace contextRef="#ctx0" brushRef="#br0">191 50 1568,'-25'-8'1642,"0"0"-1,0 1 1,0 2-1,-1 1 1,-39-2 2609,86 17-3827,-7-6-408,0-2 1,1 1-1,0-2 1,0 0 0,-1-1-1,23 0 1,14 1-42,21 0 91,103-8 0,-105 1 38,-30 2-62,42-10 0,-29 3-96,-28 3 488,-24 7-411,-21-1-1589</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7:38.089"/>
    </inkml:context>
    <inkml:brush xml:id="br0">
      <inkml:brushProperty name="width" value="0.2" units="cm"/>
      <inkml:brushProperty name="height" value="0.2" units="cm"/>
      <inkml:brushProperty name="color" value="#FF0066"/>
    </inkml:brush>
  </inkml:definitions>
  <inkml:trace contextRef="#ctx0" brushRef="#br0">69 283 112,'-2'-5'672,"0"0"0,0 0 0,0-1-1,1 1 1,0 0 0,0-1 0,0 0 0,1 1 0,0-11 0,-6 8 63,4 6-625,-29-36 777,29 35-846,1 1 0,-1-1 0,1 0 0,-1 1 0,1-1 0,0 0 0,0 0 0,0 0 1,0 0-1,1 0 0,-1 0 0,1 0 0,0-6 0,1-31 699,-1 36-516,-5-18 437,6 20-676,-1 0 0,1 0 1,-1 1-1,1-1 0,-1 0 0,1 0 1,0 1-1,0-1 0,0 1 0,0-1 0,0 1 1,0-1-1,1 1 0,-1 0 0,0 0 1,1-1-1,-1 1 0,1 0 0,-1 0 1,1 0-1,-1 1 0,1-1 0,0 0 0,0 1 1,1-1-1,53-14-303,-44 12 324,0 1-17,1 0-1,-1 1 1,1 0 0,0 1-1,-1 0 1,1 1 0,0 0 0,-1 1-1,1 1 1,-1 0 0,0 0-1,0 2 1,0-1 0,-1 1-1,1 1 1,-1 0 0,0 1-1,-1 0 1,0 0 0,18 17 0,-24-18 39,1-1 1,-1 1-1,0 0 1,0 1-1,-1-1 1,0 1 0,5 12-1,-6-10-188,-1-3 119,1 0 0,-1 0 0,0 0 0,-1 0 0,1-1 1,-1 1-1,0 0 0,-1 0 0,0 0 0,1 0 0,-2 0 0,1 0 0,-1-1 0,-3 10 0,-4 4 173,7-13-89,0 0 0,0-1-1,-1 1 1,0-1-1,0 0 1,-6 6-1,-9 14 99,16-22-121,0 1 1,0-1-1,0 0 1,-1 1-1,1-1 1,-6 5-1,-42 42 449,2 3 0,-79 112-1,117-149-355,1 1-1,1 0 1,1 0-1,0 0 0,-6 26 1,10-31-92,0 0 0,2 0 0,-1 0 1,1 1-1,1-1 0,0 0 0,1 0 1,1 1-1,2 13 0,0-14-13,1 1-1,0 0 0,1-1 1,0 0-1,9 11 1,-14-21-1,0-1 1,0 0 0,1 1-1,-1-1 1,0 0 0,1 0-1,0 0 1,-1 0 0,1 0-1,-1 0 1,1 0 0,0 0-1,0-1 1,0 1-1,-1-1 1,1 1 0,0-1-1,0 0 1,0 1 0,0-1-1,0 0 1,-1-1 0,1 1-1,0 0 1,0 0 0,0-1-1,0 1 1,0-1 0,-1 1-1,1-1 1,0 0-1,-1 0 1,1 0 0,1-1-1,10-5-37,-1-1 0,0 0-1,16-15 1,-12 10-172,-15 12 139,0 0 0,0 0 0,0 0 0,0 1 0,0-1 0,1 0 0,-1 0 0,0 1-1,0-1 1,1 1 0,-1-1 0,1 1 0,-1 0 0,0-1 0,1 1 0,-1 0-1,3 0 1,-5-17-3637,1 15 3396,-1 0 1,0 1-1,1-1 1,-1 1-1,0-1 1,0 1 0,0-1-1,-14-10-2730,3 7 1436</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7:38.601"/>
    </inkml:context>
    <inkml:brush xml:id="br0">
      <inkml:brushProperty name="width" value="0.2" units="cm"/>
      <inkml:brushProperty name="height" value="0.2" units="cm"/>
      <inkml:brushProperty name="color" value="#FF0066"/>
    </inkml:brush>
  </inkml:definitions>
  <inkml:trace contextRef="#ctx0" brushRef="#br0">44 52 132,'7'0'4978,"-6"1"-4837,0-1 0,1 0 0,-1 0 0,0 1 1,0-1-1,0 0 0,0 0 0,0 0 0,0 0 0,0 0 0,0-1 1,0 1-1,0 0 0,0 0 0,0-1 0,0 1 0,0 0 1,0-1-1,0 1 0,0-1 0,2-1 0,2-1-130,-7-23 1706,2 26-1636,0-1-1,0 1 1,0 0 0,1-1-1,-1 1 1,0-1 0,0 1-1,0-1 1,-5-8 1936,4 9-1936,-17 13 823,12-7-939,1 0 1,-1 1-1,2 0 1,-1-1-1,1 2 1,0-1-1,0 0 1,1 1 0,0 0-1,0-1 1,1 1-1,0 0 1,0 1-1,0 11 1,2-18 29,0 0 0,0 0-1,1 0 1,-1 0 0,1 0 0,-1-1 0,1 1-1,-1 0 1,1 0 0,0 0 0,0-1 0,0 1 0,2 2-1,4 13-131,-7-15 82,5-2 6,-1 1 60,0-1-1,0 1 1,0-1 0,0 0-1,0 0 1,0-1 0,0 1 0,0-1-1,0 0 1,0 0 0,0 0-1,-1-1 1,1 1 0,0-1-1,4-3 1,-3 1 8,0 0 0,-1 0 0,1-1 0,-1 0 0,0 0 0,-1 0 0,1 0 0,-1-1 0,0 1 0,0-1 0,-1 0 1,3-8-1,7-5-67,-10 16 30,0 1 1,0 0-1,-1-1 0,1 0 1,-1 1-1,1-1 0,-1 0 0,0 0 1,0 1-1,0-1 0,-1 0 1,1 0-1,0-3 0,-2 3 28,1 2-2,0 0 0,0 1 0,0-1 0,0 0 0,0 0 0,0 0 0,0 0 0,0 0 0,0 1 0,1-1 0,-1 0 0,0 0 0,0 0 0,1 0 0,-1 1 0,0-1 0,1 0 0,0-1 0,0 1 142,-6-2 121,5 3-274,-1-1-40,1 0-1,-1 0 0,1 0 1,-1 0-1,0 0 0,1 0 1,-1 0-1,0 0 0,0 1 1,0-1-1,0 0 1,1 1-1,-1-1 0,0 0 1,0 1-1,0-1 0,-1 1 1,1-1-1,0 1 0,0 0 1,0-1-1,0 1 1,0 0-1,0 0 0,0 0 1,-1 0-1,1 0 0,0 0 1,0 0-1,0 0 0,0 0 1,0 1-1,-1-1 1,1 0-1,0 1 0,0-1 1,0 1-1,0-1 0,-1 2 1,-10 4-808,-3 1-961</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7:41.495"/>
    </inkml:context>
    <inkml:brush xml:id="br0">
      <inkml:brushProperty name="width" value="0.2" units="cm"/>
      <inkml:brushProperty name="height" value="0.2" units="cm"/>
      <inkml:brushProperty name="color" value="#FF0066"/>
    </inkml:brush>
  </inkml:definitions>
  <inkml:trace contextRef="#ctx0" brushRef="#br0">247 136 68,'0'0'149,"-2"-3"-39,-26-25 1160,28 28-1219,0-1-1,0 1 1,0 0 0,0-1 0,1 1 0,-1 0 0,0 0 0,0-1-1,0 1 1,0 0 0,0-1 0,0 1 0,0 0 0,0-1-1,0 1 1,0 0 0,0-1 0,0 1 0,-1 0 0,1 0-1,0-1 1,0 1 0,0 0 0,0-1 0,0 1 0,-2-1 254,2 1-255,0-1 1,0 1 0,-1 0 0,1 0 0,0 0 0,0 0-1,-1-1 1,1 1 0,0 0 0,-1 0 0,1 0 0,0 0 0,0 0-1,-1 0 1,1 0 0,0 0 0,-1 0 0,1 0 0,0 0-1,-1 0 1,1 0 0,0 0 0,-1 0 0,1 0 0,-1 1-1,0 0 15,0-1 0,0 1-1,1 0 1,-1 0 0,0 0-1,0 0 1,0 0 0,1 0-1,-1 0 1,1 1 0,-1-1-1,1 0 1,-1 0 0,1 0-1,-1 1 1,1 1 0,-5 22-37,2-6 29,-3 36 0,6 28 697,-9-10-80,9-68-637,0-1 0,-1 1 0,0 0-1,0-1 1,-1 1 0,1-1 0,-1 1-1,-2 3 1,-6 19 158,8-16-145,-4 14 48,1 0-1,1 0 1,0 26-1,0 129 315,7-159-430,0 0-1,8 22 1,-5-21-83,-1-3 31,0-3 28,-1 1 0,2 22 0,9-24 202,-1-4-9,-1-2-1,1 0 1,28 13 0,-38-20-107,15 9-316,-18-10 266,-1-1 0,1 1 0,0-1 0,0 0 0,-1 1 0,1-1 0,0 0 0,0 0 0,0 0 0,-1 0 0,1 1 0,0-1 0,0 0 0,0 0 0,0-1 0,-1 1 0,1 0 0,0 0 0,0 0 0,0 0 0,-1-1 0,1 1 0,1-1 0,1-1 37,0 0 0,0 1 1,0-1-1,0 1 0,0-1 0,0 1 0,1 0 1,5-1-1,-4 1-39,-1 0 1,1 0 0,0-1-1,-1 0 1,1 0 0,6-4-1,5-5-2,-10 8 16,0-1 0,0 0 0,-1 0 0,1-1 0,-1 0 0,0 0 1,0 0-1,0 0 0,-1-1 0,0 0 0,7-12 0,-2 11 202,-8 7-211,1-1-1,-1 1 1,0-1-1,0 0 1,0 1-1,1-1 1,-1 0 0,0 0-1,0 0 1,0 0-1,0 0 1,0 0-1,-1 0 1,1 0-1,1-1 1,4-9-5,0 1 1,1 0-1,1 0 1,9-10-1,-16 19 9,0 0-1,0 0 1,-1 0-1,1 1 1,-1-1-1,1 0 1,0 0-1,-1 0 1,0 0-1,1 0 1,-1 0-1,0 0 1,1 0-1,-1-1 1,0 1-1,0-1 1,0 2-3,0 0 0,0-1 1,0 1-1,0 0 0,0 0 1,0-1-1,0 1 0,0 0 1,0 0-1,0-1 0,0 1 1,0 0-1,0 0 0,0 0 1,0-1-1,0 1 0,0 0 1,1 0-1,-1-1 0,0 1 1,0 0-1,0 0 0,0 0 1,0 0-1,1-1 0,-1 1 1,0 0-1,0 0 0,0 0 1,1 0-1,-1 0 1,0-1-1,0 1 0,1 0 0,-1 0-16,0-1-1,0 1 0,0-1 0,0 0 1,0 1-1,0-1 0,0 1 0,0-1 1,0 1-1,-1-1 0,1 1 0,0-1 1,0 1-1,0-1 0,-1 1 0,1-1 1,0 1-1,-1-1 0,1 1 0,0-1 0,-1 1 1,1 0-1,-1-1 0,1 1 0,0 0 1,-1-1-1,0 1 0,-6 5-10,1 1 0,1 0 0,-1 0 1,1 0-1,0 1 0,0 0 0,-6 13 0,-26 57 336,33-67-368,-5 0-15,8-10 76,1 1 0,-1-1 0,0 1 0,0-1 1,1 1-1,-1 0 0,0-1 0,1 1 0,-1 0 0,0-1 0,1 1 0,-1 0 0,1-1 0,0 1 0,-1 0 0,1 0 1,-1 0-1,1 0 0,0 0 0,-2 4 1,2-3 1,-1 0 0,0 0 0,0-1-1,0 1 1,0 0 0,0-1 0,0 1-1,0-1 1,0 1 0,-1-1-1,1 0 1,-1 1 0,1-1 0,-1 0-1,-2 1 1,-10-1 0,11-2 5,1 1 1,0 0 0,0 0 0,0 0-1,-1 0 1,1 0 0,0 0 0,0 0-1,0 1 1,0-1 0,-4 3 0,-1 0 16,4-1-22,1 0 1,-1 0-1,0 0 1,0-1 0,0 1-1,-1-1 1,1 0 0,0 0-1,-7 1 1,3-3-6,0 0 1,0 0-1,0 0 1,0-1-1,0 0 0,-10-4 1,-16-2-66,30 8 45,0-1 0,0 0 1,0 1-1,0-1 0,-1 0 0,1 0 1,0-1-1,1 1 0,-1-1 0,-4-2 1,-31-20 210,36 20-186,-1 1 0,1-1 0,0 1 0,1-1 0,-1 0 0,1 0-1,0 0 1,-1 0 0,2 0 0,-1 0 0,0 0 0,1 0 0,0 0-1,0 0 1,0 0 0,1-5 0,-3-30-10,-6-135-252,5 137 184,2 1 0,2-1-1,5-41 1,-2 47 72,-2-1 0,0 1 0,-3-1 0,-6-47-1,6 70 16,-1 0-1,0 0 1,0 1-1,-1-1 0,0 1 1,-1 0-1,-7-13 1,10 19 23,-18-20-281,19 21 232,-1 0 0,0 1 0,0-1 0,0 1 0,0-1 0,1 1 0,-1-1 1,0 1-1,0 0 0,0-1 0,0 1 0,0 0 0,0 0 0,0 0 0,0 0 0,0 0 0,0 0 0,0 0 0,0 0 1,0 0-1,0 0 0,0 0 0,0 1 0,0-1 0,0 0 0,0 1 0,0-1 0,-1 1 0,0 0-66,1 0-63,0-1 147,0 0 0,0 0-1,0 0 1,0 0 0,0-1 0,0 1 0,0 0-1,0 0 1,0-1 0,0 1 0,0 0 0,0-1-1,0 1 1,0-1 0,0 0 0,0 1 0,0-1-1,0 0 1,0 1 0,1-1 0,-2-2-1,-4-22 122,5 19-111,1 1 0,-1-1 1,-1 1-1,1-1 0,-4-8 1,2 7-18,1 5 0,1 0-1,0-1 1,0 1 0,0-1-1,0 0 1,0 1-1,1-1 1,-1 0 0,0-2-1,1 3 11,1 1-1,-1 0 0,0 0 1,0-1-1,1 1 0,-1 0 0,1 0 1,-1 0-1,1 0 0,-1-1 1,1 1-1,-1 0 0,1 0 0,0 0 1,0 0-1,0 0 0,0 1 1,0-1-1,1-1 0,26-15-234,-8 6 116,-12 7 40,1-1 0,0 2 0,0-1 0,0 1 0,0 1 0,18-3 0,-2 8 8,-22-3 51,23 8-12,-23-8 58,10-3-8,3 1 183,-16 2-233,0 0 0,0 0 0,1 0-1,-1 0 1,0 0 0,1 0 0,-1 0-1,0 0 1,1 0 0,-1 1 0,0-1-1,0 0 1,1 0 0,-1 0 0,0 0-1,0 0 1,1 1 0,-1-1 0,0 0-1,0 0 1,1 1 0,-1-1 0,0 0-1,0 0 1,0 1 0,0-1 0,0 0-1,1 0 1,-1 1 0,0-1 0,0 0-1,0 1 1,0-1 0,0 0 0,0 1-1,0-1 1,0 0 0,0 1 0,0 0 22,0 1 0,-1-1 0,1 1 0,0-1 0,-1 1 0,1-1 0,-1 1 0,0-1 0,1 0 0,-1 1 0,0-1 0,0 0 0,0 0 1,0 0-1,0 1 0,0-1 0,0 0 0,-2 1 0,2-2 3,-6 7 33,0 0 1,0-1 0,-1 0-1,0-1 1,0 0-1,-1 0 1,0 0-1,-9 3 1,-34 9 122,31-12-238,16-3 65,6-1-154,7 0 202,0-1 1,0 0-1,1-1 1,11-2 0,60-16-662,-78 18 465</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7:47.60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74 0 28,'-17'16'0,"0"-5"0,12-3 0,-8 12 0,0-9 0,5 1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8:47:53.05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247 591 28,'-6'4'5,"1"-1"1,0 1-1,1 1 0,-1-1 1,1 0-1,0 1 1,0 0-1,0 0 0,1 0 1,-4 7-1,-23 28 182,26-36-146,1 0 0,-1 0 0,1 0 0,0 1 0,-4 8-1,4-8-40,2-4 88,4-2-6,62-32 55,-2-3-1,59-43 1,-59 37-95,-2-3-34,77-72 0,-127 107-7,-2 1 40,-1 1 1,0-2-1,0 1 0,-1-1 1,12-20 1483,-46 29-1474,16 6-87,1-1 0,0 2 0,1-1 0,-1 1 0,1 1 0,0 0 0,-12 12 0,-17 10-45,-116 61-69,-57 36 144,56 1-20,114-86-20,33-29 37,21-17 24,10-7-44,43-17 1,-14 7 29,-11 5 6,-12 6 6,32-19 1,238-125-17,-205 108-14,-61 31 13,5-4 13,1 2 1,48-16-1,-80 33-6,-6 1 6,-2 1-7,0-1-1,1 1 0,-1 0 1,1-1-1,0 1 1,-1 0-1,1-1 1,-1 1-1,1 0 0,0 0 1,0 0-1,-1-1 1,1 1-1,0 0 0,0 0 1,0 0-1,0 1 1,-1 2 4,-2 0-1,0 0 0,0-1 0,-1 1-1,0-1 1,1 0 0,-1 0 0,-8 5 0,6-5-4,-253 173 5,113-82 17,-13 8-39,96-58 3,34-25 40,-36 30 1,44-35-14,9-5 1,-13 27-8,25-35-6,-1-1 0,0 1 1,1 0-1,-1 0 0,0 0 0,1 0 0,-1 0 1,1 0-1,-1 0 0,1 0 0,0 0 1,0 1-1,-1-1 0,1 0 0,0 0 1,0 0-1,0 0 0,0 0 0,0 0 0,0 1 1,1 0-1,0-1 1,0 0 0,0-1 0,0 1 0,1 0 0,-1-1 0,0 1 0,1-1 0,-1 0 0,0 1 0,1-1 0,-1 0 1,0 0-1,1 0 0,-1 0 0,0 0 0,1 0 0,-1 0 0,0-1 0,3 0 0,35-7 70,0-2 0,0-2 0,-1-1-1,49-25 1,640-323 55,-443 216-95,-238 126-23,-31 14-6,-1-2 1,0 1 0,18-12 0,-29 16-3,-5 2-3,1 0 0,0 1 0,-1-1 0,1 1 0,0-1 0,0 1 0,-1 0 0,1-1 0,0 1 0,0 0 0,0 0 0,0 0 0,0 0 0,-1 1 0,-9 7-7,-38 18-30,-67 27 1,-28 14 44,-426 279 10,525-319-16,-83 57-20,97-63 3,21-17 3,0 1 1,1 1 0,0 0-1,0 0 1,1 1 0,0 0-1,0 0 1,1 1 0,0 0 0,-7 11-1,15-10-8,0-10 23,0 1 1,0-1-1,-1 0 1,1 1-1,0-1 1,0 0-1,0 0 0,0 0 1,0 0-1,0 0 1,0 0-1,0 0 1,0 0-1,0 0 1,0 0-1,0 0 1,0 0-1,1-1 1,31-8 54,-2-1 0,1-1 1,-2-2-1,52-28 1,110-84-26,-10 5-44,-165 110 10,19-11-8,0 2 0,59-22 1,-64 29 6,209-73-44,-184 69 32,0 2-1,87-9 0,-102 15-21,-39 8 12,-17 17-48,12-14 69,-60 64 16,32-32 5,-2-1 0,-1-2-1,-39 29 1,-6-4 6,2-1-3,-101 55 0,-17 3-17,149-90 9,1 2 1,-82 62-1,93-56 13,32-31-17,3 1-9,0-1 2,0 0 1,1 1 0,-1-1-1,0 0 1,0 0-1,1 0 1,-1 0 0,0 0-1,1-1 1,-1 1-1,1 0 1,-1-1 0,1 1-1,-1-1 1,1 1-1,0-1 1,-1 0 0,1 1-1,-1-1 1,1 0-1,0 0 1,-1 0 0,1 0-1,0-1 1,-1 1 0,1 0-1,-1-1 1,1 1-1,1-2 1,8-1 5,-1-1 1,1 0-1,9-6 1,-19 10-7,356-173 47,-274 136-60,69-34-14,126-67-40,-182 88 32,28-15-69,144-53 0,-231 103 88,-25 9 0,1 1 0,0 0 0,-1 1 0,1 0 0,1 1 0,23-2 0,-36 5-18,-1 2 27,-1-1 1,1 1 0,-1 0 0,1-1 0,-1 1 0,1 0 0,-1-1 0,0 1 0,0-1 0,0 0-1,0 1 1,0-1 0,0 1 0,0-1 0,-3 2 0,-25 20 29,15-13-16,-153 107 85,108-77-84,-235 126 84,157-95-10,-203 88 209,300-142-258,-180 68 170,38 0 16,179-84-213,1 0 0,0 0 1,-1 0-1,1 0 0,0 0 1,0 1-1,-1-1 1,1 1-1,0 0 0,-2 2 1,0 1 5,0-2 16,5-2-25,0 0 0,0-1 0,0 1 0,0-1 0,0 1 0,0 0 0,0-1 0,0 0 0,0 1 0,0-1 0,0 0 0,0 1 0,0-1 0,0 0 0,0 0 0,1 0 0,-1 0 0,0 0 0,2 0 0,23-3 17,-23 3-14,31-7 60,54-17-1,-33 8-23,492-169 44,-501 168-94,82-36-214,-2-5 0,-3-6 0,-3-6 0,-3-4-1,148-124 1,44-14-183,-290 200 394,47-22-30,-49 21 159,-34 26-29,-5 12-19,-13 14 14,-180 164 140,55-47-162,37-50 210,-212 140 1,246-194-99,55-35-85,2 2 0,-44 34 0,23-7 36,53-45-124,-1-1-1,1 1 1,-1 0 0,1 0 0,0 0-1,-1-1 1,1 1 0,0 0-1,0 0 1,-1 0 0,1 0-1,0 0 1,0 0 0,0 0 0,0 0-1,0 0 1,1-1 0,-1 1-1,0 0 1,0 0 0,1 0 0,-1 0-1,0 0 1,1 0 0,-1-1-1,1 1 1,-1 0 0,1 0-1,-1-1 1,1 1 0,-1 0 0,1-1-1,0 1 1,-1 0 0,1-1-1,0 1 1,0-1 0,0 1 0,-1-1-1,1 0 1,0 1 0,0-1-1,0 0 1,0 1 0,0-1-1,-1 0 1,1 0 0,0 0 0,0 0-1,0 0 1,0 0 0,1 0-1,63-11 20,-2-3-1,1-2 0,99-41 0,-67 16-59,-1-5 0,-3-3 0,-1-5 0,-4-3-1,115-98 1,-99 71-101,87-76-118,5 2 125,-189 154 133,0 1 0,0 0 0,0 0-1,0 0 1,0 1 0,1-1 0,0 2-1,10-3 1,-3 1 10,-11 3 1,-9 2 24,-318 276 151,138-137-133,30-24 14,99-72-27,-109 93 148,117-98-136,-4 4-31,42-36-24,7-5 1,0 0 1,0-1-1,1 1 1,-1 1-1,1-1 0,0 0 1,-5 8-1,6-9 32,15-2-1,-5-3-19,0 1 0,-1-1 1,1 0-1,-1-1 0,1 0 0,-1 0 1,0 0-1,0-1 0,6-6 0,24-14 27,228-129 42,5-3-308,214-143-469,-432 271 626,1 2 0,2 2 0,61-19 1,-115 44 71,1-1 0,0 0 0,0 1 0,0 0 0,-1-1 0,1 1 0,0 0 0,0 0 1,0 0-1,0 0 0,-1 0 0,1 0 0,0 1 0,0-1 0,0 1 0,-1-1 0,1 1 1,0 0-1,0-1 0,-1 1 0,1 0 0,-1 0 0,3 2 0,-3-1 4,-1 0 1,0 0-1,0 0 0,0 0 0,0 0 0,0 0 0,-1 0 0,1 0 0,-1 0 0,1 0 1,-1-1-1,0 1 0,0 0 0,1 0 0,-1-1 0,-2 3 0,1 1 18,-5 10 20,-1-1-1,0 0 0,-1 0 1,0-1-1,-13 13 0,-60 59 164,-45 28-40,89-80-107,-1-2 0,-51 30 0,6-3-6,-179 146 99,133-98-98,82-58-3,47-47-46,0-1 1,0 1-1,0 0 1,0 1-1,0-1 1,1 0-1,-1 0 0,0 0 1,1 0-1,-1 1 1,0-1-1,1 0 0,0 0 1,-1 1-1,1 1 1,33-11 56,0-1 0,0-1 0,-1-2 0,50-26 0,124-82-21,-108 60-95,223-149-208,-180 113 99,175-90-1,-312 184 161,0 0-1,0 0 1,0 0-1,0 1 1,1 0-1,-1 0 1,1 0-1,-1 0 0,1 1 1,-1-1-1,8 1 1,-8 0-1,-4 4-10,-4 4 16,0-1 1,0 0 0,0 0 0,-1-1-1,0 1 1,0-1 0,-1 0-1,-6 6 1,-61 47 43,40-33-10,-105 87 76,54-49-36,16-10 5,-85 48 0,137-93-67,-48 26 43,3 3 1,1 2-1,-57 50 0,106-82-48,8-6-8,1 0 1,-1 0-1,1 0 1,-1 0-1,1 0 1,0 1-1,0-1 1,0 1-1,0-1 1,-3 6-1,37-11 3,61-29 16,-1-3 0,99-54 0,158-111 10,-52-14-267,-180 124 140,-52 40 54,-9 7 40,1 2 0,82-45 0,-71 53-27,-68 33 32,0 0 0,0 0 0,1 0-1,-1 0 1,0-1 0,0 1 0,1 0 0,-1 0 0,0 0 0,1 0 0,-1 0 0,0 0 0,0 0 0,1-1-1,-1 1 1,0 0 0,1 0 0,-1 0 0,0 0 0,0 0 0,1 0 0,-1 1 0,0-1 0,1 0 0,-1 0-1,0 0 1,0 0 0,1 0 0,-1 0 0,0 0 0,1 1 0,-1-1 0,0 0 0,0 0 0,0 0 0,1 1-1,-1-1 1,1 2 3,0 0-1,-1 0 0,1-1 1,0 1-1,-1 0 1,1 0-1,-1 0 0,0 0 1,0 0-1,0 0 0,0 0 1,0 0-1,0 0 1,-1 0-1,1 0 0,0 0 1,-1 0-1,0 0 0,1 0 1,-1 0-1,0 0 1,0 0-1,0-1 0,0 1 1,-2 2-1,-7 9 14,0 1 0,-13 13 0,7-9-4,-18 19 30,-2-1 0,-54 40 1,-3 5 44,64-56-24,-41 29 0,18-15-2,-171 130 253,-11 9 83,180-136-291,15-13-16,-37 37-1,68-59-133,0 0 0,0 0-1,-13 8 1,13-10 22,54-9 301,11-13-167,-1-2 0,101-51 0,-78 33-57,216-121 151,-14-23-391,-268 173 167,40-28-56,95-58-78,-60 44 79,84-40 61,29 12 126,-193 75-111,19-13-134,-25 15 109,-1-1 1,1 1 0,0 0 0,-1 0-1,1 0 1,0 0 0,0 0-1,0 0 1,0 0 0,0 1 0,0-1-1,0 1 1,4-1 0,-26 20-85,-428 322 229,284-237-298,-1 2 3,154-99 126,1 0 0,1 1-1,-1 1 1,1-1 0,-14 18 0,22-23-7,12-5 10,0-1 44,0 0 1,0 0-1,0-1 0,-1-1 1,11-5-1,61-40-9,-42 24 17,275-166-96,-63 43-78,-218 128 144,298-164-105,-299 170 120,57-27-30,183-56 0,-227 84 20,-35 10 9,1 0-1,-1 1 1,1 1-1,-1 0 1,13-1-1,-23 3 9,0 0-1,-1 0 0,1 0 0,0 0 1,-1 0-1,1 0 0,0 1 0,-1-1 1,1 0-1,0 0 0,-1 1 0,1-1 1,0 0-1,-1 1 0,1-1 0,-1 1 1,1-1-1,-1 0 0,1 1 0,-1-1 1,1 1-1,-1 0 0,1-1 0,-1 1 1,0-1-1,1 1 0,-1 0 0,0-1 1,0 1-1,1 0 0,-1-1 0,0 1 1,0 0-1,0-1 0,0 1 0,0 0 1,0-1-1,0 1 0,0 0 0,0-1 1,0 1-1,0 0 0,-1 1 1,0 2 7,0 0 0,0-1 1,0 1-1,0 0 0,-1 0 1,0-1-1,-2 5 0,-4 3 11,0-1-1,-1 0 1,0 0-1,-1-1 1,0 0-1,-15 11 1,-80 46 90,-286 164 292,303-176-331,-316 217 406,355-228-365,47-41-101,-5 16 0,184-87-45,-84 28 36,52-26-38,-130 59 21,239-135-73,-188 101 22,103-85-1,-132 95-1,7-4-40,-2-2 0,39-47 0,78-117-104,-41 49 165,-46 76-95,-70 75 102,-13 12-78,-57 73 199,47-55-9,-45 46-1,-13 4 31,28-27-72,-75 59 1,-174 95-53,110-87 282,118-72-204,58-37-33,-22 13-190,-54 45 0,89-66 142,8-1 79,3-2-10,0 0 0,0-1 0,-1 0 1,1-1-1,-1 0 0,0 0 0,0-1 0,9-6 0,22-10 80,118-69 86,-101 55-209,6-8 40,66-57 0,-56 40 14,91-85 72,-131 113-115,229-198-256,-232 208 165,2 0 1,0 2-1,1 2 0,1 1 1,1 1-1,0 2 0,45-11 1,-79 25 77,5-2-13,0 0-1,0 1 0,0-1 0,0 2 0,0-1 0,0 1 1,0-1-1,0 2 0,0-1 0,0 1 0,10 2 0,-15-3 18,0 1 0,0-1 0,-1 1-1,1 0 1,0-1 0,-1 1-1,1 0 1,-1-1 0,1 1-1,0 0 1,-1 0 0,0 0-1,1-1 1,-1 1 0,1 0 0,-1 0-1,0 0 1,0 0 0,1 0-1,-1 0 1,0 0 0,0-1-1,0 1 1,0 0 0,0 0 0,0 0-1,0 0 1,-1 1 0,-7 21 58,-64 67 174,21-29-95,-52 59 35,-6-4 0,-197 163 0,-108 44-34,389-303-119,1 2 0,-30 34 1,52-55-21,1 0 1,-1 1 0,1 0 0,0-1 0,-1 1 0,1 0-1,0-1 1,0 1 0,1 0 0,-1 0 0,-1 3 0,2-4 67,4-1 49,14-2 4,1 1 0,-1-2 0,0-1 0,0 0 0,0-1 0,21-9 0,107-54 14,-107 49-109,169-78 23,143-76-712,-290 138 425,104-63-421,274-194-630,-236 161 1022,-162 106 245,-34 22 48,-25 18 9,-145 129 241,-3 0-23,-66 10 77,197-132-277,-68 39 79,-75 52 16,-6 13-316,151-104 119,-12 9 149,-78 69 0,121-98-83,-1 1-1,1 0 0,0-1 1,-1 1-1,1 0 0,1 0 1,-1 0-1,0 0 1,1 0-1,-1 0 0,1 1 1,0-1-1,-1 4 1,36-12-28,23-13 19,-1-1 0,63-33 0,9-3 0,38-22 11,-61 26-2,-71 36-5,67-30-60,172-103 1,-201 102-40,107-70-201,171-120-266,-345 233 549,-7 4 35,-7 7-7,0-1 0,1 1 0,0 0 0,0 0-1,-8 13 1,-12 12 49,1-5 34,-53 40 0,48-42-45,-34 22 142,-141 77 1,97-62-35,-298 165 370,348-198-507,2 3 1,-83 61-1,120-71 49,19-19-78,2-4-5,-1 1 0,1-1 0,-1 0-1,1 1 1,0-1 0,0 1 0,-1-1 0,1 1-1,0-1 1,0 1 0,-1-1 0,1 1 0,0-1-1,0 1 1,0-1 0,0 1 0,0-1 0,0 1-1,0-1 1,0 1 0,0-1 0,0 1 0,0-1-1,0 1 1,0-1 0,0 1 0,1 0-1,-1-1 1,0 0 0,0 1 0,0-1 0,1 1-1,-1-1 1,0 1 0,1-1 0,-1 1 0,1-1-1,-1 0 1,0 1 0,1-1 0,-1 0 0,1 1-1,-1-1 1,1 0 0,-1 0 0,1 1 0,-1-1-1,1 0 1,-1 0 0,1 0 0,-1 0 0,1 0-1,-1 0 1,1 0 0,-1 0 0,1 0 0,-1 0-1,1 0 1,-1 0 0,2 0 0,34-2-66,-36 2 67,31-7 49,-1-1-1,-1-2 1,1 0-1,-2-2 1,0-1-1,32-20 1,11-5-103,74-43-130,-68 37 70,43-24-107,124-93 0,-139 86 114,111-90-120,-29 9-6,-45 40 142,-109 91 74,54-33 0,-47 33 64,-43 36-183,-16 12 178,-115 64 162,85-58-159,-54 43 0,-46 39 19,8-2 150,-78 66 219,131-100-261,-22 21-28,101-88-178,0 1 1,1 1 0,-1-1 0,2 1-1,0 1 1,0-1 0,1 1-1,-7 15 1,13-25 39,-1-1 0,1 1 0,0 0 0,0-1 0,-1 1 0,1 0 0,0 0 0,0-1 0,0 1 0,0 0 0,0 0 0,0-1 0,0 1 0,0 0 0,0 0 0,0-1 0,0 1 0,0 0 0,1-1 0,-1 1 0,0 0 0,0-1 0,1 1 0,-1 0-1,1-1 1,-1 1 0,1 1 0,1-2 4,-1 1 0,0 0 0,1-1 0,-1 1 0,0-1-1,1 1 1,-1-1 0,1 0 0,-1 1 0,0-1 0,1 0 0,-1 0-1,3 0 1,9-2 54,-1 0 0,23-6 0,-25 5-33,121-34 71,222-94 0,106-96-769,-256 99-99,-156 97 585,104-74-401,46-29 102,-156 109 422,2 2 1,81-32-1,-92 42 44,-20 8 8,0 1 0,0-1 1,0 2-1,24-4 1,-37 11 9,0 2 3,-1-1 0,0 1-1,0-1 1,-1 1-1,0-1 1,0 0 0,-7 9-1,-33 39 87,30-37-53,-43 42 124,-2-2 0,-107 78-1,100-83-112,27-23 11,0-1-1,-43 21 0,19-12 5,-290 163 256,84-48-60,68-36 3,161-91-214,1 2 0,-39 33 1,73-55-42,-1 0 0,1 0 1,0 0-1,1 1 1,-1 0-1,1-1 1,0 1-1,0 0 1,-4 11-1,5-12 31,4-2 9,1 0-45,-1 0-1,1 0 1,-1 0-1,1-1 1,-1 1 0,1-1-1,0 0 1,0 1 0,-1-2-1,1 1 1,0 0 0,0 0-1,0-1 1,0 0 0,0 1-1,0-1 1,0 0 0,0-1-1,0 1 1,6-1 0,11-3 5,0-1 0,21-7 1,-8 2 1,334-110 523,-331 107-490,217-103 211,-167 74-314,113-54-549,298-193 0,-389 222 417,-78 51 107,0-2 0,0-1-1,-2-2 1,-1-1 0,48-48 0,-71 63-3,-11 11 74,-28 22 104,5-3-16,-143 92 134,76-47-275,29-18 10,28-23 28,-332 206-66,189-122 134,53-26 72,113-73-72,1 1 1,0 1 0,1 0-1,0 1 1,-19 26 0,32-38-3,2-3-32,0 1-1,-1-1 1,1 1 0,0-1 0,-1 1 0,1-1 0,0 1 0,0-1 0,0 1 0,-1 0 0,1-1 0,0 1 0,0-1 0,0 1 0,0-1 0,0 1 0,0 0 0,0-1 0,0 1 0,0-1 0,0 1 0,1 0 0,-1-1 0,0 1 0,0-1 0,0 1 0,1-1 0,-1 1 0,0-1 0,1 1 0,9 0 45,0 0 1,0-1-1,0 0 0,0-1 0,0 0 0,11-4 0,67-20 175,-61 17-173,381-130 47,34-10-714,14 24-388,-424 117 941,-16 3 10,0 0 0,24-1 0,-36 5 17,-8 6-24,2 0 66,-1 0-1,0-1 1,-1 1 0,1-1-1,-1 0 1,0 0-1,0 0 1,-1-1-1,0 0 1,1 1-1,-1-2 1,-8 6-1,-11 10 70,-34 28 183,-2-3 0,-92 50 1,-161 87 290,258-150-439,-54 36 37,105-65-155,-1 1-1,1 1 1,-1-1-1,1 1 1,0-1 0,0 1-1,1 0 1,-1 1-1,1-1 1,0 0 0,0 1-1,1 0 1,-1 0-1,1 0 1,0 0 0,0 0-1,1 0 1,-1 1-1,0 5 1,2-11-10,1 0 14,-1 0 1,0 0-1,0 0 0,1 0 0,-1 0 0,0 0 0,1 0 0,-1 0 1,0 0-1,1 0 0,-1 1 0,0-1 0,0 0 0,1 0 0,-1 0 1,0 0-1,0 0 0,1 1 0,-1-1 0,0 0 0,0 0 0,1 0 1,-1 1-1,0-1 0,0 0 0,0 0 0,1 1 0,-1-1 0,0 0 1,0 1-1,0-1 0,1 1 0,-1-1 0,0 1 0,0-1 1,1 1-1,-1-1 0,0 0 0,1 1 0,-1-1 0,1 0 1,-1 1-1,0-1 0,1 0 0,-1 1 0,1-1 0,-1 0 1,1 0-1,-1 0 0,1 1 0,-1-1 0,1 0 0,-1 0 1,1 0-1,-1 0 0,1 0 0,-1 0 0,1 0 0,0 0 1,27-1-47,-1-1 0,0-2 0,0 0 0,32-10 1,105-42-158,-13 3 29,74-18-564,-167 65-2613,-40 3 2631</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3:54.182"/>
    </inkml:context>
    <inkml:brush xml:id="br0">
      <inkml:brushProperty name="width" value="0.2" units="cm"/>
      <inkml:brushProperty name="height" value="0.2" units="cm"/>
      <inkml:brushProperty name="color" value="#FF0066"/>
    </inkml:brush>
  </inkml:definitions>
  <inkml:trace contextRef="#ctx0" brushRef="#br0">97 145 304,'-43'-25'8256,"41"26"-8065,-7 5-739,7-4 628,-3 14 52,-5 27 30,4-11-57,1-17-30,1 0 1,1 1-1,1-1 0,0 0 0,0 20 1,1-25-75,1 0 1,1 0 0,-1 0 0,2 0 0,-1 0 0,1-1 0,1 1 0,0 0-1,0-1 1,1 0 0,0 0 0,1 0 0,0 0 0,0-1 0,1 0 0,11 14 0,-13-17-18,0-1 0,-1 0 1,1 0-1,1 0 1,-1 0-1,1 0 1,-1-1-1,1 0 0,0 0 1,0 0-1,1-1 1,-1 1-1,0-1 1,1 0-1,0-1 1,-1 0-1,8 1 0,-5-1 61,0 0-1,0-1 1,1 0-1,-1 0 1,0-1-1,0 0 0,8-3 1,-12 3-44,-1 0 0,0 0 0,1 0 1,-1-1-1,0 0 0,0 0 0,0 0 0,0 0 0,0 0 1,-1 0-1,1-1 0,-1 1 0,1-1 0,-1 0 0,0 0 1,0 0-1,0 0 0,-1 0 0,3-4 0,2-9 39,-1-1 0,-1 1-1,0-1 1,-1 0 0,-1 0-1,0-29 1,-2 14-72,-2 0 1,-11-59 0,10 75-41,-1 1 1,0 0 0,-1 0 0,-1 0-1,0 0 1,-16-26 0,19 38 75,-1 0 0,1 0-1,-1 0 1,1 0 0,-1 1 0,0-1 0,0 1 0,0 0-1,-1 0 1,1 1 0,0-1 0,-1 1 0,1 0 0,-6-1 0,-9 0-85,1 1 1,-23 1-1,22 0-127,16 0 205,0-1 0,0 1 0,0 0 0,-1 1 0,1-1 0,0 1 0,0-1 0,0 1 0,0 0 0,0 0 0,0 0 1,0 1-1,0-1 0,0 1 0,1-1 0,-1 1 0,0 0 0,1 0 0,0 0 0,-1 0 0,1 1 0,0-1 0,0 1 0,0-1 0,0 1 0,1 0 0,-1 0 0,1-1 1,0 1-1,0 0 0,0 0 0,0 0 0,0 1 0,0-1 0,1 0 0,0 0 0,0 0 0,0 5 0,0 13 19,-1-10-3,0 0 0,2 0-1,-1 0 1,1 0 0,1-1-1,0 1 1,5 15-1,-5-23-16,-1 0-1,1 0 1,-1 0-1,1-1 1,0 1-1,0-1 1,0 1-1,0-1 0,0 0 1,1 0-1,-1 0 1,1 0-1,0 0 1,-1 0-1,1-1 1,0 1-1,0-1 0,0 0 1,0 0-1,0 0 1,0 0-1,0 0 1,0-1-1,1 0 1,-1 1-1,0-1 0,0 0 1,0-1-1,0 1 1,1 0-1,-1-1 1,4-1-1,6-2 22,0 0 1,0-1-1,0 0 0,0-1 1,22-14-1,-24 12-32,-1-1-1,0 1 1,0-2 0,14-15 0,12-13-41,0-3 35,-33 36 18,1 0 1,0 0-1,1 1 1,-1 0-1,1-1 0,0 2 1,7-6-1,-6 6 1,-4 1-3,0 1 4,0 0 0,0 0 0,0 1 0,-1-1 0,1 0 0,0 1-1,0-1 1,0 1 0,1 0 0,1-1 0,11 6 23,-9-4-15,-1 0 0,1 0 1,-1 1-1,0 0 0,0 0 0,0 0 0,0 1 0,0 0 1,0 0-1,-1 0 0,7 6 0,11 8 10,-16-12 4,1 1-1,-1 0 1,-1 0 0,1 0 0,-1 1-1,8 13 1,-3-5 6,-5-8 12,-4-5-36,0 0 0,0-1 0,0 1 0,0 0 0,0 0 0,0 0 0,0 0 0,-1 0 0,1 0 0,-1 1 0,0-1 0,0 0 0,1 0 0,-1 0 0,-1 0 0,1 0-1,-1 5 1,1 115 444,-2-97-262,1-20-95,1 0 0,-1 0 0,1 0 0,0 0 0,0 0 0,1 0-1,-1 0 1,3 5 0,-3-7 78,0 15 3186,5-152-2227,-5 120-1260,1 1 0,0 0 0,1-1 0,1 1 0,0 0 0,1 0 0,0 1 0,1-1 0,10-18 0,-10 16 72,-5 13 56,0 1-1,0-1 1,1 1 0,-1-1 0,1 1-1,-1-1 1,1 1 0,0-1 0,-1 1 0,1 0-1,0-1 1,0 1 0,2-2 0,53-70 177,-26 45-122,-27 27-104,1-1-1,-1 0 0,0 1 0,0-1 1,1 1-1,-1 0 0,0 0 0,1 0 1,5 0-1,-6 1 34,4 1-56,91 33 146,-94-32-45,0 0 0,1 0 0,-1 0 1,0 0-1,-1 1 0,1 0 1,0 0-1,-1 0 0,1 0 1,-1 1-1,0-1 0,0 1 1,-1 0-1,1 0 0,-1 0 1,0 0-1,0 0 0,3 9 1,15 32-188,-18-43 134,-1 23-26,0-18 79,-1 1 0,1-1 1,-1 1-1,-3 13 0,-1 7 90,0 1 0,2-1 0,2 52 0,1-26 122,0-45-200,0 1 0,1-1-1,0 0 1,0-1 0,1 1 0,0 0-1,6 10 1,2 7 382,1 19-254,-11-39-184,0 0 0,1 0-1,-1 0 1,1-1 0,1 1-1,-1 0 1,1-1 0,0 1-1,7 8 1,-6-7-74,0-1 0,-1 1 0,1 0 0,-1 1 0,0-1 0,2 13 0,-2-11 90,-1 0 0,2 0 0,-1 0-1,1-1 1,8 13 0,53 99 218,-57-94-258,-8-24 50,1 0-1,-1 0 1,0 0 0,1 0 0,0 0 0,-1 0 0,1 0 0,0 0 0,0 0 0,0 0 0,0-1-1,2 3 1,1 5 24,-3-8-25,-1-1 0,0 1 0,0 0 0,1 0 0,-1 0 0,0-1 0,1 1 0,-1 0 0,0-1 1,1 1-1,-1 0 0,1-1 0,-1 1 0,1-1 0,-1 1 0,1-1 0,0 1 0,-1-1 0,1 1 0,0-1 0,0 1 0,10 6 59,0 0-1,0 1 1,-1 0-1,13 14 1,-1-2-355,9-3 452,-25-15-148,-3 0 89,43-10-642,-43 7 526,-1 0 0,1 0 0,-1-1 0,1 1 0,-1-1 0,1 1 0,-1-1 0,0 0 0,0 0 0,4-3 0,-3-1 31,0 1 1,1 0-1,0 0 0,0 0 0,8-6 0,-10 9 71,7-16-79,8-41-435,-17 59 399,0-4 40,1-3-8,1 1 109,-6 9-1022,-19 20 475,21-21 709,0 1-88,-16 31 34,16-32-318,0 0-325,1-2 421,1 1 0,-1-1 1,0 1-1,1 0 0,-1-1 0,0 1 1,1 0-1,-1 0 0,1-1 0,-1 1 0,1 0 1,0 0-1,-1 0 0,1 0 0,0 1 1,-4 5 124,3-5-117,0-2-6,1 1 0,-1-1 0,1 1 0,-1 0 0,1-1 0,-1 1 0,1 0 0,-1-1 0,1 1 0,0 0 0,0 0 0,-1-1 0,1 1 0,0 0 0,0 0 0,0 0 0,0-1 0,0 2 0,-18 6 12,-24 19-869,41-26 834,-18 11 104,-6-3 312,19-7-438,1 0 0,-1-1 0,0 1 0,1-1 1,-1 0-1,-9 0 0,13-1-34,-35-3-57,35 2 131,-25-11-277,21 7 221,-8-15-245,13 18 350,-1-1-47,1 0-1,-1 0 1,1 0-1,-1 0 1,1 0-1,0 0 1,0 0-1,1 0 1,-1-1-1,0-2 1,1 5-155,0-2 188,-1 1 1,0 0-1,0 0 1,1-1-1,0 1 1,-1 0-1,1-1 1,0 1 0,0-4-1,0-47-881,-8 11 1785,7 39-905,-3-3-296,0-2 83,0-5-403,3-29 494,-3-69-8,4 108 52,-3-2 171,-2-15 251,2 12-453,1 0 0,1 0 0,-1 0 0,1-10-1,-12-28 385,0-33-485,13 75 135,-1 0-1,1 0 1,-1 1 0,0-1-1,0 0 1,-3-6 0,0-2-26,3 11 61,1-1-1,0 1 1,-1 0-1,1 0 1,-1-1 0,1 1-1,-1 0 1,1 0-1,-1 0 1,0 0 0,0 0-1,1 0 1,-1 0-1,0 0 1,0 0 0,0 0-1,0 0 1,0 0-1,0 1 1,-2-2 0,-1-8-18,2 0-14,-1 4 64,0 0-1,1 0 1,0 0 0,0-1-1,0 1 1,1-1-1,0 1 1,0-1 0,1-6-1,-4-23-112,4 34 97,-13-14 48,-8-43-231,20 56 146,-8-12 204,-8-6 1000,16 19-1262,1-1 1,-1 1-1,0 0 1,0 0-1,-1 0 1,1 0-1,0 0 1,-1 0-1,1 0 1,-3-2-1,-6-11-252,8 11 372,-1 1-1,0-1 1,1 0 0,-1 1-1,0-1 1,-1 1 0,1 0 0,-1 0-1,-4-3 1,4 3-121,0-2 43,-1 1 0,1 0 0,-1 0-1,0 1 1,0-1 0,0 1 0,0 0 0,0 1 0,-1-1 0,-6-1 0,10 5 58,-6-5-7,0 0 0,-17-1 546,-33 4-1156,55 2 701,-15 11-134,15-10 25,1 0 0,0 0 0,0 0 0,0 0 0,0 0 0,0 1 0,1-1 0,-1 1 0,1-1 0,-1 1 0,1 0 0,-2 5 0,2-5-8,1-3 0,-1 0 22,0 0 1,1 0 0,-1 0 0,0 0-1,0 0 1,1 0 0,-1 1 0,0-1-1,1 0 1,-1 0 0,0 1 0,1-1-1,-1 1 1,1-1 0,-1 0 0,1 1-1,-1-1 1,1 1 0,-1-1 0,1 1-1,-1 0 1,1-1 0,-1 1 0,1-1-1,-1 2 1,-4 21 429,-1 1-204,1-13-259,0 1 0,1 0 1,1 0-1,0 0 0,1 0 0,0 1 0,0-1 0,1 1 0,1-1 0,0 1 0,3 16 1,13 50 303,-11-29-533,-4-37 271,0 0-1,5 21 1,-4-26 4,-1-1 1,1 1-1,-2 0 0,1 0 1,-1 14-1,-1 1-153,1 3 208,-1-45 126,-6-4-294,-7-2 23,8 1-4,2 1 0,1-1 0,-1-47 0,6 33-239,1 0-1,15-69 0,-15 87 432,-3 16-141,1 1 0,-1-1 0,1 0 0,0 1 0,0-1 0,0 0 0,0 1 0,1-1 0,-1 1 0,1 0 0,4-6 0,-6 8 7,1 0 20,-1 1 0,0-1 0,0 1 0,0-1 0,0 0 1,0 1-1,1-1 0,-1 1 0,0-1 0,1 1 0,-1-1 0,0 1 0,1-1 1,-1 1-1,0-1 0,1 1 0,-1 0 0,1-1 0,-1 1 0,1-1 1,-1 1-1,1 0 0,0-1 0,0 1 0,-1 0 1,1-1-1,-1 1 1,1 0-1,-1-1 1,1 1 0,-1 0-1,1-1 1,-1 1-1,0-1 1,1 1-1,-1 0 1,1-1-1,-1 1 1,0-1-1,0 0 1,1 1-1,-1-1 1,0 1-1,0-1 1,0 1-1,1-1 1,-1 0-1,0-1 1,1 1 1,-1 0-1,1 0 0,-1-1 0,1 1 1,0 0-1,0 0 0,0 0 0,-1 0 1,1 0-1,0 0 0,0 0 1,0 0-1,0 1 0,1-1 0,-1 0 1,0 1-1,0-1 0,0 0 0,1 1 1,1-1-1,28-9 4,-28 9-19,17-6-19,-18 7 62,6-3 63,-7 3-84,0-1 0,0 1 0,1-1 0,-1 1 0,0 0 0,0 0 0,0-1 0,0 1 0,0 0 0,0 0 0,0 0 0,0 0 0,1 0 0,-1 1 0,0-1 0,0 0 0,1 1 0,1 0 11,0 0-1,0 1 1,0-1 0,0 1 0,-1 0 0,1 0-1,-1 0 1,1 0 0,-1 0 0,0 0 0,0 1 0,0-1-1,3 6 1,-3-5-128,-1-3 99,-1 0 0,1 0-1,0 1 1,-1-1-1,1 0 1,0 0 0,-1 1-1,1-1 1,-1 0-1,1 1 1,-1-1-1,1 1 1,-1-1 0,1 1-1,-1-1 1,1 1-1,-1-1 1,1 1 0,-1 0-1,0-1 1,1 2-1,19 20 67,-16-18-42,0 0 1,0 0-1,0 1 0,-1-1 1,1 1-1,-1 0 0,0 0 0,0 0 1,-1 0-1,0 1 0,0-1 1,0 1-1,0-1 0,-1 1 1,0 0-1,0-1 0,0 12 0,0 0-19,0 1-1,1-1 0,1 0 0,1 0 1,1 0-1,0 0 0,1-1 0,9 18 0,-12-25 13,0 0-1,0 0 1,0 0-1,1 19 1,-1-11 30,6 82 247,-6-86-290,1 0-1,9 21 1,-9-25 82,0 0 1,-1 0 0,0 0 0,-1 0-1,0 0 1,0 0 0,0 12 0,0 4-16,1 0 1,9 33 0,10 7 1129,-22-62-1410,9 18 156,-7-16 160,37 36-719,-37-38 561,0-1-61,3 3 123,-1-1 0,1-1 0,0 1 0,0-1 0,0 0 0,1 0 0,-1 0 0,9 2 0,-14-5 58,3 2 10,10 6 0,-8-6 76,1 0 1,0 0 0,0-1 0,0 0 0,1 0 0,6 0-1,-13-1-191,5 1 51,0 1-1,-1-1 0,1 0 1,0-1-1,0 1 0,0-1 1,0 0-1,-1 0 0,8-2 1,-1 1-129,0-2 14,-1-1 60,-5 2 34,0 0-1,-1-1 1,1 1-1,0-1 1,5-4 0,-8 5-21,-1 1 1,0 0-1,0 0 1,0 0-1,1 0 1,-1 1-1,0-1 1,1 0-1,-1 0 1,1 1-1,-1-1 1,1 1-1,-1-1 1,1 1-1,-1 0 1,1 0-1,0-1 1,-1 1-1,1 0 1,1 1-1,2-1 59,-1-1-21,0 0 0,-1 0 1,1-1-1,-1 1 0,1-1 1,-1 0-1,1 0 0,-1 0 0,0-1 1,0 1-1,0-1 0,4-4 0,0 0-35,0-1 0,0 0-1,0 0 1,4-10 0,4-7 55,-7 13 284,-1-1 1,-1 0 0,8-19 0,21-103-944,-32 90 303,-3 44 172,0 0 148,-1 0 0,0-1 0,1 1-1,-1 0 1,1-1 0,0 1 0,-1-1 0,1 1-1,0 0 1,0-1 0,0 1 0,0-1-1,0 1 1,0-2 0,0-14-5,0 17 4,-20-33 39,19 31-14,-5 7-668,-18 17 857,23-22-126,-2 3-39,0 0 1,0 0-1,0 1 1,1-1-1,-1 0 1,1 1-1,-3 6 0,5-10-29,-3 4-81,2-3 69,0 0 0,1 0 0,-1-1 1,0 1-1,1 0 0,-1 0 0,1 0 0,-1 0 0,1 0 0,0 0 0,-1 0 0,1 0 1,0 1-1,0 1 0,-16 12-198,10-4 65,4-9 132,1 0-1,-1 1 0,1 0 1,-1-1-1,1 1 0,0 0 1,0 0-1,-1 5 0,2-7 5,0-1 2,-2-1-2,-8 14 2,9-10 439,-3-36-732,6 28 286,-1 0-1,1 1 0,0-1 0,0 1 0,0-1 0,1 1 0,-1 0 0,6-6 0,-6 8 14,0-1 0,0 1 0,0 0-1,-1-1 1,1 1 0,-1-1 0,0 1 0,0-1 0,0 0 0,0 0 0,0 0-1,0 1 1,-1-1 0,1-3 0,0-1 6,0 1 0,1 0-1,0 0 1,0 0 0,5-9 0,-1 1-20,-5 12 0,13-19 43,-12 18 1,0 1 1,0-1-1,0 1 0,0 0 1,0 0-1,0 0 1,1 0-1,-1 0 0,6-3 1,-6 5-156,7-4-116,-9 4 237,1-1-1,-1 1 1,1 0 0,-1-1-1,1 1 1,-1 0-1,1-1 1,-1 1-1,1 0 1,-1 0 0,1-1-1,0 1 1,-1 0-1,1 0 1,-1 0-1,1 0 1,0 0 0,-1 0-1,1 0 1,-1 0-1,1 0 1,0 0-1,-1 0 1,1 0 0,0 1-1,16 14 52,-7-5-26,-9-9-14,14 16 45,-13-14-33,1 0 0,-1-1-1,0 1 1,0 0 0,0 0 0,0 0 0,-1 1 0,1-1 0,-1 0-1,0 0 1,0 1 0,0-1 0,0 1 0,0 5 0,-1-5 23,0 2 14,11 18-35,-10-21-28,1 0 1,-2 0-1,1 0 0,0 0 1,-1 0-1,1 0 1,-1 1-1,0-1 0,0 5 1,0-6-1,0 1 1,-1-1-1,2 0 0,-1 0 1,0 0-1,0 0 1,1 1-1,-1-1 0,1 0 1,0 0-1,1 4 0,2 34 1177,-6-41-1204,1 1 1,-1-1-1,1 1 1,-1-1-1,1 1 1,-1 0-1,1-1 1,-1 1-1,0 0 0,1 0 1,-1 0-1,1 1 1,-1-1-1,1 0 1,-3 1-1,3-1 20,0 1 0,0-1 0,0 0 0,0 1 0,0-1 0,0 0 0,0 0 0,0 0 0,0 0 0,0 0 0,0 0 0,0-1 0,0 1 0,0 0 0,0 0 0,0-1 0,0 1 0,0 0 0,0-1 0,0 1 0,0-1 0,0 1-1,0-1 1,0 0 0,1 1 0,-1-1 0,0 0 0,1 0 0,-2-1 0,-4-6-123,4 6 137,1 0 0,-1 0 0,1 0 0,-1 0 0,0 1-1,0-1 1,1 1 0,-1-1 0,0 1 0,0 0 0,-1 0-1,1 0 1,0 0 0,-3-1 0,2 2 15,-1-1 1,0 1-1,0 0 1,0 0-1,0 0 1,1 0-1,-1 0 1,0 1-1,0 0 1,0 0 0,1 0-1,-6 3 1,-7 0 136,-25-4-370,37 0 195,3-1 46,0 1 0,0 0 1,0-1-1,1 1 0,-1 0 0,0 0 0,0 0 0,0 0 0,0 0 1,0 0-1,0 0 0,0 0 0,0 0 0,0 0 0,0 0 0,0 1 1,1-1-1,-1 0 0,0 1 0,0-1 0,0 0 0,-1 1 0,-24 9-655,36-8 594,-9-1 35,-1-1 0,0 0 1,1 1-1,-1-1 0,0 0 0,1 0 1,-1 0-1,0 1 0,1-1 0,-1 0 1,1 0-1,-1 0 0,1 0 0,-1 0 1,0 0-1,1 0 0,-1 0 0,1 0 1,-1 0-1,1 0 0,-1 0 0,0 0 1,1 0-1,-1 0 0,1 0 0,-1-1 1,1 1-1,-1 0 0,0 0 0,1 0 1,-1-1-1,0 1 0,1-1 0,3-3 9,0 0-1,0 0 0,-1-1 1,1 1-1,-1-1 0,0 0 1,-1 0-1,4-7 0,6-33 268,-11 41-245,0 0-1,0 0 1,0 0-1,-1 0 1,1 0-1,-1 0 1,0-5-1,0 7-76,0 0-112,4-23-267,9-22 659,-10 41-491,0 8 200,10 4 57,2 13 13,-14-18 2,5 19 67,-5-19-70,0-1-1,0 1 0,0-1 0,0 1 0,0-1 0,-1 1 0,1 0 0,0-1 0,-1 1 0,1 0 0,0 0 1,-1-1-1,1 1 0,-1 0 0,1 0 0,-1 0 0,1 0 0,-1 0 0,1 1 0,4 11-13,12 25-152,-16-36 128,0-1 2,0-1 23,-1 1 1,1-1-1,0 1 1,-1 0-1,1 0 0,0-1 1,-1 1-1,1 0 1,-1 0-1,1 0 1,-1-1-1,0 1 0,1 0 1,-1 0-1,0 0 1,0 0-1,0 0 1,1 1-1,4 10 42,-1-6-26,1 0-1,-1 0 1,0 1 0,-1-1 0,5 11-1,7-6-22,-12-9 93,10 14 52,-13-15-54,1 0-83,-1 0 0,0-1 0,1 1 0,-1 0 0,0-1 0,0 1 0,0-1 0,1 1 0,-1 0 0,0 0 0,0-1 0,0 1 0,0 0 0,0-1 0,0 1 0,0 0 0,-1-1 0,1 1 0,0 0 0,0-1 1,0 1-1,-1 0 0,1-1 0,0 1 0,-1-1 0,1 1 0,0-1 0,-1 1 0,1 0 0,-1-1 0,1 1 0,-1-1 0,1 0 0,-1 1 0,1-1 0,-1 1 0,0-1 0,1 0 0,-1 1 0,1-1 0,-1 0 0,0 0 0,1 0 0,-2 1 1,0-1-36,-5-3-67,-31-5 86,35 8 35,0-2 0,0-1-18,-1 1 0,1 0-1,-1 0 1,0 0-1,0 0 1,0 0 0,0 1-1,0 0 1,0 0-1,-1 0 1,1 0-1,0 1 1,0 0 0,-1-1-1,1 2 1,0-1-1,0 0 1,-1 1-1,1 0 1,0 0 0,0 0-1,0 0 1,0 1-1,-6 3 1,6-4 59,0 1 1,0 0-1,-1-1 0,1 0 1,-1 0-1,-7 1 0,10-2-80,0 0-1,0 1 0,-1-1 1,1 1-1,0 0 1,0-1-1,0 1 1,0 0-1,-4 3 1,-5 2-140,9-6 186,4 20-65,-2-20 43,0 0 0,0 0 0,0 0 0,0-1 0,1 1 0,-1 0-1,0 0 1,0 0 0,0 0 0,0 0 0,1 0 0,-1 0 0,0 0 0,0 0 0,0-1 0,0 1-1,0 0 1,1 0 0,-1 0 0,0 0 0,0 0 0,0-1 0,0 1 0,0 0 0,0 0 0,0 0-1,0 0 1,0-1 0,0 1 0,0 0 0,1 0 0,-1 0 0,0 0 0,0-1 0,0 1 0,0 0-1,0 0 1,-1 0 0,1-1 0,0 1 0,0 0 0,0 0 0,0 0 0,0 0 0,0-1 0,0 1-1,0 0 1,0 0 0,0 0 0,0 0 0,-1-1 0,1 1-4,0-1-1,0 1 1,0-1-1,-1 1 1,1-1 0,0 1-1,0-1 1,0 1-1,0-1 1,0 1 0,0-1-1,0 1 1,0-1-1,0 1 1,0-1 0,1 1-1,-1-1 1,0 1-1,0 0 1,0-1 0,0 1-1,1-1 1,-1 1-1,0-1 1,1 1 0,-1 0-1,0-1 1,1 0-1,38-26-83,-31 21 81,0 0 0,-1 0-1,1 0 1,-1-1-1,-1-1 1,0 1 0,6-9-1,-8 11-14,1 1 0,-1-1 0,1 1 1,-1 0-1,11-6 0,-3-13-138,-6 12 176,-5 9 105,1-1-176,34-42-37,-35 42 91,13 12-75,-11-7 75,-1 1 3,-1-1 0,1 1 1,-1-1-1,0 1 0,0-1 1,0 1-1,0 0 0,0 0 0,0 0 1,-1-1-1,1 1 0,-1 4 1,0-4 1,0 0 1,1 0 0,-1 0-1,1-1 1,-1 1-1,1 0 1,0 0 0,0 0-1,0-1 1,1 1 0,-1-1-1,3 4 1,-3-5-9,9 14-18,-11-15 6,5 9 7,6 14 5,-9-20 3,-1 3 25,-1-3 0,8 13-22,12 7-69,-19-23 71,0 0 1,0 0-1,0 0 0,1 0 1,-1 0-1,0 0 0,0 0 1,0 1-1,0-1 0,0 0 0,0 0 1,0 0-1,1 0 0,-1 1 1,0-1-1,0 0 0,0 0 1,0 0-1,0 1 0,0-1 1,0 0-1,0 0 0,0 0 0,0 1 1,0-1-1,0 0 0,0 0 1,0 0-1,0 0 0,0 1 1,0-1-1,0 0 0,0 0 1,0 0-1,-1 1 0,1-1 0,0 0 1,0 0-1,0 0 0,0 0 1,0 1-1,0-1 0,-1 0 1,1 0-1,0 0 0,0 0 1,0 0-1,0 0 0,0 0 0,-1 0 1,1 1-1,0-1 0,0 0 1,0 0-1,-1 0 0,1 0 1,0 0-1,-18-11-114,12 5 36,5 4 62,-1 0 1,0 1-1,0-1 1,0 0-1,0 1 0,0-1 1,0 1-1,-1 0 1,1 0-1,0-1 0,-1 2 1,1-1-1,-4-1 0,0 3 13,0-1-1,-18-11 16,7-3-37,16 13 19,0-1-1,-1 1 1,1 0 0,-1 0-1,0-1 1,1 1 0,-1 0 0,0 0-1,0 0 1,0 1 0,1-1-1,-1 0 1,-3 0 0,-25-6 201,-18-1-26,46 8-218,-1 2-214,-2 2 160,1 1 0,0-1 0,0 1 0,0 0-1,1 0 1,-1 0 0,1 1 0,0-1-1,-2 7 1,-17 51-4863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44.544"/>
    </inkml:context>
    <inkml:brush xml:id="br0">
      <inkml:brushProperty name="width" value="0.2" units="cm"/>
      <inkml:brushProperty name="height" value="0.2" units="cm"/>
    </inkml:brush>
  </inkml:definitions>
  <inkml:trace contextRef="#ctx0" brushRef="#br0">166 193 480,'0'0'293,"-14"-22"2066,9 16-1232,-5 22-996,-8 4-135,1 1 1,1 1 0,1 1-1,2 0 1,0 1 0,1 0-1,-16 46 1,27-64 7,0 0 1,0 0-1,0-1 0,1 1 1,0 0-1,1 11 0,-1-15 21,0 1 0,1-1 1,-1 1-1,1-1 0,-1 0 0,1 1 0,0-1 0,0 0 0,0 0 0,1 1 1,-1-1-1,0 0 0,1 0 0,-1 0 0,1-1 0,0 1 0,-1 0 0,5 2 0,0 0-39,1 0-1,0-1 1,0 0-1,1 0 1,-1-1-1,1 0 1,-1 0-1,1-1 1,0 0-1,-1 0 1,1-1-1,0 1 1,0-2-1,-1 1 1,1-1-1,12-3 1,-1 1 49,0 0 1,-1-1 0,1-1-1,-1 0 1,0-2 0,0 0-1,-1-1 1,24-14-1,-32 16-25,-1-1 0,0 0 0,0 0 0,-1 0 0,0-1 0,-1 0 0,9-12 0,-12 15-22,0-1 1,0 1-1,-1-1 1,1 0-1,-1 0 0,-1 0 1,1 0-1,-1 0 1,0 0-1,0 0 1,-1 0-1,0-12 1,-2 4 25,0 0 1,-1 0-1,0 0 1,-1 0-1,-1 1 1,0-1-1,-1 1 1,0 1-1,-1-1 0,-1 1 1,0 0-1,0 1 1,-1 0-1,0 0 1,-1 1-1,-13-11 1,-50-47-211,71 67 189,0-1 0,-1 1 0,1 0 0,0 0 1,-1 0-1,0 0 0,1 0 0,-1 1 0,1-1 1,-1 1-1,0 0 0,1-1 0,-1 1 0,0 1 0,0-1 1,1 0-1,-1 0 0,0 1 0,1 0 0,-1-1 1,1 1-1,-1 0 0,1 1 0,-1-1 0,1 0 0,0 0 1,-3 3-1,0-1 9,1-1 0,-1 1 0,1 1 0,0-1 0,0 1 0,0 0 0,1-1 0,-1 2 0,1-1 0,0 0 0,0 1 0,-4 8 0,5-5-6,-1 1 1,2-1-1,-1 1 0,1-1 0,0 1 0,1 0 1,0 0-1,0-1 0,3 15 0,-2-18 7,1 0 0,-1 0-1,1 0 1,0-1 0,0 1-1,0 0 1,1-1 0,0 1-1,0-1 1,0 0 0,0 0-1,0 0 1,1 0-1,0-1 1,0 1 0,0-1-1,8 5 1,-2-3-2,0 0 1,1-1-1,-1-1 0,1 0 1,-1 0-1,1-1 0,0 0 1,17 0-1,2-2-79,53-5 1,-59 4 23,-21 1 44,0 0 0,0 0-1,0 0 1,0 0 0,0-1-1,0 1 1,0-1 0,0 0-1,0 0 1,-1 0-1,1 0 1,5-3 0,5-3-727,0-2 1,21-16 0,-32 17-562,1-3 743</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3:56.759"/>
    </inkml:context>
    <inkml:brush xml:id="br0">
      <inkml:brushProperty name="width" value="0.2" units="cm"/>
      <inkml:brushProperty name="height" value="0.2" units="cm"/>
      <inkml:brushProperty name="color" value="#FF0066"/>
    </inkml:brush>
  </inkml:definitions>
  <inkml:trace contextRef="#ctx0" brushRef="#br0">35 12 68,'0'0'1508,"-1"-5"-1080,-5-2 563,4 11-662,2 17-466,1-13 255,-1-6-30,0 15-23,4-26-49,-4 8 17,1-1 1,0 1-1,-1-1 0,1 0 1,-1 1-1,1-1 1,-1 0-1,0 0 0,0 1 1,0-1-1,0 0 0,0 0 1,0 1-1,-6-8 1661,-9 10-1620,14-1-74,0 1 0,0 0 1,0 0-1,1 0 0,-1 0 0,0 0 0,1 0 0,-1 0 0,0 0 1,1 0-1,0 0 0,-1 0 0,1 0 0,0 0 0,-1 0 0,1 0 1,0 0-1,0 3 0,-3 23 83,3 8 65,0-33-146,4-13-228,3 5 208,-6 5 16,0 0-1,0 0 0,0 0 0,1 0 0,-1 0 0,-1 0 0,1 0 0,0 0 0,0-1 0,0 1 0,-1 0 0,1 0 1,0-1-1,-1 1 0,1 0 0,0-3 0,-3 3 35,0 0-27,1-13 11,1 11-6,-3 22-599,10 17 621,-6-33-54,9 18-674,-9-21 694,-1 1 0,1-1 0,0 0-1,-1 1 1,1-1 0,0 0-1,-1 1 1,1-1 0,0 0-1,-1 0 1,1 0 0,0 0-1,-1 0 1,1 0 0,0 0 0,0 0-1,-1 0 1,1 0 0,0 0-1,-1 0 1,1-1 0,0 1-1,-1 0 1,1 0 0,0-1 0,-1 1-1,1 0 1,-1-1 0,1 0-1,3-15-9,-13-19 17,-5 19-6,-4 13-10,16 3-6,-8 31 36,8-26-17,1 18 25,1-21-24,0-1 0,0 0 1,1 0-1,-1 1 0,0-1 0,1 0 0,-1 0 0,1 0 1,-1 0-1,1 1 0,0-1 0,-1 0 0,1 0 0,0 0 1,0 0-1,0 0 0,-1-1 0,1 1 0,0 0 1,2 1-1,-2-2-7,0 1 1,0 0 0,0-1 0,-1 1 0,1-1-1,0 1 1,-1 0 0,1 0 0,0-1-1,-1 1 1,1 0 0,-1 0 0,1 0-1,-1 0 1,0 0 0,1 0 0,-1 0 0,0-1-1,1 3 1,-1-3 4,0-1-1,1 1 1,-1 0-1,1-1 1,-1 1 0,0-1-1,1 1 1,-1 0-1,1 0 1,-1-1 0,1 1-1,-1 0 1,1 0-1,-1 0 1,1-1 0,-1 1-1,1 0 1,-1 0-1,1 0 1,-1 0 0,1 0-1,-1 0 1,2 0-1,8-3 11,8-5-36,-14 7 19,-1-1-15,2-11-19,8-28 27,-13 40 17,0 0 1,0-1-1,0 1 0,0 0 0,0 0 1,0 0-1,-1-1 0,1 1 1,0 0-1,-1 0 0,1 0 0,0 0 1,-1 0-1,1 0 0,-1 0 1,0 0-1,1 0 0,-1 0 0,0 0 1,0 0-1,0 0 0,1 0 1,-1 1-1,0-1 0,0 0 0,0 1 1,0-1-1,0 1 0,0-1 0,-1 1 1,1-1-1,0 1 0,0 0 1,0-1-1,0 1 0,0 0 0,-2 0 1,-1 0-11,2 2-63,2-2 69,-2 1 16,1 1 0,-1-1 0,0 1 0,1 0 1,0 0-1,-1 0 0,1 0 0,0 0 0,0 0 0,0 0 0,0 0 0,0 0 1,0 0-1,1 0 0,-1 1 0,1-1 0,-1 4 0,-8 24-41,9-29 18,0-1-1,0 1 1,0-1-1,-1 1 0,1-1 1,0 1-1,0-1 1,0 1-1,0-1 0,0 1 1,0-1-1,0 1 1,0-1-1,0 1 0,0-1 1,0 1-1,0-1 1,1 1-1,-1 0 0,0-1 1,0 1-1,0-1 1,1 0-1,-1 1 0,0-1 1,1 1-1,-1-1 1,1 1-1,17 2-74,-16-3 78,-2-1 3,0 0 1,1-1-1,-1 1 1,0 0-1,1-1 1,-1 1-1,1 0 1,0 0-1,-1 0 1,1 0-1,0-1 0,0 1 1,0 0-1,1-1 1,8-14 0,-9-4-8,-1 17 1,-1 0 3,-3-5-7,3 7 15,1-1 0,-1 0 0,0 1-1,1-1 1,-1 1 0,0 0 0,0-1 0,0 1-1,0 0 1,0-1 0,0 1 0,0 0 0,-1 0-1,1 0 1,0 0 0,-1 0 0,1 0 0,-1 0-1,1 1 1,-1-1 0,1 0 0,-1 1 0,1-1-1,-1 1 1,0 0 0,1-1 0,-1 1 0,-3 0-1,4 1 60,-2 3-15,0 0 0,-1 0 1,2 0-1,-1 1 0,0-1 0,-2 7 0,4-7-157,0-1 0,0 1 0,0 0 0,0 0 0,1-1 0,0 1 0,0 6 0,0-5-485,19-5-175,-19 0 740,1 0 0,-1 0 0,1 0 0,0 0 0,-1 0 0,1 0 0,-1 0 0,1-1 0,0 1 0,-1 0 0,1 0 0,-1 0 0,1-1 0,-1 1 0,1 0 0,-1-1-1,1 1 1,-1 0 0,1-1 0,-1 1 0,1-1 0,-1 1 0,1-1 0,-1 1 0,0-1 0,1 1 0,-1-1 0,0 1 0,0-1 0,1 1 0,-1-2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3:58.236"/>
    </inkml:context>
    <inkml:brush xml:id="br0">
      <inkml:brushProperty name="width" value="0.2" units="cm"/>
      <inkml:brushProperty name="height" value="0.2" units="cm"/>
      <inkml:brushProperty name="color" value="#FF0066"/>
    </inkml:brush>
  </inkml:definitions>
  <inkml:trace contextRef="#ctx0" brushRef="#br0">87 18 56,'-21'-11'486,"17"15"-189,2-2-282,0 0 1,0 0-1,0 0 1,0 0-1,0 0 1,1 0-1,-1 1 0,1-1 1,0 0-1,-1 1 1,1-1-1,-1 5 0,2-6-5,6 20 61,1-8-61,1-49 504,-8 34-436,-1-23 334,-3 18-333,-6-2 613,-11 17-289,19-7-401,0 0 0,1 0 1,-1 0-1,0 0 0,1 1 1,0-1-1,-1 1 0,1-1 1,0 1-1,0-1 0,-1 1 1,1 0-1,1 0 1,-1-1-1,0 1 0,0 0 1,1 0-1,-1 2 0,0-2 2,6 42-16,0-35 9,-5-7 2,0-1 1,1 0 0,-1 0 0,1 0-1,-1 0 1,1 0 0,-1 0 0,1 0-1,-1 0 1,1 0 0,0 0-1,-1 0 1,1-1 0,0 1 0,0 0-1,0 0 1,0-1 0,0 1 0,0 0-1,0-1 1,0 1 0,0-1-1,0 1 1,0-1 0,0 0 0,0 1-1,0-1 1,0 0 0,0 0 0,1 0-1,-1 0 1,0 0 0,0 0 0,0 0-1,2-1 1,-2 1-1,0 0-1,0 0 1,0 0-1,0 0 1,0-1-1,0 1 1,0 0-1,-1-1 1,1 1-1,0-1 1,0 1 0,0-1-1,-1 1 1,1-1-1,0 0 1,-1 1-1,1-1 1,0 0-1,-1 0 1,1 1 0,-1-1-1,1 0 1,-1 0-1,0 0 1,1 0-1,-1 1 1,0-1-1,1-1 1,9-18-6,-9 19 8,-1 0 0,1 0 0,-1 0 0,1 0 0,-1-1 0,0 1 0,0 0 0,1 0 0,-1-1 0,0 1 0,0 0 0,0-1 0,0 1 0,0 0 0,-1-3 0,-1-17 9,1 17-6,-5-7-2,-14 8 179,16 4-152,5-1-2,-6 2 42,-1 9-68,0 20 15,6-15-17,0-14 0,1 0 0,-1 0 0,1-1 0,0 1 0,0 0 0,0 0 0,0 0 0,0-1 0,0 1 0,0-1 0,0 1 0,1-1 0,-1 1 0,1-1 0,-1 0 0,1 1 0,-1-1 0,3 1 0,-1 0 9,-3-2-8,0-1 1,0 1-1,0-1 1,0 1-1,0 0 1,0-1-1,0 1 1,0 0-1,0 0 1,0-1-1,1 1 1,-1 0-1,0-1 1,0 1-1,0 0 0,0-1 1,1 1-1,-1 0 1,0 0-1,0-1 1,1 1-1,-1 0 1,0 0-1,0 0 1,1-1-1,-1 1 1,0 0-1,1 0 1,-1 0-1,1 0 0,-1-1 1,1 1-1,-1 0 1,0 0-1,1 0 1,-1 0-1,0-1 1,1 1-1,-1 0 1,1 0-1,-1-1 1,0 1-1,0 0 1,1 0-1,-1-1 1,0 1-1,0 0 1,1-1-1,-1 1 1,0-1-1,0 1 1,0 0-1,0-1 1,1 1-1,-1-1 1,0 1-1,0 0 1,0-1-1,0 1 1,0-1-1,0 1 1,0-1-1,3-16 4,-2 15-1,0-1 0,-1 0 0,1 0 0,-1-1 0,1 1 0,-1 0 0,0 0 0,0 0 0,0 0 1,-1 0-1,0-4 0,0 7 6,0 0 0,0-1 1,0 1-1,0 0 1,0-1-1,0 1 0,0-1 1,0 1-1,0-1 0,0 1 1,1-1-1,-1 0 0,0 1 1,0-1-1,1 0 1,-1 0-1,0 1 0,1-1 1,-1 0-1,0-2 95,-11 18-119,12-15 15,0 1-1,-1 0 1,1-1-1,0 1 0,-1 0 1,1-1-1,0 1 1,0 0-1,0-1 0,0 1 1,0 0-1,0 0 1,0-1-1,0 1 0,0 0 1,0-1-1,0 1 1,0 0-1,0 0 0,1-1 1,-1 1-1,0 0 1,1 0-1,2 13 3,0-5-2,-2-7 2,0 0 0,0 0-1,-1 0 1,1-1 0,0 1 0,-1 0-1,0 0 1,1 0 0,-1 0 0,0 0-1,0 4 1,9-1 8,-8-5-10,0 0-1,-1 0 0,1 0 1,-1 0-1,1 0 1,-1 0-1,1 0 0,0 0 1,-1 1-1,1-1 1,-1 0-1,1 0 0,-1 1 1,1-1-1,-1 0 0,1 1 1,-1-1-1,0 0 1,1 1-1,-1-1 0,1 1 1,-1 0-1,11-14 76,-9 11-53,-5-50 57,2 46-112,-4-8 166,5 13-129,-1 1-1,1 0 0,0 0 0,-1-1 1,1 1-1,-1 0 0,1 0 1,-1 0-1,1 0 0,-1 0 0,1-1 1,-1 1-1,1 0 0,-1 0 1,1 0-1,0 0 0,-1 0 0,1 1 1,-1-1-1,1 0 0,-1 0 1,1 0-1,-1 0 0,1 0 0,0 1 1,-1-1-1,1 0 0,-1 0 1,1 1-1,0-1 0,-1 1 0,-2 0 6,12 18-1372,8-30-1457</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3:42.148"/>
    </inkml:context>
    <inkml:brush xml:id="br0">
      <inkml:brushProperty name="width" value="0.2" units="cm"/>
      <inkml:brushProperty name="height" value="0.2" units="cm"/>
      <inkml:brushProperty name="color" value="#FF0066"/>
    </inkml:brush>
  </inkml:definitions>
  <inkml:trace contextRef="#ctx0" brushRef="#br0">13 84 88,'0'0'283,"-7"-19"829,18-5 2311,-10 23-3280,-1-1-1,0 0 1,-1 0 0,1 1 0,0-1 0,0 0 0,-1 1 0,1-1-1,-1 0 1,1 1 0,-2-4 0,-4-12 3241,0 35-1806,6-14-1494,-1-1 1,1 0-1,0 0 0,1 0 0,-1 1 0,1-1 0,-1 0 0,1 0 0,2 4 0,0 4-55,11 85-624,-7-32 490,2 16 775,-6-40-19,11 51 1,7 30-78,-4-20-320,-8-42-44,-8-55-195,0-1 14,16 37 393,-11-25-564,-16-32-2254,-29-53-8690,38 48 9589</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3:43.025"/>
    </inkml:context>
    <inkml:brush xml:id="br0">
      <inkml:brushProperty name="width" value="0.2" units="cm"/>
      <inkml:brushProperty name="height" value="0.2" units="cm"/>
      <inkml:brushProperty name="color" value="#FF0066"/>
    </inkml:brush>
  </inkml:definitions>
  <inkml:trace contextRef="#ctx0" brushRef="#br0">73 404 532,'-4'-1'311,"-1"-1"-411,-2-1 708,1 1-1,-1 0 0,1 0 0,-1 1 0,0 0 0,-9-1 0,8-15 401,8 11-942,0 1 0,0 0 0,1-1 0,-1 1 0,1-1 0,0 1 0,1 0 0,-1-1 0,1 1 0,0 0 0,0 0 0,1 0 0,4-7 0,16-29-11,-20 34-34,1 0 1,0 0-1,0 0 0,0 0 1,1 1-1,0-1 1,7-6-1,11-7 142,45-32 0,-48 38-115,-5 4-55,0 1 0,0 0 1,1 1-1,19-7 0,97-31 154,-128 45-125,-1 0-1,1 0 1,-1 0-1,1 1 1,-1 0-1,1-1 1,-1 1-1,1 1 1,0-1 0,-1 0-1,1 1 1,-1 0-1,1 0 1,-1 0-1,0 0 1,1 0 0,-1 1-1,0 0 1,0-1-1,0 1 1,0 0-1,0 1 1,3 2-1,1 2 47,0-1 0,-1 1 0,0 1 0,-1-1 0,0 1 0,0 0 0,7 14 0,16 27-135,-26-44 104,-1 0-1,-1 0 1,1-1 0,-1 1-1,1 0 1,-2 0 0,1 0-1,0 0 1,-2 6 0,1-5-5,-3 13-4,0-1 0,-1 1 0,-2-1 0,1 0 0,-2-1 0,-18 31 1,3-5-27,-3-1 1,-40 52 0,52-79-27,10-11 39,0-1 1,0 1-1,0 0 0,1 0 0,0 1 0,0-1 0,0 1 1,1-1-1,-1 1 0,1 0 0,-2 7 0,3-11 15,1-1 0,0 1 1,0-1-1,0 0 0,-1 1 0,1-1 0,0 1 0,0-1 0,-1 1 0,1-1 1,0 0-1,-1 1 0,1-1 0,-1 0 0,1 1 0,0-1 0,-1 0 0,1 0 1,-1 1-1,1-1 0,-1 0 0,0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3:43.569"/>
    </inkml:context>
    <inkml:brush xml:id="br0">
      <inkml:brushProperty name="width" value="0.2" units="cm"/>
      <inkml:brushProperty name="height" value="0.2" units="cm"/>
      <inkml:brushProperty name="color" value="#FF0066"/>
    </inkml:brush>
  </inkml:definitions>
  <inkml:trace contextRef="#ctx0" brushRef="#br0">78 96 180,'-3'-2'74,"1"1"1,-1 0-1,0-1 1,1 1-1,-1 0 1,0 1-1,0-1 1,0 0-1,0 1 0,-5-1 1,-26-8 6656,33 8-6717,0 1 1,1-1-1,-1 0 0,1 1 1,-1-1-1,1 0 0,-1 1 1,1-1-1,-1 0 1,1 0-1,0 1 0,-1-1 1,1 0-1,0 0 0,0 1 1,-1-1-1,1 0 0,0 0 1,0 0-1,0 0 0,0 0 1,0 1-1,0-1 0,0 0 1,0 0-1,1 0 0,-1 0 1,0 1-1,0-1 1,1 0-1,-1 0 0,1 1 1,-1-1-1,0 0 0,1 0 1,0 1-1,-1-1 0,1 1 1,-1-1-1,1 0 0,0 1 1,-1-1-1,2 0 0,5-4 30,1-1 0,-1 1 1,14-6-1,-4 1 58,-13 9-88,0 0 1,0 0-1,0 0 0,0 0 0,0 1 1,1-1-1,-1 1 0,0 0 1,0 1-1,1-1 0,-1 1 0,0-1 1,7 3-1,-4-1 7,0 0 1,-1 0-1,1 1 0,0 0 1,-1 0-1,0 0 0,0 1 1,7 4-1,5 8 51,0 1 0,-1 0 1,-1 1-1,-1 1 0,25 40 0,-1 22 367,-3 2-196,-20-42-134,-9-27 70,-2 0 0,1 0-1,-2 1 1,5 27 0,-4-18 115,0 0 0,18 46 0,-22-68-283</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3:44.330"/>
    </inkml:context>
    <inkml:brush xml:id="br0">
      <inkml:brushProperty name="width" value="0.2" units="cm"/>
      <inkml:brushProperty name="height" value="0.2" units="cm"/>
      <inkml:brushProperty name="color" value="#FF0066"/>
    </inkml:brush>
  </inkml:definitions>
  <inkml:trace contextRef="#ctx0" brushRef="#br0">128 176 216,'-25'3'3196,"33"5"-2942,-7-8-249,-1 1 0,1-1 0,0 1-1,-1-1 1,1 0 0,0 1-1,0-1 1,-1 0 0,1 1 0,0-1-1,0 0 1,-1 0 0,1 0 0,0 0-1,0 0 1,-1 0 0,1 0 0,0 0-1,0 0 1,0 0 0,-1 0 0,1 0-1,0 0 1,0-1 0,1 0-1,4 0 1,-3 0 26,-3 0-17,0 0 0,0 0 0,1 0-1,-1 0 1,0 0 0,1 0 0,-1 0 0,1-1 0,-1 1 0,1 1 0,0-1-1,-1 0 1,1 0 0,0 0 0,0 0 0,0 0 0,0 1 0,1-2-1,-1 1 51,0 0 0,0 1 0,0-1 0,0 0 0,0 0 0,0 0 0,0 0-1,-1 0 1,1-1 0,0 1 0,-1 0 0,1 0 0,0 0 0,-1-1-1,0 1 1,1 0 0,-1 0 0,0-1 0,1 0 0,-1-2 55,-1 1 1,1 0 0,-1-1-1,1 1 1,-1 0-1,0 0 1,-2-6-1,-3-17 343,-9 7 167,5 7-248,7 8-276,0-1 0,-1 0 0,0 1 1,0 0-1,0 0 0,-1 0 0,1 0 0,-1 1 1,0-1-1,0 1 0,-9-4 0,9 6 104,0 0 0,0 0 0,0 0 0,0 1 0,0-1 0,-6 2 0,3-1 506,5 5-797,1 0-1,-1 0 1,1 1-1,1-1 0,-1 1 1,1-1-1,0 1 0,0-1 1,1 1-1,0 0 1,0 6-1,-1 4 15,-1 0 149,1 0-1,1-1 1,0 1-1,1-1 1,1 1 0,1-1-1,0 1 1,0-1 0,2 0-1,0 0 1,9 18-1,42 59-747,-51-85 629,0-1-1,1 0 1,-1 0 0,1 0 0,0-1-1,0 0 1,1 0 0,0 0 0,0-1-1,0 0 1,0 0 0,0-1-1,1 0 1,11 3 0,17-5 87,-20-2 62,-15 1-86,1 0 0,-1 0 0,1-1 0,-1 1 0,1 0 0,-1-1 0,0 1 0,1-1-1,-1 0 1,1 0 0,-1 1 0,2-3 0,1 1 53,-3 2-61,0-1 0,0 1 0,0-1 0,0 1-1,0-1 1,0 1 0,0-1 0,0 0 0,0 1 0,0-1 0,0 0 0,0 0 0,0 0 0,-1 0-1,1 0 1,1-1 0,-1-1 19,14-33-1529,-15 32 1049</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3:46.086"/>
    </inkml:context>
    <inkml:brush xml:id="br0">
      <inkml:brushProperty name="width" value="0.2" units="cm"/>
      <inkml:brushProperty name="height" value="0.2" units="cm"/>
      <inkml:brushProperty name="color" value="#FF0066"/>
    </inkml:brush>
  </inkml:definitions>
  <inkml:trace contextRef="#ctx0" brushRef="#br0">274 176 72,'0'0'835,"1"-3"-633,-1-3 5,0 0 0,0 0 1,0 0-1,-1 0 0,0 1 1,0-1-1,-1 0 0,0 0 0,0 1 1,0-1-1,-4-5 0,1 7 158,2 3-284,-27-11 1092,-32-18 1,62 30-1170,-4-3 149,-1 1-1,1 0 0,-1-1 1,1 1-1,-1 1 0,0-1 0,0 1 1,-7-2-1,9 4-151,-1-1 0,1 1 0,-1-1 0,1 1-1,0 0 1,0 1 0,-1-1 0,1 0 0,0 1 0,0 0 0,0-1 0,0 1 0,1 0-1,-1 1 1,0-1 0,1 0 0,-1 1 0,1-1 0,0 1 0,0 0 0,0 0 0,0 0-1,-1 3 1,-3 6 35,1 1-1,0 0 0,0 0 1,1 0-1,1 0 0,-4 28 1,3 85-152,4-111 77,-1-8 47,1-1 0,0 1 0,0-1 0,1 0 0,0 1 0,0-1 0,1 1-1,-1-1 1,1 0 0,1 0 0,-1 0 0,1 0 0,0-1 0,0 1 0,1-1 0,0 1 0,7 7 0,-9-10-9,1-1 0,0 1 0,-1-1 0,1 0 0,0 1 0,0-1 0,1-1 0,-1 1 0,0 0 0,0-1 0,1 1 0,-1-1 0,1 0 0,-1 0 0,1-1 0,0 1 0,-1-1 0,1 0 0,0 0 0,-1 0 0,1 0 0,-1 0 0,1-1 0,0 0 0,-1 0 0,5-1 0,9-4-42,-14 5 45,0 0 0,0 0 0,-1 0 0,1-1 0,0 1 0,0-1 0,-1 1 0,1-1 0,-1 0 0,3-2 0,3-3 72,-1 0 0,0-1-1,0 1 1,8-13-1,-13 18-79,-1-1-1,1 0 0,-1 0 1,1 0-1,-1 0 0,0 0 1,0 0-1,0 0 0,-1 0 1,1 0-1,-1 0 0,0-1 1,0 1-1,0 0 0,0 0 1,0 0-1,-1-1 0,1 1 1,-3-5-1,-7-20 119,-1 0-282,-9-34 1,11 36 1486,22 54-1556,-7-7 217,1 1 69,0 0 0,21 40 1,-18-46-72,1-1 0,1 0 0,21 22 0,-10-13 2,-14-16 56,1 0-1,0-1 1,1 0 0,20 9 0,-22-11-59,-8-5 44,0 1 0,1-1 0,-1 1 0,0-1 0,1 1 0,-1-1 0,0 0 0,1 0 0,-1 0 0,0 0 0,1 0 0,-1 0 0,1 0 0,-1 0 0,0 0 0,1-1 0,-1 1 0,0 0 0,1-1 0,-1 1 0,0-1 0,2-1 0,1-1-50,0 0 1,0 0-1,0 0 1,-1 0-1,0-1 0,0 0 1,3-3-1,7-13-15,-1-1-1,11-24 0,-22 42 114,6-12-59,-1 0 0,-1-1 0,0 0 0,-2 0 0,0 0 0,2-27 0,-6-100 39,-2 53-167,3 89 116,0 0 0,0 1 0,0-1 0,1 1 0,-1-1-1,0 1 1,0-1 0,0 1 0,0-1 0,0 0 0,-1 1 0,1-1 0,0 1 0,0-1 0,0 1 0,0-1 0,-1 1 0,1-1 0,0 1-1,0-1 1,-1 1 0,1-1 0,0 1 0,-1-1 0,1 1 0,0 0 0,-1-1 0,1 1 0,-1 0 0,1-1 0,-1 1 0,1 0 0,-1-1-1,1 1 1,-1 0 0,1 0 0,-1 0 0,1-1 0,-1 1 0,0 0 0,1 0 0,-1 0 0,1 0 0,-1 0 0,1 0 0,-1 0 0,1 0 0,-1 0-1,0 1 1,1-1 0,-1 0 0,1 0 0,-1 0 0,1 1 0,-1-1 0,1 0 0,-1 0 0,0 1 0,-1 0 18,-1 0-9,2 28 46,1-17-47,-1 0-1,2-1 1,-1 1 0,2 0 0,0 0 0,0 0 0,7 18 0,-6-22 50,0 1 1,1-1 0,0-1-1,0 1 1,1 0 0,0-1-1,0 0 1,1 0 0,9 8-1,56 48-572,6 3 1460,-70-61-917,-2-2 30,-1 0 1,0 0-1,0 0 0,0 0 0,0 1 0,0 0 0,-1 0 1,0 0-1,0 0 0,0 0 0,0 1 0,-1-1 0,3 6 1,-2-1-28,3 17 143,-6 25 7,-2-49-172,-1 0 1,0 0-1,1 0 0,-1 0 0,0 0 1,0 0-1,0-1 0,0 0 0,-1 1 1,1-1-1,0 0 0,0-1 0,-1 1 1,1-1-1,-6 1 0,-17 5 65,22-5-66,0 0 0,0 0 0,-1 0 0,1 0 0,0-1 0,0 0 0,0 1 0,-6-2 0,-2 1-46,11 0-31,-5-4-1161,6 3 1160,-1 1-1,1 0 1,-1 0 0,1 0 0,-1 0 0,1 0-1,-1 0 1,0 0 0,1 0 0,-1 0 0,1 0-1,-1 0 1,1 0 0,-1 0 0,1 1 0,-1-1-1,1 0 1,-1 0 0,1 1 0,-1-1 0,1 0-1,-1 1 1,1-1 0,-1 1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4:04.218"/>
    </inkml:context>
    <inkml:brush xml:id="br0">
      <inkml:brushProperty name="width" value="0.2" units="cm"/>
      <inkml:brushProperty name="height" value="0.2" units="cm"/>
      <inkml:brushProperty name="color" value="#FF0066"/>
    </inkml:brush>
  </inkml:definitions>
  <inkml:trace contextRef="#ctx0" brushRef="#br0">12 59 84,'0'0'551,"-12"-19"-443,26 2 2201,-12 14-2157,-3-17 322,3 31-152,1 15 215,-3-23-550,3 3 10,-1 0 1,0 1-1,0-1 0,-1 1 1,0 0-1,0-1 1,-1 1-1,0 0 0,-1 10 1,3 29 181,0-27-72,17 107 585,-8-81-754,-5-25 70,-2 1 0,0-1 1,-1 1-1,0 23 0,2 9 243,2 12-210,3 36 77,-6-60-32,-4-40-112,2 1-21,0 0 46,-1 0 0,1 0 1,-1 1-1,0-1 0,0 0 1,0 0-1,0 1 0,0-1 0,0 1 1,0-1-1,0 5 0,0-3-7,-1-3 5,0 1 1,1-1-1,-1 0 0,0 1 0,0-1 0,0 0 1,0 1-1,0-1 0,-1 1 0,1-1 0,0 0 0,-1 1 1,1-1-1,-1 2 0,0-2 3,1 0 1,-1 0-1,1 1 0,-1-1 1,1 0-1,0 1 0,0-1 1,0 0-1,0 1 0,0-1 1,0 0-1,0 1 0,0-1 1,0 2-1,2 2-3,-2 1 1,1-1 0,-1 1-1,1-1 1,-1 1-1,-1-1 1,0 6 0,0-3-8,-7 60 691,1-52-1194,5 7 609,1-22-74,1-1 0,-1 1 0,1 0 0,-1 0 1,1-1-1,-1 1 0,1 0 0,0-1 1,-1 1-1,1 0 0,0 0 0,0 0 1,0-1-1,0 1 0,-1 0 0,1 0 1,0 0-1,0 0 0,0-1 0,1 1 0,-1 0 1,0 0-1,0 0 0,1 0 0,-1 0-30,0 0-1,0 0 0,0 0 0,1-1 0,-1 1 1,0 0-1,0 0 0,0-1 0,0 1 0,0 0 1,-1 0-1,1 0 0,0-1 0,0 1 0,0 0 1,-1 0-1,1-1 0,0 1 0,-1 0 0,1 0 1,-1-1-1,1 1 0,-1 0 0,1 0 17,0-1-1,0 1 0,0 0 0,0-1 1,0 1-1,0-1 0,0 1 0,0-1 1,-1 1-1,1 0 0,0-1 0,0 1 1,0-1-1,-1 1 0,1-1 0,0 1 1,-1-1-1,1 1 0,0-1 0,-1 1 1,1-1-1,-1 0 0,1 1 1,-1-1-1,1 0 0,-1 1 0,1-1 1,-1 0-1,1 1 0,-1-1 0,1 0 1,-1 0-1,0 0 0,-2 1 674,11-3-856,-7 2 172,0 0 0,0 0 0,-1 0 0,1 0-1,0 0 1,0 0 0,-1 0 0,1 0 0,0 0 0,0-1 0,-1 1 0,1 0 0,0 0 0,0-1 0,-1 1 0,1 0 0,0-1 0,0 0 0,1-2-17,0 1-1,0 0 1,0 0 0,1-1 0,-1 1-1,0 1 1,1-1 0,-1 0-1,1 0 1,0 1 0,3-2 0,44-26 276,-38 21-127,9-2-79,-20 10-99,10-5-7,-6 2-1,-1 0 0,1 0 1,0 0-1,0 1 1,0 0-1,0 0 1,8-2-1,-11 4-52,22-4-327,-10 2 739,-20 10-230,-16 5 106,-15-27-389,34 13 396,1-1-137,-13-11 220,15 14-279,-1-1-158,-9-12 37,8 11 78,-3-2-76,1-2 111,0 0 0,1 0 1,0-1-1,0 1 1,0-1-1,0 1 0,-2-12 1,0 2 100,-6-8 29,9 20-118,0 0 0,1 1 1,0-1-1,0 0 1,0 0-1,0 1 1,0-1-1,0 0 0,1 0 1,-1-5-1,1 6 0,0-3-49,-2-7 32,0 1 0,0 0-1,-1 0 1,-1 1 0,0-1 0,-8-13 0,8 14-3,-5 0 21,9 9 5,-1 1 0,1 0 1,0 0-1,-1-1 1,1 1-1,-1 0 0,1-1 1,0 1-1,-1 0 1,1-1-1,0 1 1,0 0-1,-1-1 0,1 1 1,0-1-1,0 1 1,0 0-1,-1-1 0,1 1 1,0-1-1,0 1 1,0-1-1,0 1 0,0-1 1,0 0-1,-30-92-26,14 62-38,12 29 54,3 1 3,1 1 1,-1 0 0,0-1 0,1 1-1,-1-1 1,1 1 0,-1-1 0,0 1-1,1-1 1,-1 1 0,1-1 0,0 0 0,-1 1-1,1-1 1,-1 0 0,1 1 0,0-1-1,0 0 1,-1 0 0,1 1 0,0-1-1,0 0 1,0 0 0,0 1 0,0-1 0,0 0-1,0 0 1,0-1 0,-4-14-193,4 13 197,-5-22 98,-3 0 53,6 21-157,0-1-1,1 0 0,0 0 0,0 1 0,0-1 0,0 0 0,1 0 0,0-6 1,-4-31 314,4-2-853,0 42 550,0-19 30,0-23 6,0 45-73,0-11-44,0-14-58,0 21 90,0-21-170,4-50-147,-8 50 365,4 22 86,-3 17-908,3-14 819,-1 0 0,1-1 0,0 1 0,0 0 0,-1 0 0,1 0 0,0 0 0,0 0 0,0 0 0,0 0 0,0 0 0,0 0 0,0 0 0,0 0 0,0 0 0,1 0 0,-1 0 0,0 0 0,1 0 0,-1 0 0,0-1 0,1 1 0,0 1 0,0-1 0,-3 36-6,1-28 4,0 1-1,1-1 1,0 1-1,3 18 0,9-6 50,-10-19-43,2 15-38,0 18-44,-4-36 70,0 4-66,-4 15-16,-8-4-347,11-14 293</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4:06.662"/>
    </inkml:context>
    <inkml:brush xml:id="br0">
      <inkml:brushProperty name="width" value="0.2" units="cm"/>
      <inkml:brushProperty name="height" value="0.2" units="cm"/>
      <inkml:brushProperty name="color" value="#FF0066"/>
    </inkml:brush>
  </inkml:definitions>
  <inkml:trace contextRef="#ctx0" brushRef="#br0">113 405 56,'0'0'314,"-3"1"-191,2-1-134,0 0 39,0 0 0,0 0 0,0 0 0,0 0 0,0 0 0,0 1 0,0-1 0,0 0 0,0 0 0,0 1 0,0-1 0,0 1 0,0-1 0,1 1 0,-1-1 0,0 1 0,0-1 1,0 1-1,1 0 0,-1-1 0,0 1 0,1 0 0,-1 0 0,0 0 0,1-1 0,-1 1 0,1 0 0,0 0 0,-1 0 0,1 0 0,0 0 0,-1 0 0,1 0 0,0 0 0,0 0 0,0 1 0,-1 1 345,-1 3-138,2-5-198,0-1-1,0 1 1,0-1-1,0 1 1,0-1-1,0 0 1,0 1-1,0-1 1,0 1-1,0-1 1,0 1-1,0-1 1,0 0-1,0 1 1,-1-1-1,1 0 1,0 1-1,0-1 1,-1 0-1,1 1 1,0-1-1,0 0 1,-1 1-1,1-1 1,0 0-1,-1 1 1,1-1-1,-1 0 1,-7-7-42,2 3 567,5 22 1087,0-18-1692,-1 0 63,1 1 1,-1-1-1,1 0 1,-1 0-1,0-1 1,1 1-1,-1 0 1,1 0-1,-1-1 1,1 1-1,-1-1 1,1 1-1,-3-2 1,-8-5 258,-10-5-305,21 11 13,5-37 358,-4 38-273,2-21-235,-2 17 165,0 0 0,0 1 0,1-1 1,0 1-1,-1-1 0,1 0 0,1 1 0,-1-1 1,3-5-1,-3 4-82,-1 4 79,-1 1 1,1-1-1,0 1 0,0-1 1,0 1-1,0-1 0,0 1 1,0-1-1,0 0 1,0 1-1,0-1 0,0 1 1,0-1-1,0 1 1,1-1-1,-1 1 0,0-1 1,0 1-1,0-1 0,1 1 1,-1-1-1,0 1 1,1-1-1,-1 1 0,0 0 1,1-1-1,0 0 1,-1 2-17,0-2 36,-1-1 18,1-1 1,0 1-1,-1-1 1,1 0-1,0 1 1,1-1-1,-1 0 1,0 1 0,1-1-1,0 1 1,-1-1-1,1 1 1,0-1-1,1-1 1,3-5-274,-3 6 230,-1 0 0,1 0 0,0 0 0,-1 0 0,2 1 0,-1-1 0,0 1 0,3-3 1,-4 4 101,19-15-530,14-5 461,-32 19 74,2-2-47,0 0 1,0 0-1,1 1 0,-1-1 0,9-4 1,-12 8-68,1-2-21,12-15 67,-13 17 121,0-3-121,2-1-76,-1-1-1,0 1 1,1 0-1,0 0 1,0 1 0,0-1-1,1 0 1,-1 1-1,6-4 1,-6 5 62,39-8 44,-40 8-65,-1 2 1,-1-1 0,1 0 0,0 1 0,0-1 0,0 0-1,0 1 1,0-1 0,0 1 0,0-1 0,0 1 0,0 0 0,0-1 0,0 1-1,2 0 1,-3 0-22,1-1 24,-1 0 0,0 0 1,1 0-1,-1 1 0,1-1 0,-1 0 1,1 0-1,-1 1 0,1-1 1,-1 0-1,1 1 0,0-1 0,-1 1 1,1-1-1,0 0 0,0 1 0,-1 0 1,1-1-1,0 1 0,1-1 0,5-3 68,-5 2-54,1 1 0,-1-1 0,1 1 0,0-1 0,0 1 0,0 0 0,0 0 0,0 0-1,0 1 1,3-1 0,-4 1-38,3-6-190,5-2 242,-8 6 14,1 0-158,-1 1 102,1-2-4,0 1 1,0 0-1,0 1 1,0-1-1,0 1 1,0-1 0,0 1-1,6-1 1,-8 2 24,36 0-433,-9 0 501,-19 0-27,-4 1 24,0-1 0,0 0 0,-1 1 0,1-2 0,0 1 0,4-1 0,-7-1-69,-1 1 0,0-1 0,1 1 0,-1 0 0,1 0 0,-1-1 0,1 1 0,0 0 0,-1 1 0,1-1 0,0 0 0,0 0 0,0 1 0,-1-1 0,1 1 0,0 0 0,0-1 0,0 1 0,0 0 0,0 0 0,0 0 0,2 1 0,6-1-254,36 3 238,-44-2 3,1 1 25,5 5-2,-7-5-5,0-1-1,0 0 1,0 0-1,1 0 1,-1 0 0,0 0-1,0 0 1,1-1-1,-1 1 1,1 0-1,-1 0 1,0-1-1,1 1 1,-1-1 0,1 0-1,-1 1 1,1-1-1,1 0 1,-2 0 44,-1 1-51,0 0 0,1-1 0,-1 1 0,0-1 1,1 1-1,-1 0 0,1-1 0,-1 1 0,0-1 0,1 1 0,-1-1 0,1 1 0,0-1 0,-1 1 0,1-1 0,-1 0 0,1 1 0,0-1 0,-1 0 0,1 0 1,0 1-1,-1-1 0,1 0 0,0 0 0,-1 0 0,1 0 0,0 0 0,0 0 0,1 0 0,-1 0 1,0 0-1,0 0 1,0 1 0,1-1-1,-1 0 1,0 1 0,0-1-1,0 0 1,0 1 0,1-1-1,-1 1 1,0 0-1,0-1 1,0 1 0,0 0-1,0 0 1,0 0 0,-1 0-1,2 1 1,13 28-236,-14-28 235,-1-2-1,0 1 0,-1-1 0,1 1 0,0 0 0,0-1 0,0 1 0,0 0 0,0-1 0,0 1 0,0 0 0,0-1 0,0 1-1,0-1 1,0 1 0,0 0 0,0-1 0,1 1 0,-1 0 0,0-1 0,0 1 0,1-1 0,0 2 0,1 9 19,-6 47 84,4-57-49,-10 17-38,4-12-17,0-1 1,1 1 0,-1 1 0,1-1-1,1 1 1,-1-1 0,1 1 0,-5 12-1,9-17 9,-1-1 0,0 1 0,0 0 0,0-1 0,0 1 0,0-1 0,-1 1-1,1-1 1,0 0 0,-1 1 0,-2 1 0,3-3-7,0 1 1,0 0-1,0 0 1,0 0-1,0 0 1,0-1-1,0 1 0,0 0 1,0 1-1,1-1 1,-1 0-1,0 0 0,1 0 1,-1 0-1,1 1 1,-1-1-1,1 0 1,-1 2-1,-17 16 115,2-3 62,10-11-226,0 2 0,0-1 1,0 1-1,-8 12 0,12-15 48,0-1 0,-1 0-1,1 0 1,-1 0 0,0-1 0,0 1 0,0 0 0,-4 2 0,4-4 20,0 1 0,0 1 0,0-1 0,0 0 0,1 1 0,-1-1 0,1 1 0,0 0 0,0 0 0,-3 5 0,3-5 1,0 0 1,0 0-1,0-1 0,0 1 0,0 0 0,-1-1 0,-5 5 0,3-2-8,-8 9 237,12-13-232,1 0 0,-1 0 1,0 0-1,0 0 0,0 0 1,0 0-1,0-1 0,0 1 1,0 0-1,0 0 0,0-1 1,0 1-1,0-1 0,0 1 1,-1-1-1,1 0 0,-2 1 1,1 0 75,1 0-108,0 0 6,0 1-1,0-1 1,0 0-1,0 0 1,-1 1-1,1-1 1,0 0-1,-1 0 1,1 0 0,0-1-1,-2 2 1,-1 0-77,-31 27-20,34-29 137,1 1-33,0 0 1,0 0 0,-1 0-1,1 0 1,-1 0 0,1 0-1,-1 0 1,1-1-1,-1 1 1,1 0 0,-1 0-1,0 0 1,1-1 0,-1 1-1,0 0 1,1-1 0,-1 1-1,0-1 1,0 1 0,-1 0-1,2-1-1,0 0 1,0 0-1,0 0 0,0 0 0,0 0 0,0 0 1,0 0-1,0 0 0,0 0 0,0 1 0,0-1 0,0 0 1,0 0-1,0 0 0,0 0 0,0 0 0,0 0 1,0 0-1,0 0 0,0 0 0,0 0 0,0 1 1,0-1-1,0 0 0,0 0 0,0 0 0,0 0 1,0 0-1,0 0 0,0 0 0,0 0 0,0 0 1,0 0-1,0 0 0,0 1 0,0-1 0,0 0 0,0 0 1,-1 0 16,1 0 1,0 0-1,-1 0 1,1 0 0,0 0-1,0 0 1,-1 0-1,1 0 1,0 1-1,0-1 1,-1 0 0,1 0-1,0 0 1,0 0-1,0 1 1,-1-1-1,1 0 1,0 0 0,0 0-1,0 1 1,-1-1-1,1 0 1,0 0-1,0 1 1,0-1 0,0 0-1,0 1 1,0-1-1,0 0 1,0 0-1,0 1 1,0-1 0,0 0-1,0 0 1,0 1-1,0-1 1,0 0-1,0 1 1,0-1 0,0 0-1,0 1 1</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7:21.99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189 210 76,'-1'-3'32,"0"-1"-1,1 1 1,-1-1 0,1 0-1,-1 0 1,1 1 0,0-1-1,1 0 1,-1 0 0,1 1-1,-1-1 1,1 0 0,0 1-1,1-1 1,-1 1 0,0-1-1,1 1 1,2-4 0,9-30 187,-11 28-164,1 0 0,0 0-1,8-15 1,-7 8 1157,-13 20-950,-3-1-72,11-3-187,0 0-1,1 0 0,-1 0 0,0 0 0,0 0 1,0 0-1,0 0 0,1 0 0,-1 1 1,0-1-1,0 0 0,0 1 0,1-1 0,-1 0 1,0 1-1,0-1 0,0 2 0,-18 13 16,-30 32 0,-19 18-43,59-59 18,3-1 1,-1-1-1,1 1 1,0 0 0,0 1 0,0-1-1,-8 11 1,14-15-1,0 0 7,-1-1 3,1 1 0,0 0 0,-1-1 0,1 1 0,0 0 0,0 0 0,-1-1 0,1 1 0,0 0 0,0 0 0,0-1 1,0 1-1,0 0 0,0 0 0,0-1 0,0 1 0,0 0 0,1 0 0,-1 0 0,0-1 0,1 2 0,80-39 132,84-52 0,-92 32-115,-72 57-15,-1 0 1,1 0-1,-1-1 1,1 1-1,-1 0 1,1 0-1,-1-1 1,0 1 0,1-1-1,-1 1 1,0 0-1,1-1 1,-1 1-1,0-1 1,1 1-1,-1-1 1,0 1-1,0-1 1,0 1 0,0-1-1,1 1 1,-1-1-1,0 1 1,0-1-1,0 1 1,0-1-1,0 1 1,0-1-1,0 1 1,0-1 0,0 1-1,0-1 1,-1 1-1,1-1 1,0 1-1,0-1 1,0 1-1,-1-1 1,1 1-1,0-1 1,-1 1 0,1-1-1,0 1 1,-1 0-1,1-1 1,0 1-1,-1 0 1,0-1-1,0 0-1,0 0-1,0 1 0,0-1 0,0 1 0,0-1 1,-1 1-1,1-1 0,0 1 0,0 0 0,0-1 0,-1 1 1,1 0-1,0 0 0,0 0 0,-1 0 0,1 0 1,0 0-1,0 0 0,0 1 0,-3-1 0,-16 9-24,12-6 14,1-1 0,-1 2 0,1-1 1,0 1-1,0 0 0,0 0 0,0 1 1,1 0-1,0 0 0,0 1 0,-5 6 1,-9 9-17,18-19 21,-1 0-1,1 0 1,0 0-1,0 0 1,0 1-1,0-1 1,0 1-1,0-1 1,1 1 0,0 0-1,-2 4 1,-1 0-4,-7 18-24,11-24 29,0 0 0,-1 0 0,1 0 0,0 0 0,0 0 0,-1 0 1,1 0-1,0 0 0,0-1 0,0 1 0,0 0 0,0 0 0,0 0 0,1 0 1,-1 0-1,0 0 0,0 0 0,1 0 0,-1 0 0,0 0 0,1-1 1,0 3-1,0-3 4,12 0 7,-1-1-1,1 0 1,0-1 0,-1-1 0,0 0-1,0-1 1,0 0 0,0 0 0,21-12-1,75-30 79,-70 33-81,-2-3 1,38-21-1,-1-21-11,-70 57 44,-23 17-1,8-5-25,-213 142-89,222-150 69,-13 9-16,0 0 1,-23 24 0,28-24 46,5-3-134,24-7 59,-15-2 52,0 0 0,0-1-1,0 1 1,0-1 0,0 0 0,0 0-1,-1 0 1,1 0 0,0 0-1,-1-1 1,5-3 0,18-8 17,317-130 85,-319 133-99,-14 6-3,-1 0 0,1 0 0,0 1 0,0 0-1,0 1 1,17-2 0,-25 5-2,-1 1 0,0-1 0,0 1 0,0-1 0,0 1 0,-1-1-1,1 1 1,0-1 0,-1 1 0,1-1 0,-1 1 0,1-1 0,-1 1 0,1-1 0,-1 0-1,-2 3 1,-43 34 5,-86 57 0,101-77 38,22-14-31,0 1 0,1 0 0,0 0 0,0 1 0,0 0 1,1 1-1,0 0 0,0 0 0,-7 10 0,13-16-28,0 3-41,0-3 56,1-1 1,0 0-1,0 0 1,-1 1 0,1-1-1,0 0 1,0 1-1,0-1 1,-1 1 0,1-1-1,0 0 1,0 1-1,0-1 1,0 0 0,0 1-1,0-1 1,0 1 0,0-1-1,0 1 1,0-1-1,0 0 1,0 1 0,0-1-1,0 1 1,0-1-1,0 0 1,0 1 0,1-1-1,-1 0 1,0 1-1,0-1 1,0 0 0,1 1-1,-1-1 1,0 0-1,0 1 1,1-1 0,-1 0-1,0 1 1,1-1 0,-1 0-1,0 0 1,1 0-1,0 1 1,16-3 4,0-1-1,0 0 1,-1-1-1,1-1 1,19-8-1,13-4-7,-9 3 30,56-29 0,4-1-12,-92 41-15,3-1-7,0-1 0,0 1 0,0-2 0,18-11 1,-240 164-5,84-69-35,98-51 41,22-22 2,7-5 4,-1 0-1,0 1 0,1-1 0,-1 1 1,0-1-1,1 1 0,-1-1 0,0 1 1,1 0-1,-1-1 0,1 1 0,-1 0 1,1-1-1,-1 1 0,1 0 0,0 0 1,-1 0-1,1-1 0,0 1 0,-1 1 1,1-1-10,13 13 0,-9-13 10,0 0 0,-1 0 0,1 0-1,-1-1 1,1 0 0,0 0-1,0 0 1,-1 0 0,1 0 0,0 0-1,-1-1 1,1 0 0,4-1 0,8-1 1,27-7 8,0-1 0,0-3 0,-1-1 0,54-28 0,-67 30 4,54-18 3,-23 11-25,-40 13 1,2-1-16,0-1 1,-1-1 0,22-14 0,-24 16 8,-14 8 15,-10 6 13,-12 8 7,-1-1-1,-24 13 0,4-2-1,-65 34-48,43-19 13,46-31 6,1 0 1,0 1-1,1 0 0,-18 17 0,16-15 17,13-10-21,0-1 1,0 1-1,0 0 1,-1 0-1,1-1 1,0 1-1,0 0 1,0 0-1,0 0 1,0 0-1,0 0 1,1 1-1,-1-1 0,0 0 1,1 0-1,-1 0 1,0 1-1,1-1 1,-1 0-1,1 1 1,0-1-1,-1 0 1,1 1-1,0 1 1,1-2 6,0 0 0,0 0 0,0 0 0,0-1 0,0 1 0,0-1 0,0 1 0,0-1 0,1 1 1,-1-1-1,0 0 0,0 1 0,0-1 0,1 0 0,-1 0 0,0 0 0,0 0 0,0 0 0,1 0 0,1-1 1,26-1-19,21-10 36,-1-1 1,0-3 0,53-26 0,-12 6 0,249-97 9,-322 125-28,0 0 1,27-18-1,-32 21-79,-15 17-17,1-8 105,-2 0 0,1 0 0,0 0 0,-1 0 0,0-1 0,0 1 0,0-1 0,0 0 0,0 0 0,-1-1 0,-6 4 0,-8 5 17,-126 69-38,40-23-38,104-57 57,0 1 0,0-1 1,1 0-1,-1 1 0,0 0 0,1-1 0,-1 1 0,0-1 0,1 1 0,-1 0 0,1-1 0,-1 1 0,1 0 0,-1 0 1,1-1-1,-1 1 0,1 0 0,0 0 0,-1 0 0,1 0 0,0 0 0,0-1 0,0 1 0,0 0 0,0 0 0,0 0 1,0 1-1,0-1 1,1 0 0,0-1 0,-1 1 0,1 0 0,0-1 0,0 1 0,-1-1 0,1 1 0,0-1 0,0 0 0,0 1 0,0-1-1,0 0 1,-1 1 0,1-1 0,0 0 0,0 0 0,0 0 0,0 0 0,0 0 0,0 0 0,0 0 0,0 0 0,0 0 0,0-1 0,0 1 0,0 0 0,-1 0 0,1-1 0,1 0 0,368-119-154,-206 46-21,-140 62 172,-9 4 1,-12 6 4,1 0 0,0 0 0,-1 0 0,1 0 0,0 1 0,0 0 0,0 0 0,5-1 0,9-6 25,-16 6-6,-12 9-13,-25 14-11,17-11-7,1 1 0,0 0 0,1 1 1,-18 18-1,-13 5 46,45-34 5,26-3-30,-1 0 1,0-2-1,1-1 1,37-14-1,-36 12-17,133-50-92,24-5 37,-138 54 48,-41 7 18,-3 1-4,-1 0 0,1 0 0,-1 0 0,1 0-1,0 0 1,-1 0 0,1 0 0,-1 1 0,1-1 0,0 0 0,-1 0 0,1 0 0,0 0 0,-1 1-1,1-1 1,0 0 0,-1 0 0,1 1 0,0-1 0,-1 0 0,1 1 0,0-1 0,0 0 0,-1 1 0,1-1-1,0 0 1,-1 1 0,-11 11 19,-9-4 18,0 2 0,1 1 0,0 0-1,1 2 1,0 0 0,-29 27 0,-14 12 7,54-44-53,0-1 0,-1 0 0,-14 8 0,20-14-14,25-5-84,398-139-82,-415 142 183,28-13-65,1 2 0,57-12 1,-91 24 66,0 0 0,1 0 1,-1 0-1,1 0 1,-1 0-1,1 0 0,-1 0 1,1 0-1,-1 0 1,1 0-1,-1 0 1,1 0-1,-1 0 0,1 0 1,-1 0-1,1 0 1,-1 1-1,1-1 0,-1 0 1,1 0-1,-1 1 1,0-1-1,1 0 1,-1 1-1,1-1 0,-1 0 1,0 1-1,1-1 1,-1 1-1,1-1 3,-1 1-1,0-1 1,1 1-1,-1-1 1,1 1-1,-1-1 1,1 1-1,-1-1 1,1 0-1,-1 1 1,1-1-1,-1 0 1,1 0 0,0 1-1,-1-1 1,1 0-1,-1 0 1,1 0-1,0 0 1,-1 0-1,1 0 1,-1 0-1,2 0 1,-21 20 47,-28 14 184,-75 39 0,90-49-178,13-9-40,-2 3-6,21-17-7,0-1 1,0 0-1,0 0 1,0 0 0,0 0-1,-1 0 1,1 0-1,0 0 1,0 1 0,0-1-1,0 0 1,0 0-1,0 0 1,0 0 0,0 0-1,0 0 1,0 1-1,0-1 1,0 0 0,0 0-1,0 0 1,0 0-1,0 0 1,0 0-1,0 1 1,0-1 0,0 0-1,0 0 1,0 0-1,0 0 1,0 0 0,0 1-1,0-1 1,0 0-1,1 0 1,-1 0 0,0 0-1,0 0 1,0 0-1,0 0 1,0 0 0,0 0-1,0 1 1,0-1-1,1 0 1,-1 0-1,0 0 1,0 0 0,0 0-1,0 0 1,0 0-1,0 0 1,1 0 0,-1 0-1,0 0 1,0 0-1,0 0 1,0 0 0,0 0-1,1 0 1,-1 0-1,0 0 1,32-7 70,-27 6-70,123-41 87,64-28-160,-31 6-28,-161 64 100,0 0-1,0 0 0,0 0 1,0 0-1,1-1 0,-1 1 1,0 0-1,0 0 0,0 0 1,0 0-1,0 0 0,0 0 1,1 0-1,-1 0 0,0 0 1,0 0-1,0 0 0,0-1 1,0 1-1,1 0 0,-1 0 1,0 0-1,0 0 0,0 0 1,0 0-1,1 0 0,-1 0 1,0 1-1,0-1 0,0 0 1,0 0-1,0 0 0,1 0 1,-1 0-1,0 0 0,0 0 1,0 0-1,0 0 0,0 0 1,0 0-1,1 0 0,-1 1 1,0-1-1,0 0 0,0 0 1,0 0-1,0 0 0,0 0 1,0 0-1,0 1 0,0-1 1,0 0-1,0 0 0,0 0 1,-4 12-8,-18 15 10,6-15 18,-33 19 0,18-11 5,-43 41 60,72-60-73,2-1-11,-1 0-1,1 1 0,-1-1 0,1 0 1,0 0-1,-1 0 0,1 0 1,-1 0-1,1 1 0,-1-1 1,1 0-1,0 0 0,-1 1 0,1-1 1,0 0-1,-1 1 0,1-1 1,0 0-1,0 1 0,-1-1 1,1 0-1,0 1 0,0-1 0,-1 1 1,1-1-1,0 0 0,0 1 1,0-1-1,0 1 0,0-1 1,0 1-1,0-1 0,0 0 0,0 1 1,0-1-1,0 2 0,4 13-34,-3-15 32,0 1-1,0 0 1,0-1 0,0 1-1,0-1 1,0 1 0,0-1 0,1 1-1,-1-1 1,0 0 0,0 1-1,0-1 1,0 0 0,1 0 0,-1 0-1,0 0 1,0 0 0,0 0 0,3-1-1,30-7-13,-13 3-7,20-2-7,-13 3 13,0-2-1,0 0 1,41-17-1,-8-1-13,-4 2-103,61-35 0,-27 24 149,-86 32-6,-4 1-13,-18 17-5,-163 104 525,131-86-487,37-20-1,10-12 27,15-4-22,16-5-5,53-18 1,-3 0-16,165-53-24,-189 61 0,-41 13 2,-1-1 0,0 0 0,0-1 0,18-9 0,-29 13 1,-4 3-11,-9 10 17,2 0 0,0 0 0,-14 25 0,21-35 13,2-1-11,-1-1 0,1 0 0,0 0 1,-1 0-1,1 0 0,0 0 0,-1 0 1,1 1-1,-1-1 0,1 0 0,0 0 1,-1 0-1,1 1 0,0-1 0,0 0 1,-1 1-1,1-1 0,0 0 0,0 0 1,-1 1-1,1-1 0,0 0 0,0 1 1,0-1-1,0 1 0,-1-1 0,1 0 1,0 1-1,0 0 2,0-1 0,0 0-1,0 1 1,0-1 0,-1 0 0,1 1 0,0-1-1,0 1 1,0-1 0,-1 0 0,1 1 0,0-1 0,0 0-1,-1 1 1,1-1 0,0 0 0,-1 0 0,1 1-1,0-1 1,-1 0 0,1 0 0,0 0 0,-1 0 0,1 1-1,-1-1 1,1 0 0,0 0 0,-1 0 0,0 0-1,1 0 0,-1 0 1,1 0-1,0 1 1,-1-1-1,1 0 1,0 0-1,-1 0 1,1 1-1,0-1 0,-1 0 1,1 0-1,0 1 1,0-1-1,-1 0 1,1 0-1,0 1 0,0-1 1,-1 0-1,1 1 1,0-1-1,0 1 1,0-1-1,0 0 1,0 1-1,-1-1 0,1 1 1,-9 12 48,5-10-32,-13 8 75,0 2-1,-30 27 1,46-37-84,0-1-4,-15 5 29,28-9-260,-6 2 128,-1-1 0,1 0-1,-1 0 1,1 0 0,-1-1 0,0 1-1,8-4 1,31-18-1571,-41 14 1060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44.999"/>
    </inkml:context>
    <inkml:brush xml:id="br0">
      <inkml:brushProperty name="width" value="0.2" units="cm"/>
      <inkml:brushProperty name="height" value="0.2" units="cm"/>
    </inkml:brush>
  </inkml:definitions>
  <inkml:trace contextRef="#ctx0" brushRef="#br0">173 133 240,'-1'-3'307,"-5"-10"357,0-1 1,2 0-1,-4-15 1,4 15-3,-1-28 1686,5 38-1687,-2 5-798,1 0 131,0-1 1,-1 1-1,1 0 1,0 0-1,-1 0 1,1 0-1,0 0 1,0 0-1,0 0 1,0 1 0,0-1-1,0 0 1,0 0-1,0 1 1,1-1-1,-1 1 1,1-1-1,-1 1 1,1-1 0,-1 1-1,1-1 1,-1 3-1,0 4 10,-32 240 100,17-154-31,5-34-40,-8 33-41,10-57 36,2 0 0,-4 68 0,10-80-10,-6 37 0,8-47-68,0-14 49,-1 1-1,0 0 1,0-1-1,0 1 1,0 0-1,0-1 1,1 1-1,-1 0 1,0-1-1,0 1 1,-1-1-1,1 1 1,0 0-1,0-1 1,0 1-1,0 0 1,0-1 0,-1 1-1,1-1 1,0 1-1,-1 0 1,3 7-79,-2 1 421</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7:23.58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273 42 56,'0'0'509,"-9"8"-431,-7 2-5,-33 17 0,29-18-13,-29 21 0,-60 55 254,106-83-287,1-3 2,-11 15 9,11-11-29,6-3-8,2 0-1,-3 0 0,0 1 1,-1-1-1,1 0 0,0-1 1,0 1-1,-1 0 0,1-1 1,0 1-1,-1-1 0,5-1 1,135-62-62,-53 26 52,-83 35 11,261-107 286,-265 110-287,34-9 37,-36 9-38,0 0 1,0 0 0,1 0 0,-1 0-1,0 0 1,0 0 0,1 0 0,-1 0-1,0 0 1,0 0 0,0 0 0,1 1-1,-1-1 1,0 0 0,0 0 0,0 0-1,0 0 1,1 0 0,-1 1 0,0-1-1,0 0 1,0 0 0,0 0 0,0 1-1,0-1 1,0 0 0,0 0 0,1 0-1,-1 1 1,0-1 0,0 0 0,0 0-1,0 1 1,0-1 0,0 0 0,0 0-1,0 1 1,-7 16 24,1-9-1,0-1 0,-1 1-1,0-1 1,0-1 0,-1 1-1,1-1 1,-1 0 0,-1-1-1,1 0 1,-1-1-1,-11 5 1,-35 22 191,-58 45 363,60-38-364,50-35-194,1-1-12,1-1-1,-1 1 1,0 0 0,0 0-1,1 0 1,-1 0 0,1 0-1,-2 4 1,32-2-4,38-19 18,0-2 0,85-34 0,-83 26-34,-26 10 11,68-20 12,-108 34-17,-8 3 5,-24 21 4,-1-1-1,0-1 1,-42 20-1,37-21 6,-47 18 78,30-11 8,50-22-121,4-4 25,-1 0 0,0 0 0,1 0 0,-1 0 0,0 0 0,1-1 0,-1 1-1,1 0 1,-1-1 0,1 0 0,-1 1 0,1-1 0,2 1 0,6 0 1,0 0 0,0 0 1,1 0-1,-1-2 0,0 1 1,20-4-1,65-20-8,-35 8 5,-35 9-28,0-2 1,36-16-1,-45 17 42,1 0 1,1 2-1,34-9 1,-50 15-13,4-1-12,-8 3 2,-12 11 2,8-7 7,-1 0 0,1-1 0,-1 0 0,0 0 1,-1-1-1,1 0 0,-1 0 0,-12 5 0,-20 10-2,-15 8 5</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7:24.86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396 103 44,'-25'14'237,"0"0"0,0-2 0,-30 9 0,33-12-95,-18 11 104,1 1 0,-52 39 0,70-46-197,-31 29 170,121-63-191,112-54 45,89-34 54,-148 63-104,91-29-62,-198 70 28,-10 2 7,0 1-1,0 0 1,0 1 0,0-1 0,-1 1 0,1 0 0,7 1 0,-30 21 36,4-7-15,0-1-1,-1-1 1,-1-1-1,0 0 0,-26 15 1,-97 42 130,92-47-72,-23 13 82,-55 23 301,116-52-471,21-5 4,22-5 4,655-201-310,-669 198 310,1 0 1,0 1 0,-1 2 0,26-3 0,-41 8 21,-13 9-2,-10 6 4,-1-2-1,-1 0 1,0-1-1,-1-1 1,-38 16 0,46-22-4,-89 39 144,-49 26 243,105-45-195,98-40-194,-15 5-6,305-76-544,-212 55 377,-101 23 109,84-15-72,-69 10 123,-56 24 73,-2 0-1,-23 16 1,12-14 26,0-1 0,-1-1 1,0-1-1,-46 12 0,70-23-97,0 1 0,-1 0 0,1 0 0,0 0 0,0 0 0,0 0 0,0 0 0,0 0-1,0 1 1,-2 2 0,2-3 2,-1 1 0,0 0-7,0 0 0,0 0 0,0 0 0,0 0 0,1 1 0,-1 0 0,-3 5 0,8-7-7,0 0 1,0 0 0,0 0 0,1-1 0,-1 1 0,0-1-1,1 1 1,-1-1 0,0 0 0,1 1 0,-1-1 0,3-1-1,404-81-159,-330 63 122,65-26 37,-3 1-20,-138 43 30,-5 3 8,1 1 0,0-1-1,-1 0 1,1 0 0,-1 0 0,0 0-1,0 0 1,1-1 0,-1 1-1,0-1 1,-1 1 0,1-1 0,0 1-1,0-1 1,-1 0 0,-3 1-1,-50 22 128,47-20-109,-220 97 538,207-93-570,-31 14-54,51-20 27,5-2-102,40-4 40,0 0-1,-1-3 0,0-2 1,-1-1-1,0-3 1,45-19-1,-68 24 46,-14 6 38,0 0 0,0 0 0,0 0 0,0 0 0,0 1 0,1 0-1,-1 0 1,6 0 0,-50 19-2378</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7:25.96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135 247 36,'6'-8'28,"-1"0"0,1 0 1,1 1-1,0 0 0,0 0 0,0 1 0,0 0 1,1 0-1,0 1 0,1 0 0,-1 0 1,1 1-1,11-4 0,15-4 19,71-17 1,-100 28-31,-3 0 39,-110 55 374,64-35-15,-78 23-1,65-24-172,44-14-147,0-1 1,1 0 0,-22 2-1,30-5 155,4-2-211,0 1 0,-1-1 0,1 0 0,0 0 0,1 1 0,-1-1 0,0 1 0,0-1 0,1 1 0,-1 0 0,1-1 0,-1 1 0,1 0 0,-1 0 0,3-1 0,38-23-129,-32 19 131,14-6-66,0 2 1,1 0-1,0 2 0,0 0 1,49-7-1,-8 0-95,-2-4 0,102-43 0,-156 58 112,20-6-20,36-8 1,-12 4-6,-36 12 3,-6 4-35,-29 13 22,-26 13 131,0-1 0,-2-2 0,-66 27 1,-72 25 1266,177-74-1204,0 0-1,0 0 1,0 1-1,-9 8 1,6-6-26,23-11-28,-1 0 0,0 1 0,1 1 0,0 0 0,0 0 0,19 0 0,10-2-174,179-48-684,-87 18 269,22-2-57,115-23 42,-244 57 481,-28 3 26,0 0 0,0 0 0,0 0-1,0 1 1,1-1 0,-1 0 0,0 0-1,0 0 1,0 0 0,0 0 0,0 0-1,1 0 1,-1 0 0,0 0 0,0 0 0,0 0-1,0 0 1,0 1 0,0-1 0,0 0-1,1 0 1,-1 0 0,0 0 0,0 0 0,0 0-1,0 1 1,0-1 0,0 0 0,0 0-1,0 0 1,0 0 0,0 1 0,0-1-1,0 0 1,0 0 0,0 0 0,0 0 0,0 0-1,0 1 1,0-1 0,0 0 0,0 0-1,0 0 1,0 0 0,0 0 0,0 1 0,0-1-1,0 0 1,0 0 0,-1 0 0,1 0-1,0 0 1,0 1 0,0-1 0,0 0-1,0 0 1,0 0 0,0 0 0,-1 0 0,1 0-1,0 0 1,-42 29 78,-185 81 1114,191-97-836,29-11-280,1 0-1,-1 0 1,1 1 0,0 0-1,0 0 1,0 0 0,-11 9 213,39-14-348,0-1 1,32-9-1,-6 2-174,226-61-1231,-12 2 746,-75 37 578,-152 33 195,-43 17 60,6-14-99,0 0-1,-1-1 1,1 1-1,-1-1 1,0 0-1,0 0 0,-1 0 1,1 0-1,0 0 1,-1-1-1,0 1 1,-6 2-1,-9 7 48,3-1-17,0-1-1,-1-1 0,-18 7 1,15-7 19,0 1 1,-18 12 0,-96 53 1087,192-81-1643,102-20 255,83-18-65,-188 30 136,55-11-218,-105 24 359,0 0-1,0-1 1,0 0 0,0 0 0,7-4 0,-9 4 23,0 0 0,1 1 1,-1-1-1,0 1 0,1 0 1,-1 0-1,0 0 1,6-1-1,-16-4 18,7 6-17,-1-1 0,1 0 0,-1 1-1,1-1 1,-1 0 0,1 1 0,-1-1 0,1 1-1,-1-1 1,0 1 0,1-1 0,-1 1 0,0-1-1,1 1 1,-1 0 0,0-1 0,0 1 0,1 0 0,-1 0-1,0-1 1,-1 1 0,-49-7-6,51 7-39,-3 2-304,-6 6 234</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8:36.591"/>
    </inkml:context>
    <inkml:brush xml:id="br0">
      <inkml:brushProperty name="width" value="0.2" units="cm"/>
      <inkml:brushProperty name="height" value="0.2" units="cm"/>
      <inkml:brushProperty name="color" value="#FF0066"/>
    </inkml:brush>
  </inkml:definitions>
  <inkml:trace contextRef="#ctx0" brushRef="#br0">13 1412 28,'2'0'407,"-17"8"2621,31-26-2951,-15 16-76,-1 1 0,0 0-1,1 1 0,-1-1 0,1 0 1,0 0-1,-1 1 0,1-1 1,-1 0-1,1 1 0,0-1 0,0 1 1,-1-1-1,1 1 0,0-1 0,0 1 1,0-1-1,1 1 0,-1 0 9,6-8 9,0 1-1,0 0 1,1 1 0,13-10 0,-12 11 9,0-1 0,-1-1 0,12-10 0,11-9 33,28-15 70,6-7 45,-26 16-61,1 2-1,2 2 1,52-27-1,-62 38-146,-22 11 9,1 0 0,0 1-1,13-5 1,-7 3 1,-1-1-1,0 0 1,0-1-1,-1-1 1,0-1-1,21-19 1,-15 12-39,43-26-1,135-81 107,33-19 241,61-26-253,-240 138-29,89-63 8,5-3-10,-23 29-23,-101 58 3,-17 8 10,1 0-1,0 0 1,-1-1 0,1 0-1,-1 0 1,9-8 0,-13 10 9,-1 1 1,1 0 0,0-1 0,0 1-1,0 0 1,0 0 0,0 0-1,0 1 1,0-1 0,0 0 0,0 1-1,0-1 1,3 1 0,-4 0 7,-1-20 796,1 18-1183,0 1 373,0-1-1,-1 1 1,1 0-1,-1-1 1,0 1-1,1 0 1,-1-1-1,0 1 1,0-1-1,0 1 1,0 0-1,0-1 1,0-1-1,-1-9-1449,-7 2-627,8 9 2012,-1 1 0,0-1 0,0 1 1,0-1-1,0 1 0,1-1 0,-1 1 0,0 0 0,-2-1 0,0 1-335</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8:37.658"/>
    </inkml:context>
    <inkml:brush xml:id="br0">
      <inkml:brushProperty name="width" value="0.2" units="cm"/>
      <inkml:brushProperty name="height" value="0.2" units="cm"/>
      <inkml:brushProperty name="color" value="#FF0066"/>
    </inkml:brush>
  </inkml:definitions>
  <inkml:trace contextRef="#ctx0" brushRef="#br0">21 1257 44,'0'0'620,"-21"-1"-83,36-7-516,0 0 0,-1-1 1,15-13-1,20-12 14,43-25-12,98-57-14,242-106-19,-215 113-28,-154 77 12,155-84-79,-204 108 97,254-159-74,-207 128 89,-28 19 14,40-32-1,-62 43-12,-1 0 0,0-1 0,-1-1 0,0 1 0,0-2 0,-1 1 0,10-19 0,-15 24-3,0 0 1,0 1-1,0-1 0,1 1 0,0 0 0,0 0 1,0 0-1,10-7 0,49-30-20,-61 41 14,2-2 0,11-4-11,-1-7-50,-14 14 63,0 0 1,0 0-1,0 0 0,0 0 0,0 0 0,0 0 1,0 0-1,0 0 0,0-1 0,0 1 1,0 0-1,0 0 0,0 0 0,0 0 1,0 0-1,0 0 0,0 0 0,0 0 0,0 0 1,0 0-1,0 0 0,0 0 0,0 0 1,0 0-1,0-1 0,0 1 0,0 0 1,0 0-1,0 0 0,0 0 0,0 0 0,0 0 1,0 0-1,16-6-126,-12 3-128,-5 5 17,0-1 207,1 0 1,-1 0-1,0 0 0,1 1 0,-1-1 0,0 0 1,1 1-1,0-1 0,-1 0 0,1 1 0,0-1 0,0 1 1,0-1-1,0 3 0,0-3-19</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8:38.338"/>
    </inkml:context>
    <inkml:brush xml:id="br0">
      <inkml:brushProperty name="width" value="0.2" units="cm"/>
      <inkml:brushProperty name="height" value="0.2" units="cm"/>
      <inkml:brushProperty name="color" value="#FF0066"/>
    </inkml:brush>
  </inkml:definitions>
  <inkml:trace contextRef="#ctx0" brushRef="#br0">0 1182 64,'92'-68'236,"-60"43"-151,1 1 0,64-35 0,414-202 317,-326 155-340,396-220-180,-578 324 120,171-114 114,-131 83-93,72-71 0,-103 92-22,-8 7-2,0 0 0,1 0 0,0 1-1,0-1 1,0 1 0,0 1 0,1-1 0,0 1 0,7-4 0,-10 6-6,-7 2-279,-1 2 261,0 0 0,0 0 1,1 0-1,-1 0 0,1 1 0,-1-1 0,-6 10 0,5-7-27,-1 0 0,1 0 0,-1-1 0,0 1 0,-12 6 0,-17 5-70,16-6 77</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8:38.864"/>
    </inkml:context>
    <inkml:brush xml:id="br0">
      <inkml:brushProperty name="width" value="0.2" units="cm"/>
      <inkml:brushProperty name="height" value="0.2" units="cm"/>
      <inkml:brushProperty name="color" value="#FF0066"/>
    </inkml:brush>
  </inkml:definitions>
  <inkml:trace contextRef="#ctx0" brushRef="#br0">1 1248 56,'0'0'123,"5"-5"63,0-1-135,0 0 0,1 1 1,0-1-1,0 2 0,0-1 0,0 1 1,1 0-1,7-4 0,18-11 57,40-26 97,-21 15-105,290-172 240,-143 91-338,64-31-15,-73 41 36,-77 43-12,54-32 3,-112 58-15,-17 10-2,0-1 0,40-34 0,82-101 6,-157 155-3,22-21 10,-17 18-4,0 0 0,-1-1 0,1 0 0,-2 0 0,1 0 0,-1-1 0,0 0 0,5-11 0,-9 17 98,-25 20-606,19-12 439,-1 0 1,0 0 0,0-1-1,-13 10 1,0-1-21,4-3-26,-32 18-1,33-22 58,2 1 0,-1 0 0,1 0 0,1 1 0,-14 14 0,0 3-52,3-8-29</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8:39.453"/>
    </inkml:context>
    <inkml:brush xml:id="br0">
      <inkml:brushProperty name="width" value="0.2" units="cm"/>
      <inkml:brushProperty name="height" value="0.2" units="cm"/>
      <inkml:brushProperty name="color" value="#FF0066"/>
    </inkml:brush>
  </inkml:definitions>
  <inkml:trace contextRef="#ctx0" brushRef="#br0">1 1261 28,'129'-80'229,"54"-32"-65,37-25-11,-100 62-105,140-63 0,-81 46-33,340-224 127,-257 139-160,-137 83 165,-119 89-140,1 0 1,-1 1-1,1 0 0,0 0 1,0 0-1,0 1 0,0 0 1,10-2-1,-13 4-16,16 0-149,-27 12 120,-1-1 0,0 1 1,-1-1-1,-18 15 0,15-17 14,0 0 1,-16 16-1,21-19 20,1 0 0,-1-1 0,0 1 0,-9 3 0,-16 11 26,-88 71-200,-4-6-1,-149 76 0,122-84 153,94-47 31</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8:41.277"/>
    </inkml:context>
    <inkml:brush xml:id="br0">
      <inkml:brushProperty name="width" value="0.2" units="cm"/>
      <inkml:brushProperty name="height" value="0.2" units="cm"/>
      <inkml:brushProperty name="color" value="#FF0066"/>
    </inkml:brush>
  </inkml:definitions>
  <inkml:trace contextRef="#ctx0" brushRef="#br0">840 727 32,'-51'23'15,"0"1"0,-68 47-1,-20 10-31,91-52 147,-80 63 0,83-58-58,11-11-9,23-16-44,1-1-1,-1 2 1,2-1 0,-1 1 0,-8 10 0,-28 19-17,39-29-4,-1-1-1,-1 0 0,1-1 0,-1 0 0,-17 9 0,7-5 48,-1 5 45,17-13 248,12-10-319,2-2-20,1 0 0,0 1 0,1 0 1,0 1-1,16-8 0,-9 6 2,-1-1 1,25-19 0,21-12 9,120-67-5,87-46-54,-86 54 88,34-12 17,-139 59-75,-24 15-1,-39 28 13,379-252 24,-279 185-2,-110 71 0,0 1-1,0-1 0,-1 0 0,0-1 1,11-15-1,-16 20-12,6-1 1,-1-2-5,9-7-11,0 1-1,0 0 0,27-14 0,-31 22 22,9-3-11,-19 7 1,-1-1-1,0 1 1,0 0-1,0 0 1,0-1-1,0 1 0,-1 0 1,1-1-1,0 1 1,0-1-1,0 1 0,0-1 1,0 0-1,0 1 1,-1-1-1,1 0 0,0 0 1,-1 1-1,2-2 1,-1 0 17,-15-8-78,11 9 135,-6 0-80,-1-2 4,-29-4 9,22 3 109,15 6 116,8 5-164,-4-5-63,23 24 0,-14-13-32,-9-11 22,-1 0 0,1 0 0,-1 1 0,1-1 0,-1 0 0,0 1 0,0-1 0,0 1 0,0 0 0,0-1 0,-1 1 0,1 4-1,0-4 17,16 26 90,-15-19-203,-4 4 48,2-13 25,-21 12-45,4-7 112,-1 1 1,2 0 1,-24 13-1,-96 56-187,99-59 151,25-12 7,1 0-1,-1 1 0,2 0 0,-1 1 0,-18 14 0,23-16-3,4-4-5,0 0 1,0 1-1,0-1 0,0 1 1,0-1-1,0 1 1,1-1-1,-1 1 0,0 0 1,1 0-1,0 0 1,-1 0-1,1 0 0,-1 3 1,2-5-2,0 1 0,-1-1 0,1 1-1,0-1 1,-1 1 0,1-1 0,0 1 0,-1-1 0,1 0 0,0 1 0,-1-1 0,1 1 0,-1-1-1,1 0 1,-1 0 0,1 1 0,-1-1 0,1 0 0,-1 0 0,1 1 0,-1-1 0,1 0 0,-1 0-1,0 0 1,-12 7-59,10-5 63,0 0 1,0 1-1,0 0 0,0-1 0,1 1 0,-1 0 0,1 1 0,-4 5 0,6-8 13,1-1-5,-3-5-2,2 4-9,1 0 1,-1 0 0,1 0 0,0 0-1,-1 1 1,1-1 0,0 0 0,0 0-1,0 0 1,-1 1 0,1-1 0,0 0-1,0 1 1,0-1 0,0 1 0,0-1-1,2 0 1,43-24-3,46-36 0,-46 30 3,57-31-1,-100 61-2,13-7-24,0 0-1,-1-1 1,0 0 0,-1-1 0,18-16-1,-15 9 57,-7 7-2,-1 0 0,0 0-1,0-1 1,9-15-1,-17 24-86,2-20-488,-24 29 135,20-6 287</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8:43.419"/>
    </inkml:context>
    <inkml:brush xml:id="br0">
      <inkml:brushProperty name="width" value="0.2" units="cm"/>
      <inkml:brushProperty name="height" value="0.2" units="cm"/>
      <inkml:brushProperty name="color" value="#FF0066"/>
    </inkml:brush>
  </inkml:definitions>
  <inkml:trace contextRef="#ctx0" brushRef="#br0">50 432 104,'-30'15'7978,"29"-15"-7951,0 0 1,1 0-1,-1 0 0,1 0 0,-1 0 0,1 0 1,-1 0-1,1 0 0,-1 0 0,1 0 1,-1 0-1,1 0 0,-1-1 0,1 1 0,-1 0 1,1 0-1,-1-1 0,1 1 0,0 0 1,-1 0-1,1-1 0,-1 1 0,1 0 0,0-1 1,-1 1-1,1-1 0,0 1 0,-1 0 1,1-1-1,0 1 0,-1-1 0,-3-22 210,4 17-246,0-1 0,0 1 0,1 0 0,0-1 1,3-6-1,3-8-3,-1 3 36,1 1 1,14-28 0,12-13 13,-26 43-34,1 0-1,1 1 0,0 0 0,1 1 1,12-14-1,-13 18-26,10-10-67,31-25-1,-43 38 69,1 1 0,0 0 0,0 0-1,1 1 1,-1 0 0,1 1 0,0-1 0,15-2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45.441"/>
    </inkml:context>
    <inkml:brush xml:id="br0">
      <inkml:brushProperty name="width" value="0.2" units="cm"/>
      <inkml:brushProperty name="height" value="0.2" units="cm"/>
    </inkml:brush>
  </inkml:definitions>
  <inkml:trace contextRef="#ctx0" brushRef="#br0">52 167 240,'-9'-11'300,"3"5"52,0 0 0,0-1 1,1 0-1,-6-9 0,7 7 361,4 8-682,-1 0 1,1 0-1,-1 1 1,1-1-1,0 0 0,-1 0 1,1 1-1,0-1 0,0 0 1,-1 0-1,1 0 1,0 0-1,0 0 0,0 1 1,0-1-1,0 0 0,0 0 1,0 0-1,0 0 1,0 0-1,1-1 0,1-1-18,-1 1-1,1-1 0,0 0 0,0 1 0,0-1 1,0 1-1,1 0 0,-1 0 0,0 0 0,1 0 0,3-2 1,39-21 59,-32 17-71,-8 5 0,0 0-1,0 1 1,0-1-1,1 1 1,-1 0-1,1 1 1,-1-1-1,1 1 0,-1 0 1,1 0-1,0 1 1,-1-1-1,1 1 1,0 1-1,0-1 1,-1 1-1,1 0 1,0 0-1,-1 1 0,1-1 1,-1 1-1,0 0 1,1 1-1,4 3 1,2 1-7,0 1 0,-1 0 0,1 1 0,-2 0 0,0 1 0,0 0 0,-1 0 1,0 1-1,0 0 0,-1 1 0,7 15 0,-14-26 8,-1 1 1,1-1-1,-1 1 0,1-1 1,-1 1-1,0-1 0,1 1 1,-1-1-1,0 1 0,0-1 1,0 1-1,-1-1 0,1 1 1,0-1-1,0 1 0,-1-1 1,1 1-1,-1-1 0,1 1 0,-1-1 1,0 0-1,0 1 0,1-1 1,-1 0-1,0 1 0,-2 0 1,-2 3 31,0 0 0,-1-1 1,1 1-1,-11 4 0,-6 7 129,18-13-138,0-1 1,0 1 0,0 0-1,0-1 1,-1 0 0,1 0-1,-1 0 1,0-1 0,-4 2-1,-17 5-16,25-7-68,-7-3 176,7 2-274,0 0 0,-1-1 0,1 1 1,0 0-1,-1 0 0,1-1 0,0 1 0,0-1 1,0 1-1,-1-1 0,1 1 0,0-1 1,0 0-1,0 0 0,0 1 0,0-1 0,0 0 1,0 0-1,0 0 0,1 0 0,-1 0 1,0 0-1,-1-2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8:44.150"/>
    </inkml:context>
    <inkml:brush xml:id="br0">
      <inkml:brushProperty name="width" value="0.2" units="cm"/>
      <inkml:brushProperty name="height" value="0.2" units="cm"/>
      <inkml:brushProperty name="color" value="#FF0066"/>
    </inkml:brush>
  </inkml:definitions>
  <inkml:trace contextRef="#ctx0" brushRef="#br0">1 32 424,'5'-31'6939,"2"42"-6768,7 17 98,30 48 0,-30-56-190,-2 1 0,0 0-1,-1 1 1,9 27-1,3 11-212,-15-41 411,-1-1-1,8 31 532,-10-29-2762,1-54-5012</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8:44.782"/>
    </inkml:context>
    <inkml:brush xml:id="br0">
      <inkml:brushProperty name="width" value="0.2" units="cm"/>
      <inkml:brushProperty name="height" value="0.2" units="cm"/>
      <inkml:brushProperty name="color" value="#FF0066"/>
    </inkml:brush>
  </inkml:definitions>
  <inkml:trace contextRef="#ctx0" brushRef="#br0">18 272 40,'-18'7'4072,"26"-19"-1788,77-68-2207,-10 12-28,-53 46-88,2 2 0,45-32 0,-66 50-53,12-11-90,-7 3-582</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8:46.443"/>
    </inkml:context>
    <inkml:brush xml:id="br0">
      <inkml:brushProperty name="width" value="0.2" units="cm"/>
      <inkml:brushProperty name="height" value="0.2" units="cm"/>
      <inkml:brushProperty name="color" value="#FF0066"/>
    </inkml:brush>
  </inkml:definitions>
  <inkml:trace contextRef="#ctx0" brushRef="#br0">14 501 44,'-12'-35'3309,"11"28"-2922,1 0 0,0 0 0,0 0 0,2-11 0,0-2-62,-2 17-193,4-34 444,-3 35-555,0 0 0,0-1 0,0 1 1,0 0-1,0 0 0,1 0 1,-1 0-1,1 0 0,0 0 0,-1 1 1,1-1-1,0 0 0,0 1 1,0-1-1,0 1 0,0 0 0,0 0 1,1 0-1,-1 0 0,0 0 1,4-1-1,-2 1-26,1-1 0,-1 1 1,1 0-1,-1 1 0,1-1 1,0 1-1,0 0 0,-1 0 1,1 0-1,0 1 0,5 0 1,-4 1 5,-1 1 1,1-1 0,-1 1 0,0 0-1,0 0 1,0 0 0,0 1-1,-1-1 1,1 1 0,-1 1 0,0-1-1,0 0 1,0 1 0,3 5 0,4 9 117,-1 1 1,13 31 0,-4-7 389,5 13-143,-18-41 1111,-13-29-1134,-12-23-227,5 3-63,2 1 1,1-2-1,-13-62 1,21 82-98,1 0 0,0 0 0,1-1 1,0 1-1,2-20 0,1 24 17,0 0 0,0 1 0,1-1 0,0 1 0,1-1 0,0 1 0,0 0 0,1 0 0,7-8 0,-9 12 29,0 0 1,1 1 0,0-1-1,0 1 1,0 0-1,1 0 1,8-6 0,-11 9-15,0 0-1,-1 0 1,1 0 0,1 0 0,-1 0-1,0 1 1,0-1 0,0 1 0,0-1 0,0 1-1,1 0 1,-1 0 0,0 0 0,0 0-1,0 0 1,1 0 0,-1 1 0,0-1 0,0 1-1,0-1 1,0 1 0,0 0 0,0 0 0,0 0-1,0 0 1,3 3 0,1 1 10,-1 0-1,1 0 1,-1 1 0,0 0 0,-1 0 0,0 0-1,7 12 1,20 53 0,-21-56-1,73 102 35,-82-114-29,11 14 5,-11-15-1,-18-31-6343,16 25 6028,0 0 1,0 0-1,0 1 0,0-9 0,1 10 215,0 2 12,0 0 81,0 0 0,-1 0 0,1 0 0,0 1 0,0-1 0,0 0 0,-1 0 1,1 0-1,0 0 0,0 0 0,0 0 0,0 0 0,-1 0 0,1 0 0,0 0 1,0 0-1,0 0 0,-1 0 0,1 0 0,0-1 0,0 1 0,0 0 0,-1 0 1,1 0-1,0 0 0,0 0 0,0 0 0,0 0 0,0 0 0,-1-1 0,1 1 1,0 0-1,0 0 0,0 0 0,0 0 0,0-1 0,0 1 0,0 0 0,-1 0 1,1 0-1,0 0 0,0-1 0,0 1 0,0 0 0,0 0 0,0 0 1,0-1-1,0 1 0,-1-16 15,1 12 2,-2 1 7,-21-62 771,21 55-641,0-1 1,1 1-1,0-1 1,1 0-1,0-12 1,0 13 58,0 9-75,0-22 272,0 23-320,0-2-52,0 1 0,0-1 0,0 1 0,0 0 0,1-1 0,-1 1 0,0-1 0,1 1 0,-1 0 0,0-1 0,1 1 0,1-2 0,15-29 1222,22-21-454,-33 48-729,-3 4-66,1-1 0,-1 1 0,1 0 1,-1 1-1,1-1 0,0 1 0,0-1 0,-1 1 0,1 0 0,0 0 0,-1 1 0,1-1 0,0 1 0,-1-1 0,1 1 0,-1 1 0,1-1 0,5 3 1,-4-2 9,-1 0 1,0 0 0,0 0 0,0 0 0,0 0 0,0 1-1,0 0 1,-1 0 0,1 0 0,-1 0 0,0 1 0,0-1 0,0 1-1,3 6 1,1 6 104,1-2-1,0 1 0,1-1 1,1 0-1,16 19 0,-22-30-34,-1 1 0,0 0 0,0 0 0,0 0 0,-1 0 0,4 7-1</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8:47.203"/>
    </inkml:context>
    <inkml:brush xml:id="br0">
      <inkml:brushProperty name="width" value="0.2" units="cm"/>
      <inkml:brushProperty name="height" value="0.2" units="cm"/>
      <inkml:brushProperty name="color" value="#FF0066"/>
    </inkml:brush>
  </inkml:definitions>
  <inkml:trace contextRef="#ctx0" brushRef="#br0">7 3 264,'-6'-3'8348,"23"13"-5509,-13-7-2733,1 1 0,-1 0 0,1 0 0,-1 0 0,-1 0 1,1 1-1,-1 0 0,1 0 0,-1-1 0,-1 2 0,1-1 0,2 8 0,-1-5 10,-1-1 1,1-1-1,0 1 0,6 8 0,-4-7-2,0 0-1,0 1 0,-1 0 1,0 0-1,4 10 1,15 28 171,-9-23-243,-2 0 0,-1 1 0,-1 1-1,8 27 1,12 28 218,9 19 82,15 36 129,-25-79-128,3-1 0,73 95 0,-89-128-360,46 75-50,21 29-170,-105-161-6050,17 27 5042,1 0 0,-1 0 0,2-1 0,-5-12 0,0-3-668,3 11 671</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8:48.083"/>
    </inkml:context>
    <inkml:brush xml:id="br0">
      <inkml:brushProperty name="width" value="0.2" units="cm"/>
      <inkml:brushProperty name="height" value="0.2" units="cm"/>
      <inkml:brushProperty name="color" value="#FF0066"/>
    </inkml:brush>
  </inkml:definitions>
  <inkml:trace contextRef="#ctx0" brushRef="#br0">53 233 108,'-25'-5'2086,"24"5"-2180,-1-1 242,0 0-1,1 0 0,-1 1 0,0-2 0,0 1 0,0 0 0,1 0 1,-1-1-1,0 1 0,1 0 0,-1-1 0,1 0 0,-2-2 0,2 2-55,1-1-2,1-2-52,0 0-1,0-1 0,0 1 1,1 0-1,0 0 0,0 0 1,0 1-1,0-1 0,1 0 1,0 1-1,0 0 0,0 0 1,8-8-1,9-7 19,14-10 60,39-23 173,-64 47-254,1 0 1,1 2-1,-1-1 1,0 1-1,1 0 1,0 1-1,0 0 1,-1 1-1,16 0 1,-19 2 2,0 1 1,-1-1 0,1 1 0,-1 0-1,0 1 1,1 0 0,-1 0 0,0 0 0,-1 0-1,1 1 1,-1 0 0,1 1 0,-1-1 0,6 8-1,14 9 14,-20-17-68,-1-1 0,0 1 0,0 1 0,-1-1-1,1 1 1,-1-1 0,0 1 0,0 0 0,0 0 0,-1 0 0,0 1 0,0-1 0,0 1 0,1 9-1,0 4 141,-1 0 0,1 35 0,-3-50-95,-1 0 0,1-1 1,-1 1-1,1 0 0,-1 0 0,0 0 0,0-1 1,-1 1-1,1-1 0,-1 1 0,0-1 0,0 1 1,0-1-1,0 0 0,0 0 0,-1 0 1,0 0-1,1 0 0,-1-1 0,0 1 0,0-1 1,-1 0-1,1 0 0,0 0 0,-1 0 0,-3 1 1,2-1-46,0 1 0,1 0-1,0-1 1,0 2 0,0-1 0,0 0 0,0 1 0,0-1 0,1 1 0,-5 7 0,5-7 18,1 0 1,-1 0-1,0-1 1,0 0-1,-1 1 1,1-1-1,-1 0 1,1 0-1,-1-1 1,0 1-1,0-1 1,0 0-1,0 0 1,-1 0-1,-8 2 1,11-4-27,0 1-1,0-1 1,0 0 0,0 1-1,0 0 1,0-1 0,0 1 0,1 0-1,-1 0 1,-3 2 0,-8 3-154,11-5 17,-6-4-1471,6 2 1389,0 0 1,0 1-1,0 0 0,0 0 0,-4-1 0,-20-26-2209,24 21 1735</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8:48.657"/>
    </inkml:context>
    <inkml:brush xml:id="br0">
      <inkml:brushProperty name="width" value="0.2" units="cm"/>
      <inkml:brushProperty name="height" value="0.2" units="cm"/>
      <inkml:brushProperty name="color" value="#FF0066"/>
    </inkml:brush>
  </inkml:definitions>
  <inkml:trace contextRef="#ctx0" brushRef="#br0">1 1 812,'17'15'10982</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8:54.319"/>
    </inkml:context>
    <inkml:brush xml:id="br0">
      <inkml:brushProperty name="width" value="0.2" units="cm"/>
      <inkml:brushProperty name="height" value="0.2" units="cm"/>
      <inkml:brushProperty name="color" value="#FFC114"/>
    </inkml:brush>
  </inkml:definitions>
  <inkml:trace contextRef="#ctx0" brushRef="#br0">16 36 32,'0'0'173,"-2"-2"-27,0-1 11,0 1 0,0 0-1,1-1 1,0 0 0,-1 1-1,1-1 1,-1-12 3061,4 15-2941,-1 0 1,1 0-1,0 0 0,0 0 0,0 1 0,-1-1 0,1 1 0,0-1 0,-1 1 0,1 0 0,2 1 0,-1 0-281,0 1 0,0-1 0,-1 1-1,1 0 1,-1 0 0,0 0 0,3 4-1,11 14 257,-7-10-236,-2-1 1,0 1-1,0 0 1,-1 1-1,9 22 0,-9-20-94,1 1-1,0-1 1,0-1-1,15 19 1,-9-14 147,-1 0 0,-1 0 0,-1 1 0,16 39 0,-12-24-6,7-6-454,-19-31-17,-2 2 360,0 1-1,-1-1 1,1 1 0,0-1 0,0 1-1,1-1 1,-1 1 0,0 0-1,0-1 1,0 1 0,0-1 0,0 1-1,0-1 1,1 1 0,-1 0-1,0-1 1,0 1 0,0 0 0,1-1-1,-1 1 1,0 0 0,1-1-1,-1 1 1,0 0 0,1-1 0,-1 1-1,0 0 1,1 0 0,-1 0-1,1-1 1,-1 1 0,1 0 0,-11-12-1188,5 2-36,3 10 1024,0-1 87,1 0 0,-1 0 0,0 0 0,1 0 0,-1 0 0,1 0 0,-1-1 0,1 1 0,0 0 0,-2-2-1,0-4-653</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8:54.921"/>
    </inkml:context>
    <inkml:brush xml:id="br0">
      <inkml:brushProperty name="width" value="0.2" units="cm"/>
      <inkml:brushProperty name="height" value="0.2" units="cm"/>
      <inkml:brushProperty name="color" value="#FFC114"/>
    </inkml:brush>
  </inkml:definitions>
  <inkml:trace contextRef="#ctx0" brushRef="#br0">182 12 208,'0'0'277,"-3"-2"-98,-11-7 1305,8 13-1404,3-1-61,0-1 0,0 1-1,1 0 1,-1 0 0,1 0 0,0 0-1,0 1 1,0-1 0,0 0-1,0 1 1,1 0 0,-1-1 0,0 7-1,-10 57 260,10-52-216,-7 53 148,3-16 55,-18 74 1,-20 61 174,35-160-313,7-25-359,1 1 1,0 0 0,0 0-1,0 0 1,0 0-1,1 0 1,-1 0-1,1 1 1,-1-1 0,1 3-1,-13-10-892</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8:55.540"/>
    </inkml:context>
    <inkml:brush xml:id="br0">
      <inkml:brushProperty name="width" value="0.2" units="cm"/>
      <inkml:brushProperty name="height" value="0.2" units="cm"/>
      <inkml:brushProperty name="color" value="#FFC114"/>
    </inkml:brush>
  </inkml:definitions>
  <inkml:trace contextRef="#ctx0" brushRef="#br0">22 14 104,'0'0'319,"-4"0"-92,-14-1 2220,19 0-2420,0 0 1,0-1-1,1 1 1,-1 0-1,0 1 1,1-1-1,-1 0 1,1 0-1,-1 1 1,0-1-1,1 0 1,-1 1-1,1-1 0,0 1 1,-1 0-1,1 0 1,-1 0-1,1-1 1,0 2-1,-1-1 1,1 0-1,-1 0 1,1 0-1,0 1 1,-1-1-1,1 1 1,-1-1-1,1 1 1,-1-1-1,2 2 0,-2-2-25,16 5 324,0-2 1,21 2 0,30 6 462,-63-10-780,150 46 432,-136-40-412,-1 1 0,0 1 0,0 1 0,-1 1 0,0 0 1,19 17-1,-28-21-49,1-1 0,0 0 0,0-1 0,0 0 1,0 0-1,1-1 0,0 0 0,19 4 1,-23-8-88,-1-1 1,1 0 0,-1 0 0,1 0 0,-1-1 0,7-3 0,0 1-372,-9 4 208</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8:56.083"/>
    </inkml:context>
    <inkml:brush xml:id="br0">
      <inkml:brushProperty name="width" value="0.2" units="cm"/>
      <inkml:brushProperty name="height" value="0.2" units="cm"/>
      <inkml:brushProperty name="color" value="#FFC114"/>
    </inkml:brush>
  </inkml:definitions>
  <inkml:trace contextRef="#ctx0" brushRef="#br0">5 390 32,'-5'-2'1592,"11"-4"-966,20-9-465,-19 11 155,89-44 176,-60 32-461,34-22-1,131-93 11,-4 8-24,-172 116-257,-35 8-930,9 0 1113,0-1 0,0 1 1,0 0-1,0-1 0,0 1 1,0 0-1,0-1 0,0 1 1,0 0-1,0 0 1,1 0-1,-1 0 0,0 0 1,1 0-1,-1 0 0,0 0 1,1 0-1,-1 2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45.904"/>
    </inkml:context>
    <inkml:brush xml:id="br0">
      <inkml:brushProperty name="width" value="0.2" units="cm"/>
      <inkml:brushProperty name="height" value="0.2" units="cm"/>
    </inkml:brush>
  </inkml:definitions>
  <inkml:trace contextRef="#ctx0" brushRef="#br0">74 148 96,'1'-6'139,"-1"0"0,1 0-1,1-1 1,-1 1 0,1 1 0,0-1 0,0 0-1,1 0 1,0 1 0,0-1 0,7-8-1,-9 12 69,1 0 0,-1-1-1,0 1 1,0-1-1,0 1 1,0 0-1,0-1 1,0 0-1,-1 1 1,1-1-1,-1 1 1,0-1 0,0 0-1,0 1 1,0-4-1,2-20 2482,-12 48-2489,1 2-183,0-2-18,-10 40 1,-15 181-242,16-96-15,15-125 250,-11 104 800,14-125-788,1 21-659,7-12 695</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8:57.274"/>
    </inkml:context>
    <inkml:brush xml:id="br0">
      <inkml:brushProperty name="width" value="0.2" units="cm"/>
      <inkml:brushProperty name="height" value="0.2" units="cm"/>
      <inkml:brushProperty name="color" value="#FFC114"/>
    </inkml:brush>
  </inkml:definitions>
  <inkml:trace contextRef="#ctx0" brushRef="#br0">51 67 304,'0'0'394,"-5"-5"158,-37-40 3836,38 29-2521,25 81-1513,-11-26-286,18 46 1,33 39 622,-60-122-701,-1-1 0,1 1 0,0-1 0,0 1 1,0-1-1,0 1 0,0-1 0,0 0 0,1 0 0,-1 1 0,0-1 1,1 0-1,-1 0 0,1 0 0,-1-1 0,1 1 0,-1 0 0,1-1 1,3 2-1,1 0-72</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8:57.755"/>
    </inkml:context>
    <inkml:brush xml:id="br0">
      <inkml:brushProperty name="width" value="0.2" units="cm"/>
      <inkml:brushProperty name="height" value="0.2" units="cm"/>
      <inkml:brushProperty name="color" value="#FFC114"/>
    </inkml:brush>
  </inkml:definitions>
  <inkml:trace contextRef="#ctx0" brushRef="#br0">210 0 404,'2'0'1127,"-5"0"-726,-13 0 1090,15 6-1277,-35 53 464,17-23-496,12-27-117,1 2-1,1-1 0,-8 21 0,-25 118 173,8 10 47,18-136-652,11-22 178,0 1 0,0 0 0,0-1 0,0 1 0,0 0 0,0 0 0,0 0 0,1 0 0,-1 0 0,1 0 0,-1 2 0,-14 6-1138</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8:58.189"/>
    </inkml:context>
    <inkml:brush xml:id="br0">
      <inkml:brushProperty name="width" value="0.2" units="cm"/>
      <inkml:brushProperty name="height" value="0.2" units="cm"/>
      <inkml:brushProperty name="color" value="#FFC114"/>
    </inkml:brush>
  </inkml:definitions>
  <inkml:trace contextRef="#ctx0" brushRef="#br0">17 31 44,'-1'0'66,"1"0"1,0 1-1,-1-1 1,1 0-1,-1 0 0,1 0 1,-1 0-1,1 0 0,-1 0 1,1 0-1,-1 0 1,1 0-1,-1 0 0,1 0 1,-1 0-1,1 0 0,-1 0 1,1-1-1,-1 1 1,1 0-1,-1 0 0,1 0 1,-1-1-1,1 1 0,0 0 1,-1-1-1,1 1 1,-1 0-1,1-1 0,0 1 1,0 0-1,-1-1 1,1 1-1,0-1 0,-1 1 1,1-1-1,0 1 0,0 0 1,0-1-1,0 1 1,-1-1-1,1 1 0,0-1 1,0 1-1,0-1 0,0 1 1,0-1-1,0 1 1,0-1-1,1-1-59,0 1 0,0 0 1,0-1-1,0 1 0,0 0 0,0 0 0,1 0 0,-1 0 1,0 0-1,1 0 0,-1 0 0,0 1 0,1-1 0,-1 0 1,1 1-1,-1-1 0,1 1 0,-1 0 0,1-1 1,0 1-1,-1 0 0,1 0 0,-1 0 0,1 0 0,0 0 1,-1 0-1,3 1 0,2-1 37,0 1 1,1-1-1,-1 1 1,1 1-1,10 3 0,119 49 1787,41 25-760,-71-41-686,-104-37-461,0-1 1,0 1-1,0-1 0,0 1 0,1-1 0,-1 0 0,0 0 0,0 0 1,1 0-1,-1 0 0,0-1 0,0 1 0,0-1 0,0 1 0,1-1 0,-1 0 1,0 0-1,2-1 0,30-21-2862,-26 17 2047,-5 5 310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08:58.658"/>
    </inkml:context>
    <inkml:brush xml:id="br0">
      <inkml:brushProperty name="width" value="0.2" units="cm"/>
      <inkml:brushProperty name="height" value="0.2" units="cm"/>
      <inkml:brushProperty name="color" value="#FFC114"/>
    </inkml:brush>
  </inkml:definitions>
  <inkml:trace contextRef="#ctx0" brushRef="#br0">1 444 292,'0'0'2424,"0"-3"-2300,0 0-79,1 1 1,-1 0-1,1-1 1,0 1-1,0 0 1,0 0 0,0 0-1,1-1 1,-1 1-1,1 0 1,-1 0 0,1 1-1,-1-1 1,1 0-1,0 1 1,0-1-1,0 1 1,2-2 0,50-30 275,-28 18-209,77-42-42,-28 17-104,5-5 2,-25 16-293,-2-2-1,-1-2 1,49-42 0,-96 70 170,0 0 1,0 0 0,1 1 0,0-1 0,0 1-1,0 1 1,0-1 0,1 1 0,6-2-1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21:58.973"/>
    </inkml:context>
    <inkml:brush xml:id="br0">
      <inkml:brushProperty name="width" value="0.35" units="cm"/>
      <inkml:brushProperty name="height" value="0.35" units="cm"/>
      <inkml:brushProperty name="color" value="#FF0066"/>
    </inkml:brush>
  </inkml:definitions>
  <inkml:trace contextRef="#ctx0" brushRef="#br0">9 0 188,'-2'3'194,"-4"11"-195,9-27-272</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22:01.869"/>
    </inkml:context>
    <inkml:brush xml:id="br0">
      <inkml:brushProperty name="width" value="0.35" units="cm"/>
      <inkml:brushProperty name="height" value="0.35" units="cm"/>
      <inkml:brushProperty name="color" value="#FF0066"/>
    </inkml:brush>
  </inkml:definitions>
  <inkml:trace contextRef="#ctx0" brushRef="#br0">350 123 104,'0'-1'29,"0"1"-1,-20-6 2469,20 2-2420,1 2 1,-1 0 0,0 0 0,1 0 0,-1 0 0,1 0 1,-1 0-1,1 0 0,0 0 0,0 0 0,0 0 0,0 1 0,0-1 0,6-5 702,-4-72 5628,-10 94-6505,0 0 1,-7 28 0,-5 13 541,-53 155 783,-7 18-1236,52-154 177,3 2 0,3 1 0,-15 108 1,19-65 474,9-85-519,2-1 1,-2 42-1,8-74 62,-2 9 157,0-8-558</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22:02.555"/>
    </inkml:context>
    <inkml:brush xml:id="br0">
      <inkml:brushProperty name="width" value="0.35" units="cm"/>
      <inkml:brushProperty name="height" value="0.35" units="cm"/>
      <inkml:brushProperty name="color" value="#FF0066"/>
    </inkml:brush>
  </inkml:definitions>
  <inkml:trace contextRef="#ctx0" brushRef="#br0">30 74 164,'-30'-35'4693,"38"33"-4668,0 0 13,0 0 0,0 1 0,0 0 0,1 1 0,14 0 0,-21 0-45,288-10 60,8 1-61,-236 9-18,419-7-255,-455 5 291,-12 1 94,1 0 0,0 0 1,-1 2-1,1 0 0,21 5 1489,-40-5-1511,0-1-1,0 1 1,0-1-1,0 0 1,0 0-1,0 0 1,-8-2-1,10 2-191,-71 0-6232</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22:03.082"/>
    </inkml:context>
    <inkml:brush xml:id="br0">
      <inkml:brushProperty name="width" value="0.35" units="cm"/>
      <inkml:brushProperty name="height" value="0.35" units="cm"/>
      <inkml:brushProperty name="color" value="#FF0066"/>
    </inkml:brush>
  </inkml:definitions>
  <inkml:trace contextRef="#ctx0" brushRef="#br0">139 47 364,'21'-46'9398,"-21"70"-8867,-8 100 1544,5-51-1556,-3 1 1,-2-1-1,-26 98 0,-5 35-470,-5 21 49,40-207 53,0 0 0,1 0 0,2 1 0,0 28 0,-3-35 128</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22:04.713"/>
    </inkml:context>
    <inkml:brush xml:id="br0">
      <inkml:brushProperty name="width" value="0.35" units="cm"/>
      <inkml:brushProperty name="height" value="0.35" units="cm"/>
      <inkml:brushProperty name="color" value="#FF0066"/>
    </inkml:brush>
  </inkml:definitions>
  <inkml:trace contextRef="#ctx0" brushRef="#br0">100 346 116,'0'0'360,"2"-3"-147,0-4-1,0 0 1,0 0 0,0 0-1,-1-1 1,0 1 0,-1 0-1,1-1 1,-2 1 0,-1-14 0,1-11 1319,-2 23-645,-3-10 429,6 19-1306,0-1-1,0 1 0,0 0 0,0-1 0,0 1 0,0 0 0,0-1 0,0 1 0,0 0 0,0-1 0,0 1 0,0 0 0,0-1 0,0 1 0,0 0 0,0-1 0,1 1 0,-1 0 1,0-1-1,0 1 0,0 0 0,0-1 0,1 1 0,-1 0 0,0 0 0,0-1 0,1 1 0,-1 0 0,0 0 0,1 0 0,-1-1 0,0 1 0,0 0 0,1 0 0,-1 0 1,0 0-1,1 0 0,-1 0 0,0 0 0,1-1 0,1 1 281,-4 2-264,-5 7-36,0-1 0,1 1-1,0 1 1,1-1-1,0 1 1,-7 17 0,-4 9 119,9-20-59,0 0 0,1 1 0,1-1 1,1 1-1,0 0 0,-1 20 0,1 107 169,4-103-152,1-27-11,0 1 0,1-1 0,0 1 0,2-1 0,-1 0 0,2 0 0,0-1 0,12 25 0,-14-33-57,-1 0 0,1-1 0,0 1-1,0-1 1,1 1 0,-1-1-1,1 0 1,0 0 0,0-1-1,0 1 1,0-1 0,1 0 0,-1 0-1,1 0 1,0-1 0,0 0-1,0 0 1,0 0 0,0 0-1,11 1 1,-8-2 8,0-1-1,0 1 1,1-1-1,-1-1 1,0 0-1,1 0 1,-1-1-1,12-3 1,4-4 92,33-17 1,-18 8-82,-32 14-49,1-1-1,-1 0 0,0 0 1,0 0-1,0-1 1,-1 0-1,0-1 1,0 1-1,-1-1 1,0 0-1,0-1 0,0 1 1,-1-1-1,0 0 1,5-16-1,0-4 82,0-1 1,-3 0-1,5-37 0,-10 46-55,-1-1 0,-1 1 0,-1 0 0,-1-1 1,-8-33-1,6 30 0,1 10-22,-1 0 1,0 1-1,0-1 0,-1 1 0,-1 0 1,-10-14-1,-4-4-55,-32-35 0,42 54 84,0 0-1,-1 1 1,0 1-1,-1 0 1,0 1-1,0 0 1,-28-13-1,25 14-25,12 6 18,0-1 0,0 1 0,-1 1 0,1-1 0,-1 0 0,1 1 0,-1 0 0,-6-1 0,11 2 9,-18 13-8,16-11-6,0 0-1,0-1 1,0 1 0,0 0 0,1 0 0,-1 0 0,0 0 0,1 1-1,-2 2 1,-6 8-39,7-11 47,0-1 0,1 1 0,-1 0 0,1 0 0,-1 0 0,1 0 0,0 1 0,0-1 0,0 0 0,0 0 0,0 1 0,1-1 0,-1 0 0,1 1 0,-1-1 0,1 1 0,0-1 0,0 0 0,0 5 0,7 50 72,-4-46-69,0 0-1,0 0 1,1 0-1,0 0 1,1-1-1,0 1 1,1-1-1,0-1 1,1 1 0,0-1-1,15 16 1,-11-14-1,0 0-1,1 0 1,0-1 0,0-1 0,1 0 0,1-1-1,-1 0 1,1-1 0,1 0 0,-1-1 0,1-1-1,0-1 1,28 6 0,-28-8-24,-1-1-1,1 0 1,0-1-1,-1 0 1,1-1 0,0-1-1,-1 0 1,1-1 0,-1-1-1,0 0 1,0-1-1,26-13 1,-24 11 36,-9 4-13,0 0 0,-1 0 0,0 0 0,1-1 0,8-7 0,45-34-156,-42 34 100,0-1 0,-1-2-1,-1 1 1,0-2-1,-1 0 1,24-32 0,-28 31 110,-3 4 26,0-1 0,0 1 0,-2-1 0,1-1 0,6-21 0,3-6 194,-5 16 117,-13 24-111,-9 11 70,2 3-375,0 0-1,0 0 1,1 1-1,1 1 1,0-1-1,1 1 1,1 0-1,0 0 1,1 1-1,1 0 1,0-1-1,0 27 1,3-24 82,1 1 0,1 0 0,0-1-1,2 1 1,0-1 0,1 0 0,11 28 0,-10-34-30,0 0 0,1 0-1,11 15 1,-1 0-1,-9-15 24,0 1-1,1-1 1,0-1 0,1 1 0,0-2 0,1 1-1,0-2 1,15 11 0,-21-17-11,-1-1-1,1 0 1,0-1 0,0 1-1,0-1 1,0 0 0,0 0-1,0-1 1,0 1 0,0-1-1,0 0 1,0 0 0,0-1-1,0 0 1,0 0 0,9-2-1,-10 1-43,-1 0 0,0 0 0,0 0 0,0-1 0,0 1 0,0-1 0,0 1 0,0-1 0,-1 0 0,1 0 0,-1 0 0,0-1 0,0 1 0,0 0 0,1-5 0,12-14-95,-8 12 92,0 0-1,-1 0 1,0-1-1,0 1 1,-1-1-1,-1-1 1,0 1-1,0 0 1,-1-1 0,2-15-1,-2-6 122,-1-1 1,-3-44-1,-1 10 234,3 68-317,-1-1-1,0 0 0,0 0 1,0 1-1,0-1 1,1 0-1,-1 1 0,0-1 1,0 0-1,-1 0 1,1 1-1,0-1 0,0 0 1,0 0-1,0 1 1,-1-1-1,1 0 0,0 1 1,0-1-1,-1 0 1,1 1-1,-1-1 0,1 1 1,-1-1-1,1 0 1,-1 1-1,1-1 0,-1 0 1,-1 2-33,1-1 0,0 1 0,0 0 0,0 0-1,1-1 1,-1 1 0,0 0 0,0 0 0,0 0 0,0 0 0,1 0 0,-1 0 0,1 0 0,-2 2 0,-4 8-136,1-1 1,1 2-1,-5 12 1,6-8 95,0 0 0,1-1 0,1 1 0,0 0 0,1 0 0,1 0 1,0 0-1,1 0 0,9 30 0,-9-37 94,1 0 0,0 0 0,1-1 0,0 1 0,1-1 0,-1 0 0,2 0 0,-1-1 0,1 1 0,0-1 0,0 0 0,1-1 0,0 0 0,0 0 0,1 0 0,-1-1 0,1 0 0,15 7 0,-12-8-56,1 1 0,-1-2 0,1 0 0,0 0 0,-1-1 0,1 0 0,0-1 0,0-1 0,0 0 0,0 0 0,0-1 0,0-1 0,0 0 0,0-1 0,-1 0 0,1 0 0,-1-1 0,0-1 0,0 0 0,0-1 0,14-9 0,-12 4 10,1 0 1,-1-2-1,-1 1 1,0-1-1,-1-1 0,0 0 1,-1-1-1,-1 0 1,9-19-1,-14 20 20,0 0 0,-1-1 1,-1 1-1,0-1 0,-1 1 1,-1-1-1,-2-27 0,0 19 44,-8-64 224,9 80-262,0 0 0,-1 0-1,0 1 1,0-1 0,-1 0 0,1 1 0,-2 0-1,1 0 1,-6-8 0,7 12 36,0 0 11,1 1-81,1 1 1,-1-1 0,0 0 0,1 1-1,-1-1 1,0 1 0,0 0-1,0-1 1,1 1 0,-1 0-1,0-1 1,0 1 0,0 0-1,0 0 1,1-1 0,-1 1-1,0 0 1,0 0 0,0 0 0,0 0-1,0 0 1,0 1 0,-1-1-1,1 1-22,0 0-1,0 0 0,0 0 1,0-1-1,0 1 0,1 0 1,-1 1-1,0-1 0,1 0 1,-1 0-1,0 0 0,1 0 1,-1 0-1,1 1 1,0-1-1,-1 0 0,1 0 1,0 1-1,0-1 0,0 0 1,0 1-1,0-1 0,0 0 1,0 2-1,1 5-107,-1 1 0,1-1 0,1 0 0,-1 0 0,2 1 0,-1-1 0,1 0 0,0-1 0,6 12 1,-7-17 81,0 1 0,0-1 0,0 0 0,0 0 0,0 0 0,1 0 0,-1 0 0,1 0 0,-1 0 0,1-1 0,0 0 0,0 1 1,0-1-1,5 1 0,0 1-190,0-2 1,0 1 0,1-1 0,11 0 0,-14-1-96,-1 0 0,1 0 0,0 0 1,-1-1-1,1 0 0,-1 0 0,1-1 0,-1 1 1,1-1-1,-1 0 0,0-1 0,7-3 1,31-29-1690,-33 28 1122</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22:05.518"/>
    </inkml:context>
    <inkml:brush xml:id="br0">
      <inkml:brushProperty name="width" value="0.35" units="cm"/>
      <inkml:brushProperty name="height" value="0.35" units="cm"/>
      <inkml:brushProperty name="color" value="#FF0066"/>
    </inkml:brush>
  </inkml:definitions>
  <inkml:trace contextRef="#ctx0" brushRef="#br0">375 343 252,'3'-77'846,"-1"41"-179,-4-55-1,1 71-401,-6-40 812,7 56-883,-1 0 0,-1 0 0,1 1 0,0-1-1,-1 0 1,0 0 0,0 1 0,0-1-1,0 1 1,-1-1 0,1 1 0,-4-3 0,2 4-106,1 1 0,0 0 0,-1-1 1,1 2-1,-1-1 0,1 0 0,-1 1 1,1 0-1,-1-1 0,1 1 1,-1 1-1,0-1 0,1 0 0,-1 1 1,-3 1-1,-8 0 120,5 0-146,1 0 0,0 0 0,0 1 0,0 0 1,0 1-1,0 0 0,1 1 0,-1-1 0,1 2 1,1-1-1,-10 9 0,7-5-21,0 0 1,0 1-1,1 0 0,0 0 1,1 1-1,1 1 0,-10 16 0,5-4 19,1 0-1,0 1 0,2 0 0,1 0 0,1 1 1,2-1-1,-5 42 0,8-40-41,2 0 1,0 0-1,2-1 0,1 1 1,1-1-1,1 0 0,1 0 1,1 0-1,2-1 1,16 36-1,-15-43-8,0 0 0,16 21 0,-21-33-19,0 0 0,-1-1 1,2 0-1,-1-1 0,1 1 1,-1-1-1,1 0 0,0 0 1,13 5-1,-7-4-89,0-1-1,1 0 1,-1-1-1,1-1 0,-1 0 1,1 0-1,0-1 1,0-1-1,0-1 1,0 1-1,0-2 1,-1 0-1,1 0 1,0-1-1,16-7 0,-12 4-136,-13 4 127,0 1 0,-1 0 1,1-1-1,0 0 0,-1 0 1,1 0-1,-1-1 1,0 1-1,4-4 0,9-5-563,8-10-1495,-5-4-187</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46.340"/>
    </inkml:context>
    <inkml:brush xml:id="br0">
      <inkml:brushProperty name="width" value="0.2" units="cm"/>
      <inkml:brushProperty name="height" value="0.2" units="cm"/>
    </inkml:brush>
  </inkml:definitions>
  <inkml:trace contextRef="#ctx0" brushRef="#br0">9 153 300,'-3'-11'299,"2"8"-243,0 0 1,0 0-1,0 1 0,1-1 1,-1 0-1,1 0 1,0-1-1,-1 1 1,1 0-1,1 0 1,-1 0-1,0 0 1,1 0-1,-1 0 1,1 0-1,0 0 1,0 1-1,0-1 1,2-4-1,-1 4-29,-1-1 0,1 0 0,0 1 1,0-1-1,0 1 0,0 0 0,0 0 0,1 0 0,-1 0 0,1 0 0,0 0 1,0 1-1,0-1 0,0 1 0,0 0 0,1 0 0,-1 0 0,1 0 0,-1 1 0,8-3 1,4-1 35,-1 1 0,23-4 0,-31 7-60,-1 0 0,1 1-1,0-1 1,0 1 0,0 1-1,-1-1 1,1 1 0,0 0-1,-1 0 1,11 4 0,-11-3 14,0 0 0,0 0 1,0 1-1,-1-1 0,1 1 0,-1 0 1,1 0-1,-1 1 0,0-1 1,-1 1-1,1 0 0,0 0 0,-1 0 1,0 0-1,0 1 0,-1-1 0,1 1 1,-1 0-1,0 0 0,0 0 0,0 0 1,-1 0-1,1 0 0,-2 0 0,1 0 1,0 1-1,-1 8 0,0-6 34,-1 0 0,0 0-1,0 0 1,-1-1 0,0 1 0,0-1-1,-1 1 1,0-1 0,0 0 0,-1 0-1,0 0 1,-7 9 0,8-12-5,0-1 0,0 1 1,-1-1-1,0 0 0,1 0 0,-1 0 1,-5 2-1,4-2-7,2-1-6,-16 20 47,18-20-105,0 0 1,0 0-1,-1 0 1,1-1-1,-1 1 0,1 0 1,-1 0-1,0-1 1,0 1-1,0-1 1,0 0-1,0 0 1,0 1-1,0-1 0,0 0 1,0-1-1,-1 1 1,1 0-1,0-1 1,-1 1-1,1-1 1,-4 1-1,3-1-238,-1 0-29,-31-4-1540,22 4 1242</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22:06.800"/>
    </inkml:context>
    <inkml:brush xml:id="br0">
      <inkml:brushProperty name="width" value="0.35" units="cm"/>
      <inkml:brushProperty name="height" value="0.35" units="cm"/>
      <inkml:brushProperty name="color" value="#FF0066"/>
    </inkml:brush>
  </inkml:definitions>
  <inkml:trace contextRef="#ctx0" brushRef="#br0">338 385 60,'4'-6'336,"0"0"-1,-1-1 1,0 1-1,0-1 1,-1 0 0,0 1-1,2-13 1,-3 15-190,2-11 270,-1 0-1,0 0 1,-2 0-1,0 0 1,0 0 0,-1 0-1,-1 0 1,-1 0 0,-5-18-1,4 20-66,4 11-324,0 0 0,0 0 0,0 1 0,-1-1 0,1 1 1,-1-1-1,0 0 0,1 1 0,-1-1 0,0 1 0,0-1 1,0 1-1,0-1 0,0 1 0,0 0 0,0 0 0,0-1 1,-1 1-1,1 0 0,0 0 0,-1 0 0,1 0 0,-1 1 1,-2-2-1,-6-1-17,1 0 0,-1 1-1,0 1 1,0-1 0,-14 1 0,14 1 18,1 0 0,0 0 0,-1 1 0,1 0 0,0 1 0,0-1 0,0 2 0,0 0 0,0 0 0,0 0 0,1 1 0,0 0 0,-1 1 0,1 0 0,1 0 0,-1 1 0,1 0 0,0 0 0,0 0 0,1 1 0,-9 11 0,7-4-35,-1 0-1,2 0 1,0 1-1,1 0 1,0 0 0,1 1-1,1-1 1,0 1-1,1 0 1,1 0-1,0 1 1,1-1 0,3 26-1,-1-27-3,10 96-333,-9-98 239,1 1 0,0-1 0,1 0 0,1 1 0,11 21 0,-11-26 7,-3-5 106,0 0 0,0 0 1,1 0-1,0-1 0,-1 1 1,7 5-1,-8-8 10,1 0 1,0 0-1,-1 0 0,1 0 1,0 0-1,0 0 0,0-1 1,0 1-1,0-1 0,0 0 1,0 1-1,0-1 0,0 0 1,0 0-1,0 0 0,0 0 1,0-1-1,3 0 0,2 0-35,0-1-1,0 0 1,0-1 0,-1 0-1,1 0 1,-1 0-1,1-1 1,-1 0-1,0 0 1,6-6 0,6-7-139,26-32 0,-8 8 122,-28 33 39,-1-1 1,0 0-1,-1 0 1,0-1-1,-1 0 1,1 0-1,-2 0 1,5-15-1,2-11 77,5-44 0,-10 51-4,3-52 337,-6 48-9,-2 30-315,0 12-141,-2 60 94,-1-21 27,3 1 0,7 54 0,-5-88-33,0 0-1,0 0 0,2-1 1,-1 1-1,2-1 0,0 0 1,1 0-1,0 0 0,1-1 0,20 24 1,-25-33-57,1 0 0,-1 1 1,1-1-1,1-1 0,-1 1 0,0-1 1,1 1-1,7 3 0,-9-6 29,0-1-1,-1 1 0,1-1 1,0 1-1,0-1 0,-1 0 1,1 0-1,0 0 0,0 0 1,0-1-1,-1 1 1,1-1-1,0 1 0,0-1 1,-1 0-1,1 0 0,3-2 1,1-2 45,0 0 0,-1 0 0,0-1 0,0 0 0,0 0 0,0-1 0,-1 1 0,0-1 0,-1 0 0,1-1 0,-1 1 0,4-12 0,68-154-500,-55 122 497,4 1 1,30-48-1,-51 94-32,-1-1 1,1 1-1,-1 0 0,1 0 0,1 1 0,-1-1 1,0 1-1,1 0 0,-1 0 0,1 1 0,0-1 1,10-2-1,-13 5-38,0 0 1,0 1-1,0-1 1,0 1-1,0-1 0,0 1 1,0 0-1,0 0 1,0 0-1,-1 0 0,1 0 1,0 0-1,-1 1 1,1-1-1,-1 1 1,1-1-1,-1 1 0,0-1 1,0 1-1,1 0 1,-1-1-1,0 1 0,0 0 1,-1 0-1,2 3 1,3 8 12,-1 0 0,5 26 0,-6-23 21,2 9-37,-1 1 1,-1 0-1,-2 0 1,-1 0-1,0 0 0,-8 46 1,3-48 6,1-1 1,2 1 0,0 35-1,2-58 54,0 16 1759,2-24-1710,1 0 0,0 0 1,1 0-1,-1 0 0,2 1 1,-1-1-1,9-8 0,-9 8-64,40-49 127,31-46-257,54-121-448,-94 175 471,56-59 1,-65 78 255,-24 27-178,1-1 0,-1 1-1,1 0 1,0 0 0,0 0 0,0 0-1,0 1 1,4-3 0,-6 4-46,0 73-35,1-20 17,-9 88 1,2-107 185,1 1-1,2-1 0,1 1 0,2-1 1,2 1-1,6 34 0,-7-62-98,0 0 0,1 0 0,0 0 1,0-1-1,0 1 0,1-1 0,-1 1 0,2-1 0,-1-1 1,1 1-1,0-1 0,0 1 0,0-1 0,1-1 0,0 1 0,0-1 1,0 0-1,0 0 0,1-1 0,-1 0 0,1 0 0,0 0 0,0-1 1,0 0-1,0 0 0,0-1 0,0 0 0,1 0 0,-1-1 1,0 0-1,1 0 0,-1-1 0,0 0 0,0 0 0,15-4 0,-5-3 18,0 0 0,-1 0 0,1-2 0,-2 0 0,1-1 0,-2 0 0,1-1-1,-2-1 1,21-23 0,-29 28-166,0 1-1,-1-1 1,0 0 0,0 0 0,-1 0-1,0 0 1,-1 0 0,0-1-1,0 0 1,0 1 0,-1-11-1,2 1-454,-3 14 316,1 0 0,-1-1 1,0 1-1,-1-1 0,1 1 0,-2-5 0,1 4-312,1-1 0,-1 1-1,1 0 1,0 0-1,0 0 1,1-6 0,8-26-1649,-1 20 994</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22:09.573"/>
    </inkml:context>
    <inkml:brush xml:id="br0">
      <inkml:brushProperty name="width" value="0.35" units="cm"/>
      <inkml:brushProperty name="height" value="0.35" units="cm"/>
      <inkml:brushProperty name="color" value="#FF0066"/>
    </inkml:brush>
  </inkml:definitions>
  <inkml:trace contextRef="#ctx0" brushRef="#br0">90 215 244,'-1'-1'23,"1"0"0,-1 1 0,1-1 0,0 0 1,-1 1-1,1-1 0,0 0 0,0 1 0,0-1 0,-1 0 0,1 1 0,0-1 0,0 0 0,0 0 1,0 1-1,0-1 0,0 0 0,0 0 0,1 1 0,-1-1 0,0 0 0,0 1 0,0-1 0,1-1 1,0 0 56,0-4 659,-1-13 698,0 15-1190,0 1 1,0-1-1,1 1 1,-1 0-1,1-1 0,0 1 1,0 0-1,0 0 1,1 0-1,2-6 1,-3 9-202,-1-1 0,1 1 0,-1-1 0,1 1 1,-1-1-1,1 1 0,-1-1 0,0 1 0,1-1 0,-1 0 0,0 1 0,1-1 1,-1 1-1,0-1 0,0 0 0,1 1 0,-1-1 0,0 0 0,0 1 1,0-1-1,0 0 0,0 1 0,0-1 0,0 0 0,0 0 0,0 1 0,0-1 1,-1 0-1,1 1 0,0-1 0,0 1 0,-1-1 0,1 0 0,0 1 0,-1-1 1,1 1-1,-1-2 0,-5-11 658,6 13-698,0 0 1,0-1 0,0 1-1,0 0 1,0-1 0,-1 1 0,1 0-1,0 0 1,0-1 0,0 1-1,0 0 1,-1 0 0,1-1-1,0 1 1,0 0 0,-1 0-1,1 0 1,0-1 0,0 1-1,-1 0 1,1 0 0,0 0-1,-1 0 1,1 0 0,0 0 0,-1-1-1,1 1 1,0 0 0,0 0-1,-1 0 1,1 0 0,0 0-1,-1 0 1,1 0 0,0 1-1,-1-1 1,1 0 0,0 0-1,-1 0 1,1 0 0,-13 6 186,9-1-195,1 0-1,-1 0 0,1 0 1,0 1-1,1-1 1,-1 1-1,1 0 0,0-1 1,-1 10-1,-10 42 181,3 1 0,-3 99 0,10-113-122,2-32-49,-2 8-27,2 1-1,0-1 1,1 0-1,1 0 0,1 0 1,1 0-1,10 36 1,-13-54 17,1-1 0,0 1 0,0 0 0,1-1-1,-1 0 1,0 1 0,0-1 0,1 0 0,-1 1 0,1-1 0,-1 0 0,1 0 0,-1 0 0,1 0 0,0 0 0,-1-1-1,1 1 1,0 0 0,0-1 0,0 0 0,-1 1 0,1-1 0,0 0 0,0 0 0,0 0 0,0 0 0,0 0 0,-1 0-1,5-1 1,1 0-8,1-1 0,0 0 0,-1 0 0,1 0 0,13-7-1,-1-3 28,0-1 0,-1 0-1,0-1 1,-1-1 0,-1-1-1,-1-1 1,0 0-1,-1-1 1,-1 0 0,0-2-1,-2 1 1,0-1-1,-1-1 1,-1 0 0,-1-1-1,-1 0 1,-1 0 0,4-28-1,3 0 217,-9 34-78,0-1-1,-2 1 1,0-1 0,1-20-1,-4 36-205,-1 5-463,0 0 518,0 1-1,1-1 1,-1 0-1,1 1 1,0 7-1,0-12-2,0 51 152,8 65-1,-5-99-131,0 1-1,2-1 1,0 0 0,0 0-1,2-1 1,0 0 0,10 17-1,-3-11 31,0 0 0,2-1 1,0-1-1,32 31 0,-37-41-87,0 0-1,1-1 1,0-1 0,0 0-1,1 0 1,0-2 0,0 1-1,1-2 1,22 7 0,-18-7-33,-1 0 0,1-2 0,0 0 0,0-1 0,0-1 0,0-1 0,1-1 0,-1 0 0,0-1 0,0-1 0,29-9 0,-42 11 79,0-1 0,0 0-1,0 0 1,-1-1 0,1 0 0,-1 0-1,0 0 1,0 0 0,0 0 0,0-1-1,-1 0 1,1 1 0,-1-2 0,0 1-1,0 0 1,0 0 0,-1-1 0,0 0-1,4-8 1,-1-4 152,-1 0 0,-1 0 0,0 0 0,0-24 0,-2 23 7,0-10-44,-2-1 1,-3-28 0,-36-157-1362,28 151 1162,12 63 67,-11 18-88,8-12 102,1 1 1,0 0 0,1 0-1,-1 0 1,1-1 0,1 1 0,-1 0-1,1 0 1,1 12 0,0 0 41,-1-1 23,0 0-1,5 25 1,-4-36 0,1-1 0,0 0-1,0 1 1,0-1 0,1 0 0,0 0 0,0 0-1,1-1 1,-1 1 0,7 6 0,1 2 80,-7-9-153,-1 0-1,1-1 0,0 1 1,0-1-1,0 0 0,1 0 1,-1-1-1,1 1 0,0-1 0,0 0 1,0 0-1,1-1 0,-1 1 1,8 1-1,13 2-205,1-1 1,-1-1-1,1-1 1,0-1-1,40-4 1,-24-2 192,131-21-213,-154 20 195,-1 0 0,1-1-1,-1-1 1,0-1 0,-1-1-1,23-14 1,-11-1 1,-15 10 17,-10 8 19,0 0-1,0 0 0,-1-1 0,1 0 0,-1 0 0,-1 0 0,0 0 0,0 0 0,0-1 0,3-12 0,-3 7 51,-1 0-1,0-1 1,0 1 0,-2 0-1,0-25 1,-2 24 56,2 8-15,0 0 0,-1 0 0,1 0 0,-1 0 1,-1 0-1,1 0 0,-1 0 0,0 1 0,-1-1 0,1 1 0,-1-1 0,0 1 0,0 0 0,-1 0 0,-5-6 0,0 1 35,-1 1 0,-19-14 1,25 20-134,0 0 0,0 1 1,0-1-1,0 1 1,-1 0-1,1 0 1,-1 1-1,1-1 0,-1 1 1,-8-1-1,10 2-1,1 1 1,-1-1-1,0 1 0,0 0 0,1 0 0,-1 0 0,1 0 0,-1 0 0,1 0 0,-1 1 1,1 0-1,0-1 0,0 1 0,-1 0 0,1 0 0,-2 2 0,-27 38-62,28-37 61,-4 6 13,2 0 1,0 0-1,0 1 0,1 0 1,0-1-1,1 2 0,0-1 1,1 0-1,1 1 0,-1 18 1,2 16 110,10 65 0,-10-105-117,3 17 38,1 1 0,1-1 0,1 0 0,0-1 0,12 25 1,-14-39 4,0-1 1,0 1 0,1-1 0,0-1 0,0 1 0,1-1 0,0 1 0,0-2 0,1 1 0,0-1 0,0 0 0,0 0 0,1-1 0,0 0 0,0 0 0,16 6 0,-4-5-47,1 0-1,0-1 1,1-2-1,-1 0 1,36 0-1,-41-3-42,1 0-1,-1-2 1,0 0-1,0 0 1,0-2-1,-1 0 1,1-1-1,17-8 1,-27 10 10,0-1 0,-1 0 0,1 0 0,-1 0 1,0-1-1,0 1 0,0-1 0,-1-1 0,7-9 0,3-2-19,-13 15-21,1 1 0,-1-1 0,1 0 0,-1 0 0,0 0 0,0 0 0,0 0 0,0 0 0,0 0 0,0 0 0,-1 0-1,1-1 1,-1 1 0,1 0 0,-1-1 0,0 1 0,0-2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22:10.945"/>
    </inkml:context>
    <inkml:brush xml:id="br0">
      <inkml:brushProperty name="width" value="0.35" units="cm"/>
      <inkml:brushProperty name="height" value="0.35" units="cm"/>
      <inkml:brushProperty name="color" value="#FF0066"/>
    </inkml:brush>
  </inkml:definitions>
  <inkml:trace contextRef="#ctx0" brushRef="#br0">0 199 80,'24'-34'344,"-18"23"-233,1 1 0,0-1 1,1 2-1,14-14 0,1 2 259,31-21 0,-47 37-300,1 0 1,1 1-1,-1-1 1,1 2-1,-1-1 1,1 1-1,0 0 1,11-1-1,-17 3-59,-1 1 0,0 0 0,1 0 0,-1 0 0,1 0 0,-1 0 0,1 0 0,-1 1 0,0-1-1,1 1 1,-1 0 0,0 0 0,1-1 0,-1 1 0,0 1 0,0-1 0,0 0 0,0 1 0,3 1 0,-2 1 4,0-1 0,0 1 0,-1-1 0,1 1 0,-1 0 0,0 0 0,0 0 1,0 0-1,2 8 0,0 5 43,-1 0 0,-1 1 0,0-1 0,-1 23 0,-22 321 1032,21-359-1083,-1 9 81,0 1 0,0-1 0,-1 0 0,-1 0 0,0 0 0,-8 20-1,10-29-57,0 0 0,1 0 0,-1 0 0,0 0 0,1 1 0,-1-1 0,1 0-1,0 0 1,0 0 0,0 4 0,0-3 29,-8 14 1798,12-29-1384,0 0-1,11-22 1,9-22-173,-7 3-306,2 1 0,2 0 1,3 2-1,56-88 0,-67 118 80,-9 13-64,1 0 0,0 0 0,0 0 0,0 0 0,1 1 0,0 0 1,0 0-1,0 0 0,13-7 0,-18 12-13,0 1-1,0-1 1,0 1 0,0-1 0,0 1 0,0-1 0,0 1-1,0 0 1,1 0 0,-1 0 0,0-1 0,0 1 0,0 0-1,0 1 1,1-1 0,-1 0 0,0 0 0,0 0 0,0 1-1,0-1 1,0 0 0,0 1 0,0-1 0,0 1 0,0-1-1,0 1 1,0 0 0,0-1 0,1 2 0,0 1-18,0 0 1,1 1 0,-2-1-1,1 0 1,0 1-1,-1 0 1,2 3 0,6 15-90,-1-3 33,0 1-1,-1 0 0,-1 1 0,5 33 0,-5-22 155,16 83 309,-15-74-365,-1 1-1,-1 70 1,-7-66 203,0-79 1555,2-1-1805,1-1 1,2 1-1,1 0 0,2 0 0,1 0 0,2 1 1,1 0-1,2 0 0,1 1 0,19-33 0,-14 35-57,-3 1-34,1 1 1,2 1 0,0 0 0,40-42 0,-55 66 97,1-1 0,0 1-1,0 0 1,0 0 0,0 0-1,1 0 1,-1 1 0,1 0 0,-1 0-1,1 0 1,0 0 0,0 1-1,0 0 1,0 0 0,0 0 0,0 1-1,0-1 1,0 1 0,0 0-1,0 1 1,0-1 0,0 1 0,0 0-1,0 0 1,0 1 0,-1-1-1,1 1 1,0 0 0,-1 1 0,1-1-1,-1 1 1,0-1 0,0 1-1,0 1 1,0-1 0,0 1 0,-1-1-1,1 1 1,-1 0 0,0 0-1,-1 0 1,1 1 0,3 8-1,22 38 3,-20-38-27,-1-1-1,0 1 1,-1 0 0,-1 1-1,0-1 1,0 1 0,2 19-1,6 173 59,-14-191 44,0 0 0,-1 0-1,-1 0 1,-7 19-1,2-2-84,7 0-306,1-19 143,0-12 80,0 18-450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22:11.274"/>
    </inkml:context>
    <inkml:brush xml:id="br0">
      <inkml:brushProperty name="width" value="0.35" units="cm"/>
      <inkml:brushProperty name="height" value="0.35" units="cm"/>
      <inkml:brushProperty name="color" value="#FF0066"/>
    </inkml:brush>
  </inkml:definitions>
  <inkml:trace contextRef="#ctx0" brushRef="#br0">62 44 148,'-3'-43'5147,"1"60"-4483,-17 150-634,4-25 163,2-45 8,11-68-338,-6 20-1830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22:11.632"/>
    </inkml:context>
    <inkml:brush xml:id="br0">
      <inkml:brushProperty name="width" value="0.35" units="cm"/>
      <inkml:brushProperty name="height" value="0.35" units="cm"/>
      <inkml:brushProperty name="color" value="#FF0066"/>
    </inkml:brush>
  </inkml:definitions>
  <inkml:trace contextRef="#ctx0" brushRef="#br0">35 38 56,'-2'1'9,"0"-1"1,0 1-1,0 0 0,1-1 1,-1 1-1,0 0 0,1 0 1,-1 1-1,0-1 0,1 0 1,0 0-1,-1 1 0,1-1 0,0 1 1,-1-1-1,1 1 0,0 0 1,0-1-1,0 1 0,1 0 1,-1 0-1,0-1 0,1 1 1,-1 0-1,1 0 0,-1 0 1,1 0-1,0 0 0,0 0 1,0 0-1,0 0 0,0 0 1,1 0-1,-1 0 0,1 2 1,0-1-9,-1 0 1,1-1 0,0 1 0,0 0 0,0-1 0,1 1 0,-1-1 0,1 1-1,-1-1 1,1 1 0,0-1 0,0 0 0,0 0 0,0 0 0,0 0 0,0 0-1,0-1 1,1 1 0,-1 0 0,1-1 0,-1 0 0,4 2 0,2-2-3,0 0 1,1 0 0,-1-1-1,0 0 1,0 0 0,0 0-1,0-1 1,0-1 0,0 1 0,0-1-1,0-1 1,0 0 0,-1 0-1,1 0 1,-1-1 0,0 0-1,0 0 1,8-7 0,-13 8 47,0 0 0,0 0 0,0-1 0,0 1 1,0-1-1,-1 1 0,0-1 0,0 1 0,0-1 0,0 0 1,0 1-1,-1-1 0,0 0 0,0 0 0,0 1 1,0-1-1,0 0 0,-1 0 0,0 1 0,-1-5 0,2 6-37,-1 0 0,-1 0 0,1 1 0,0-1-1,0 0 1,-1 1 0,1-1 0,-1 1-1,1-1 1,-1 1 0,0-1 0,1 1 0,-1 0-1,0 0 1,0 0 0,0 0 0,0 0-1,0 1 1,0-1 0,0 1 0,0-1-1,0 1 1,0 0 0,0-1 0,0 1 0,0 0-1,-1 1 1,1-1 0,0 0 0,0 0-1,0 1 1,-2 0 0,0 0-18,-1 0 1,1 0-1,0 1 0,0-1 0,1 1 1,-1 0-1,0 0 0,0 0 1,1 1-1,-1-1 0,1 1 0,0 0 1,0 0-1,0 0 0,0 0 1,-3 4-1,-3 10-75,5-11-8,0 0 1,0 1-1,1-1 0,0 1 1,0 0-1,1-1 1,0 1-1,0 0 0,1 1 1,-1-1-1,1 7 1,1 7-171</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22:12.032"/>
    </inkml:context>
    <inkml:brush xml:id="br0">
      <inkml:brushProperty name="width" value="0.35" units="cm"/>
      <inkml:brushProperty name="height" value="0.35" units="cm"/>
      <inkml:brushProperty name="color" value="#FF0066"/>
    </inkml:brush>
  </inkml:definitions>
  <inkml:trace contextRef="#ctx0" brushRef="#br0">96 21 288,'-1'-20'4050,"-3"28"-3988,1 1 1,1 0-1,0 0 1,0 0 0,0 1-1,1-1 1,1 15-1,-5 25 142,-16 62 261,-9 59-61,20-100-366,6-47-41,0 1 0,2 0 0,0 0 0,2 0-1,0 0 1,2 0 0,1 0 0,6 25 0,-9-49 15</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22:12.533"/>
    </inkml:context>
    <inkml:brush xml:id="br0">
      <inkml:brushProperty name="width" value="0.35" units="cm"/>
      <inkml:brushProperty name="height" value="0.35" units="cm"/>
      <inkml:brushProperty name="color" value="#FF0066"/>
    </inkml:brush>
  </inkml:definitions>
  <inkml:trace contextRef="#ctx0" brushRef="#br0">44 129 168,'-2'-1'148,"0"-1"0,0 0 0,0 1 0,0 0 0,0 0 0,0-1 0,0 1 0,0 0 0,-1 1 0,1-1 0,0 0 0,0 1 0,-1-1 0,1 1 0,-1 0 0,-5 0 616,15 0-598,99 22 25,-73-14-252,0-1 0,0-2 0,1-1-1,55-1 1,14-10-249,87-4 201,-183 11 153,0 0-1,0 0 1,0-1 0,0 0 0,0 0 0,0-1 0,0 0 0,-1 0 0,1 0 0,-1-1 0,11-6 0,-17 7 7,1 0 0,-1 0 0,0 0 0,0 0 0,0 0 0,0 0 0,0 0 0,-1 0-1,1-1 1,0 1 0,-1 0 0,0 1 0,1-1 0,-1 0 0,0 0 0,0 0 0,0 0 0,-2-2 0,0-3 178,0 0-161,0-1 257,-1 0 1,1 0-1,-1 0 0,-8-10 1,2 1 631,9 18-938,-1 0 1,0 0-1,1 1 0,-1-1 1,1 0-1,0 1 1,-1-1-1,1 1 0,0-1 1,0 1-1,0 0 0,0 0 1,0-1-1,0 1 0,0 0 1,1 0-1,-1 0 0,1 0 1,-1 0-1,1 0 1,0 0-1,0 0 0,0 0 1,0 0-1,0 0 0,1 4 1,6 59 56,-3 0-1,-4 79 1,-2-49-103,3-89 15,-1 1 0,2-1 0,-1 0 0,4 12 1</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22:12.901"/>
    </inkml:context>
    <inkml:brush xml:id="br0">
      <inkml:brushProperty name="width" value="0.35" units="cm"/>
      <inkml:brushProperty name="height" value="0.35" units="cm"/>
      <inkml:brushProperty name="color" value="#FF0066"/>
    </inkml:brush>
  </inkml:definitions>
  <inkml:trace contextRef="#ctx0" brushRef="#br0">43 43 584,'-43'0'1139,"51"31"-731,-6-22-384,0-1 0,0 0-1,1 0 1,0 0 0,1 0 0,-1-1 0,2 1-1,-1-1 1,1 0 0,8 10 0,-11-16-24,-1 0 1,1 1-1,-1-1 0,1 0 0,0-1 1,0 1-1,-1 0 0,1 0 1,0-1-1,0 1 0,0-1 1,0 0-1,0 1 0,3-1 1,27 0 8,-26-1-8,-4 1-2,0-1 1,0 1 0,-1-1 0,1 1 0,0-1 0,-1 0-1,1 0 1,0 0 0,-1 0 0,1 0 0,-1-1-1,1 1 1,-1 0 0,0-1 0,1 1 0,-1 0 0,2-4-1,1 0 1,-1 2 19,-1 0 1,1-1-1,-1 1 0,0 0 1,1-1-1,-2 0 0,1 1 0,0-1 1,-1 0-1,0 0 0,2-5 1,-2 1 29,-1 0 1,0 0 0,0 0 0,-1 0 0,-2-12 0,3 18-27,0 0 0,-1 0 0,1 0 0,-1 0 0,0-1 0,0 1 0,1 0 1,-1 0-1,-1 1 0,1-1 0,0 0 0,0 0 0,-1 0 0,1 1 0,-1-1 0,1 1 0,-1-1 0,0 1 0,1 0 1,-1-1-1,-3 0 0,2 1-22,0 0-1,0 0 1,1 1 0,-1-1 0,0 1 0,0 0 0,0 0-1,0 0 1,0 0 0,0 0 0,0 1 0,0-1-1,1 1 1,-1 0 0,0-1 0,0 2 0,-3 0 0,-1 1-74,0 1 0,1 0 0,-1 0 1,1 0-1,0 1 0,-11 9 1,14-11-25,1 0 1,-1 0 0,1 0 0,0 1 0,0-1 0,0 0 0,0 1 0,1-1 0,-1 1-1,1 0 1,0-1 0,0 1 0,0 0 0,1 0 0,-1 7 0,1-10 52,0 1 1,0-1 0,1 1-1,-1-1 1,0 1 0,1-1-1,-1 1 1,1-1 0,-1 0 0,1 1-1,0-1 1,-1 0 0,1 1-1,0-1 1,1 1 0,1 3-84,7 10-408</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22:13.688"/>
    </inkml:context>
    <inkml:brush xml:id="br0">
      <inkml:brushProperty name="width" value="0.35" units="cm"/>
      <inkml:brushProperty name="height" value="0.35" units="cm"/>
      <inkml:brushProperty name="color" value="#FF0066"/>
    </inkml:brush>
  </inkml:definitions>
  <inkml:trace contextRef="#ctx0" brushRef="#br0">621 172 268,'5'-17'686,"-1"1"0,-1 0 1,0-1-1,0-21 0,-4 33-587,0-1 1,0 1-1,0 0 1,-1 0-1,0 0 1,0 0-1,-5-10 0,5 14-65,1-1 0,-1 1 0,0 0 0,0 0 0,0 0 0,0-1 0,0 2 0,0-1 0,0 0 0,0 0 0,0 1 0,-4-1 0,-2-1-13,0 1 0,0 1 0,0 0 0,1 0 0,-1 0 0,0 1 0,0 0 0,1 0 0,-1 1 0,0 0 0,1 0 0,0 1 0,-1 0 0,1 1 0,0-1 0,1 1 0,-1 0 0,-6 6 0,-3 3-24,2 0 0,-1 1 0,2 0-1,0 1 1,0 1 0,-10 18-1,19-26 1,0 0-1,0 0 0,1 0 1,0 0-1,-1 10 0,-2 1 2,5-13-20,0 0-1,1 0 1,-1 0-1,1 0 0,1 0 1,-1 0-1,1 0 0,0 0 1,0 0-1,1 0 0,0-1 1,5 12-1,-4-9-15,0-1 1,1 0-1,0 1 1,1-2-1,-1 1 1,1 0-1,0-1 1,1 0-1,6 6 0,-9-11 11,0 0 0,-1 0 0,1 0-1,0 0 1,0-1 0,-1 1-1,1-1 1,0 1 0,0-1 0,0 0-1,0 0 1,-1-1 0,1 1 0,0 0-1,0-1 1,0 0 0,-1 0-1,1 0 1,5-2 0,10-3-165,-2 3 103,-11 2 53,1 1 0,-1-2 0,0 1 0,0 0 0,1-1 1,-1 0-1,0 0 0,-1-1 0,1 1 0,0-1 0,4-4 0,10-13-47,1 0 36,-1 0-1,26-38 0,-40 49 152,0 1-1,0-1 1,-1 0-1,-1 0 1,1-1-1,-1 1 1,-1-1-1,0 1 1,0-1-1,-1 0 1,0-13-1,4-43 1889,-6 66-1930,0 0 1,0 1-1,0-1 0,0 0 0,0 0 0,0 1 0,0-1 0,0 1 0,0-1 1,0 1-1,0-1 0,0 1 0,0-1 0,0 1 0,1 0 0,-1 0 1,0-1-1,1 1 0,-1 0 0,0 0 0,1 0 0,-1 0 0,1 0 0,-1-1 1,1 1-1,0 0 0,-1 0 0,1 0 0,0 0 0,-1 2 0,-8 77-270,2 118 0,7-179 163,-1 26 17,10 77 1,-3-93 62,-2 1 0,-1 0 1,-2 0-1,-1 0 0,-1 0 1,-8 48-1,-44 118 368,48-179-427,-1-1 0,-1 0 0,-1 0 1,0 0-1,-1-1 0,0 0 0,-2-1 0,0 0 1,0-1-1,-1 0 0,-1-1 0,0 0 0,0-1 0,-1 0 1,-1-1-1,-16 9 0,11-10 63,-137 59 348,133-59-311,19-7-70,-1 1 0,1-1 0,0 0 1,-1 0-1,0-1 0,1 0 1,-1 0-1,0 0 0,0-1 0,1 1 1,-1-1-1,0-1 0,0 1 1,0-1-1,-6-1 0,8 1-5,1-1 0,-1 1 0,0 0-1,0-1 1,0 0 0,1 0 0,-1 0 0,1 0-1,0-1 1,0 1 0,0-1 0,0 0 0,0 0-1,0 0 1,1 0 0,-1 0 0,1-1 0,0 1 0,0-1-1,0 0 1,0 1 0,-1-7 0,-4-6-45,1 0-1,1 0 1,0 0 0,2-1 0,-1 0 0,2 0-1,0 0 1,1 0 0,1 0 0,1 0-1,0 0 1,5-21 0,-2 23-90,1 1 0,1 0 0,0 0-1,0 0 1,2 1 0,12-17 0,10-20-860,-15 27 322,1 0 0,1 1 0,25-25 0,-9 10-197,-8 11 309,0 1 1,30-23-1,-23 23 171</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22:14.724"/>
    </inkml:context>
    <inkml:brush xml:id="br0">
      <inkml:brushProperty name="width" value="0.35" units="cm"/>
      <inkml:brushProperty name="height" value="0.35" units="cm"/>
      <inkml:brushProperty name="color" value="#FF0066"/>
    </inkml:brush>
  </inkml:definitions>
  <inkml:trace contextRef="#ctx0" brushRef="#br0">250 485 268,'7'-27'1041,"-4"23"-869,1-1-1,-1 1 1,0-1 0,-1 0 0,1 0 0,-1 0-1,0 0 1,0 0 0,2-11 0,0 0 169,-4 12-246,0 1 1,0-1-1,0 1 0,-1 0 1,1-1-1,-1 1 1,0-1-1,0 1 1,-1-5-1,0 5-56,2 0 49,-1-1 0,0 1 0,0 0 0,0 0 0,0 0 1,-1 0-1,1 0 0,-1 0 0,-3-4 0,0-2 60,3 7-82,-29-10 54,24 13-109,-1 0-1,1 1 1,-1 0 0,1 0-1,0 0 1,0 1 0,0 0-1,0 0 1,0 1 0,1 0 0,-1 0-1,1 1 1,0 0 0,1 0-1,-1 0 1,1 0 0,0 1-1,0 0 1,1 0 0,-1 1-1,-4 10 1,-17 29 12,19-36-33,1 1 0,0 0 0,0 0-1,2 0 1,-1 0 0,1 1 0,-2 14 0,2-3-43,-8 50-98,12-66 132,-1 0 0,1 0 0,0 0 0,1 0-1,0 0 1,0 0 0,3 11 0,-3-15-9,0-1 1,0 1-1,0-1 0,1 1 1,-1-1-1,0 0 0,1 1 1,0-1-1,-1 0 1,1 0-1,0 0 0,0 0 1,0-1-1,0 1 1,0-1-1,1 1 0,-1-1 1,0 1-1,1-1 0,-1 0 1,1 0-1,-1-1 1,1 1-1,0 0 0,-1-1 1,1 1-1,0-1 0,2 0 1,4-1-50,0 0 1,0 0-1,0-1 1,0 0-1,0-1 1,12-5-1,-2 2 6,-16 5 71,0 1 0,0-1 0,-1 0 0,1 0 0,0 0 0,-1-1 0,1 1 0,0-1 0,-1 1 0,0-1 0,1 0 0,-1 0 0,0 0 0,0 0 0,0 0 0,0 0 0,0-1 0,-1 1 0,3-4 0,7-20 135,-1 1-1,-1-1 1,-1-1-1,-2 0 1,6-46-1,-11 66 67,0 0-1,0 0 1,0 0 0,4-8 217,-16 34-628,7-5 207,2 1 0,0 1 0,0-1 0,1 0 1,2 16-1,-1-17 18,-1-7-18,1 0 0,1 0 1,-1 0-1,1 0 0,0-1 0,1 1 0,-1 0 1,2-1-1,-1 1 0,0-1 0,1 1 1,0-1-1,1 0 0,0-1 0,-1 1 0,2 0 1,-1-1-1,1 0 0,0 0 0,0 0 1,0-1-1,0 0 0,8 5 0,-10-7 9,2 0 0,-1 0-1,0-1 1,0 1 0,1-1 0,-1 0-1,0 0 1,1 0 0,-1-1 0,1 0-1,-1 1 1,1-2 0,-1 1-1,1 0 1,6-2 0,-4 0-20,-1-1 1,1 1-1,-1-1 1,0 0-1,0-1 1,0 0-1,-1 1 0,1-2 1,5-5-1,7-9-45,-1-1 0,-1 0 0,-1-1 0,16-29 0,-27 44 61,6-14 12,-1 0 0,-1-1 0,0 0 0,-2 0 0,0 0 0,-2-1 0,3-27 0,9-36 184,61-182 665,-77 267-856,0-1 1,0 1 0,0 0 0,0 0 0,0 0 0,0-1 0,0 1 0,0 0 0,0 0 0,-1-1-1,1 1 1,0 0 0,0 0 0,0 0 0,0 0 0,0-1 0,0 1 0,-1 0 0,1 0-1,0 0 1,0 0 0,0 0 0,0-1 0,-1 1 0,1 0 0,0 0 0,0 0 0,-1 0 0,1 0-1,0 0 1,0 0 0,0 0 0,-1 0 0,1 0 0,0 0 0,0 0 0,0 0 0,-1 0-1,1 0 1,0 0 0,0 0 0,-1 0 0,1 0 0,0 0 0,0 0 0,0 0 0,-1 1 0,0-1-10,1 0 1,-1 0 0,1 0 0,-1 0 0,1 1 0,-1-1 0,1 0-1,-1 0 1,0 1 0,1-1 0,0 0 0,-1 1 0,1-1 0,-1 1-1,1-1 1,-1 1 0,1-1 0,0 1 0,-1-1 0,1 1 0,0-1-1,-1 1 1,1-1 0,0 1 0,0-1 0,0 2 0,-17 92 21,5-36 37,3 0 0,-2 84 0,8-65-7,1-41-213,1 0-1,6 67 1,-4-101 55,-1 0 0,0-1 0,1 1 0,-1 0 0,0-1 0,0 1 1,0 0-1,-1-1 0,1 1 0,0 0 0,-1-1 0,0 4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47.494"/>
    </inkml:context>
    <inkml:brush xml:id="br0">
      <inkml:brushProperty name="width" value="0.2" units="cm"/>
      <inkml:brushProperty name="height" value="0.2" units="cm"/>
    </inkml:brush>
  </inkml:definitions>
  <inkml:trace contextRef="#ctx0" brushRef="#br0">26 254 320,'1'0'878,"7"17"-100,-6-15-775,0-1 0,0 0 0,0 1 0,0-1 0,0 0 0,0 0 0,0-1 0,1 1 0,-1 0 0,0-1 0,1 1 0,-1-1-1,0 0 1,1 0 0,2 0 0,2 1 11,-5 0 39,3-1-25,3-1-4,-1 0-1,1 0 0,0-1 1,-1 0-1,1 0 0,-1 0 1,12-7-1,5-4 73,-18 11-49,-1-1-1,1 0 0,-1 0 1,0 0-1,0-1 0,0 0 1,-1 0-1,1 0 0,-1 0 1,0-1-1,0 1 0,0-1 1,-1 0-1,4-7 0,-4 6 37,-1 1 0,0-1 0,0 0 0,-1 0 0,0 0 0,0 0 0,-1 0 0,1 0 0,-1 0 0,0 0-1,-1 0 1,1 0 0,-1 0 0,-1 0 0,1 0 0,-1 1 0,0-1 0,0 0 0,-1 1 0,1-1 0,-1 1 0,-1 0 0,-3-5-1,3 5 4,-1 0-1,0 0 0,0 0 0,0 1 1,0 0-1,-11-6 0,14 9-20,-5-3 68,6 4-129,0 0-1,-1 0 1,1 0-1,0 0 1,0 0-1,-1 0 0,1 0 1,0 0-1,0 0 1,-1 1-1,1-1 1,0 1-1,0-1 1,0 1-1,0-1 1,-1 1-1,-1 1 1,-25 22 6,-17 30-31,36-40 7,0 0 1,1 0-1,1 0 1,0 1 0,1 0-1,1 1 1,0 0-1,-4 23 1,1 3 57,1 1-1,0 42 1,8-75-63,1-1-1,0 0 1,1 0 0,0 0-1,0 0 1,1-1-1,0 1 1,7 11 0,-11-20 19,8 6-20,-3-4 21,2 2 15,0 0-1,1-1 1,0 0 0,0-1-1,0 0 1,0 0 0,0 0 0,0-1-1,0 0 1,0-1 0,1 0-1,-1 0 1,0-1 0,15-2 0,-10 0-30,0 0-1,0-1 1,0 0 0,-1-1 0,1 0 0,-1-1 0,-1-1 0,20-13 0,-22 13-2,7-4 61,-1 0-1,0-1 1,-1-1-1,0 0 0,-1-1 1,-1 0-1,0-1 1,14-23-1,106-199-316,-124 225 277,-7 10 5,1 0 0,-1 0 0,1 0 0,-1 0 1,0 0-1,0 0 0,0 0 0,0 0 0,0 0 1,0-4 248,-4 7-205,-2 2-69,0 0 0,0 0 1,0 0-1,1 1 1,-1 0-1,1 0 0,0 0 1,0 1-1,-3 4 0,-5 5 8,8-7-18,1 1 0,-1-1 0,2 1 0,-1 0 0,1 0 0,0-1 0,1 1 0,0 1 0,0-1 0,1 11 0,0-17 15,1 1 1,0-1-1,-1 1 1,1-1-1,0 0 1,0 0-1,1 1 1,-1-1-1,0 0 1,1 0-1,0 0 1,-1 0-1,1 0 1,0 0-1,0-1 1,0 1-1,0-1 1,0 1-1,0-1 1,0 0-1,1 0 1,-1 0-1,3 1 1,4 3-18,0-3 67,0-1 1,0 0-1,-1-1 0,1 1 0,0-2 1,0 1-1,12-4 0,-9 1 27,-1 0-1,1-1 0,-1 0 1,0-1-1,-1 0 1,1-1-1,-1 0 1,13-11-1,-8 7 7,-13 8-37,-1 0 0,0-1-1,1 1 1,-1-1 0,0 1 0,0-1-1,0 1 1,0-1 0,-1 0 0,1 1 0,-1-1-1,1 0 1,-1 0 0,-1-5 0,0-36 1007,0 42-992,1 1 0,-1 0-1,1 0 1,-1-1 0,0 1-1,0 0 1,1 0 0,-1 0 0,0 0-1,0 0 1,0 0 0,0 0-1,-2-1 1,2 3-39,0-1 0,0 0 0,0 0 0,-1 0 0,1 1 0,0-1 0,0 0 1,0 1-1,0-1 0,0 1 0,0 0 0,0-1 0,0 1 0,0 0 0,0 0 0,0-1 0,0 1 0,0 0 0,0 0 0,1 0 0,-1 0 0,0 0 0,1 0 0,-1 0 0,0 2 0,-27 41 106,20-29-129,0-4 1,0 0-1,1 1 0,0 0 1,1 1-1,1-1 0,0 1 1,0 0-1,1 0 0,1 1 1,0-1-1,1 1 0,1 0 1,0 14-1,0-22 46,1-1-1,1 1 1,-1-1 0,1 0 0,0 1 0,0-1-1,0 0 1,1 0 0,0 0 0,0 0-1,0 0 1,1 0 0,-1 0 0,6 6-1,-3-6-32,0-1-1,0 1 1,0-1-1,1 0 0,-1-1 1,1 0-1,0 0 0,0 0 1,0 0-1,0-1 1,1 0-1,8 2 0,-1-1-60,1 0-1,-1 0 1,0-1 0,1-1-1,-1 0 1,0-1 0,1-1-1,-1 0 1,1-1-1,-1 0 1,0-2 0,26-8-1,13-15-597,-51 25 512,1 0 1,-1 0-1,0 0 0,0 0 1,0-1-1,0 1 1,0-1-1,-1 1 0,1-1 1,-1 1-1,1-1 1,-1 0-1,0 0 0,0 0 1,-1 0-1,1 0 1,0 0-1,-1-4 0,2-10-1068,-1 0 0,-2-21 0,0 11 232,1 4 194</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22:15.266"/>
    </inkml:context>
    <inkml:brush xml:id="br0">
      <inkml:brushProperty name="width" value="0.35" units="cm"/>
      <inkml:brushProperty name="height" value="0.35" units="cm"/>
      <inkml:brushProperty name="color" value="#FF0066"/>
    </inkml:brush>
  </inkml:definitions>
  <inkml:trace contextRef="#ctx0" brushRef="#br0">1 214 300,'0'0'355,"3"-19"407,67 22-418,26 2-310,-59-1-6,62-4 0,-56-3-11,-5 1-26,1-2-1,-1-1 0,71-19 1,-103 21 103,0 1 1,0-1-1,-1 0 1,1 0 0,-1-1-1,1 1 1,8-9 0,7-5 366,-20 16-407,1-1 0,0 0 1,-1 1-1,0-1 0,1 0 0,-1 0 0,0 0 0,0 0 0,0 0 0,0-1 0,0 1 0,0 0 0,-1 0 1,1-1-1,-1 1 0,0 0 0,0-1 0,1 1 0,-1 0 0,-1-1 0,1 1 0,0 0 0,-2-5 0,0-3 226,0 0 0,-1 0-1,-8-15 1,10 24-214,0 0 0,-1 0 0,1 0 1,0 0-1,-1 0 0,1 1 0,-1-1 0,1 1 0,-1-1 0,0 1 0,1 0 0,-1-1 0,1 1 1,-1 0-1,0 0 0,1 0 0,-1 0 0,1 0 0,-1 1 0,-2 0 0,-32 4 28,31-3-113,0-1-1,0 1 1,1 0-1,-1 0 1,1 0-1,-1 1 1,1-1-1,0 1 1,0 0-1,-7 7 1,-31 41-123,24-25 182,10-12-21,0 0 0,1 1-1,1 0 1,1 0 0,0 1 0,1 0-1,-2 16 1,4-25-18,0 4-11,1 0-1,0 0 1,0 0-1,1 0 1,1 1 0,2 17-1,19 62-64,-17-74 82,-3-12-15,0 1 1,0-1-1,1 0 1,-1 0-1,1 0 1,0-1-1,1 1 1,-1-1 0,1 1-1,0-1 1,0 0-1,0-1 1,1 1-1,-1-1 1,1 0-1,0 0 1,0 0 0,0 0-1,9 2 1,-5-1-83,0-2 1,1 1-1,-1-1 1,1-1-1,-1 0 1,1 0-1,-1-1 1,1 0-1,0 0 1,-1-1-1,11-3 1,14 0-218,-30 4 254,1 0 0,-1 0-1,1-1 1,-1 0-1,1 1 1,-1-2 0,1 1-1,-1 0 1,0-1-1,0 0 1,0 0 0,0 0-1,6-4 1,3-3-105,-11 8 129,-1 0 1,1 0-1,0 0 0,-1 0 0,1 0 1,-1 0-1,1-1 0,-1 1 0,0-1 1,1 1-1,0-3 0,-1 4-41,-1-1-1,1 1 1,-1-1 0,1 1 0,-1-1-1,1 0 1,-1 1 0,1-1-1,-1 0 1,0 0 0,1 1-1,-1-1 1,0 0 0,0 0 0,1 1-1,-1-1 1,0 0 0,0 0-1,0 0 1,0 1 0,0-1-1,0 0 1,0 0 0,-1 0 0,1 1-1,0-1 1,0 0 0,-1-1-1,-3-12-606,1-2-52</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22:16.819"/>
    </inkml:context>
    <inkml:brush xml:id="br0">
      <inkml:brushProperty name="width" value="0.35" units="cm"/>
      <inkml:brushProperty name="height" value="0.35" units="cm"/>
      <inkml:brushProperty name="color" value="#FF0066"/>
    </inkml:brush>
  </inkml:definitions>
  <inkml:trace contextRef="#ctx0" brushRef="#br0">144 179 44,'0'0'639,"4"-22"752,9-40 2088,-12-33 3120,-1 96-6556,-2 2 12,0 1 0,0-1-1,1 0 1,-1 1 0,1-1 0,0 1-1,-1 6 1,-13 154 184,-19 132-379,4-106 33,-30 135-322,57-310 386,0 0 1,1 0 0,1 0-1,0 1 1,2 15 0,-1-2 475,1-28-476,0 0 1,0 0-1,0-1 0,1 1 1,-1 0-1,0 0 0,1-1 1,-1 1-1,0-1 0,1 1 1,-1-1-1,0 0 0,2 1 1,32-7-972,-30 6 935,0 0 0,-1 0 0,1-1 0,-1 0-1,1 0 1,-1 0 0,1-1 0,-1 1 0,0-1 0,4-3 0,-5 4 26,32-22-1132,41-33-1,-66 47 512,0 0 0,-1-1 0,0 1 0,-1-2 0,0 1 0,0-1 0,-2-1 0,8-13-1</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22:18.179"/>
    </inkml:context>
    <inkml:brush xml:id="br0">
      <inkml:brushProperty name="width" value="0.35" units="cm"/>
      <inkml:brushProperty name="height" value="0.35" units="cm"/>
      <inkml:brushProperty name="color" value="#FF0066"/>
    </inkml:brush>
  </inkml:definitions>
  <inkml:trace contextRef="#ctx0" brushRef="#br0">32 507 56,'-32'9'2128,"46"0"-1713,-4-5-282,0-1-1,0-1 1,18 3 0,11 1 166,57 9 188,-28-7-370,-6 0-104,0-3 0,1-2 0,81-7-1,-114-1-28,0-2-1,-1 0 1,0-2-1,-1-1 0,47-23 1,-28 12-55,-29 13 39,-1 2-37,-1-1 0,0-1 1,0 0-1,-1-1 0,20-15 1,24-19-78,-43 33 123,-1 0-1,24-22 0,-27 20 32,-1 1 1,-1-2-1,0 1 1,-1-1-1,0-1 1,-1 0-1,10-23 1,-17 36-8,21-58 102,-20 53-53,0 0 0,-1 1 0,0-1 0,0 0-1,0 0 1,-1 0 0,0 0 0,-1-11 0,-1 14 21,0-1 1,0 1 0,0 0-1,-1 0 1,0 0 0,1 0 0,-1 0-1,0 0 1,-1 1 0,1 0-1,0 0 1,-1 0 0,-4-3-1,-7-4 251,12 7-261,1 0 1,-1 1-1,0 0 0,0 0 0,0 0 1,0 0-1,-1 0 0,1 1 0,0-1 1,0 1-1,0 0 0,-6 0 0,-24-4 31,26 2-70,0 0 0,1 1 0,-1 0 0,0 0 0,0 0 0,-8 1 0,10 0-10,1 0 1,0 0 0,0 1-1,0-1 1,0 1 0,0 0 0,0 0-1,0 0 1,0 1 0,0-1 0,-4 3-1,5-2-20,0 1 2,0-1-1,-1 1 0,1 0 0,0 0 0,0 0 1,1 0-1,-1 1 0,1-1 0,-1 1 0,1-1 0,0 1 1,1 0-1,-1 0 0,0 0 0,1 0 0,0 0 1,0 0-1,0 5 0,-16 61 29,0-1 5,12-22 25,1 62 1,1-13-12,-1-41-64,2 9 51,-4-1 0,-26 120 0,21-142 7,4-13 43,-12 32 1,18-56-56,-1-1 1,1 1-1,0 0 1,1-1-1,-1 1 1,1 0-1,-1 5 1,-2 16 65,3-25-77,0 0 0,0 0 0,0 0 0,0 0 0,0 1 0,0-1 0,0 0 0,-1 0 0,1 0 0,0 0 0,0 0 0,0 0 0,0 1 0,0-1 0,0 0 0,0 0 0,0 0 0,0 0 0,2 2 191,-2-2-191,0 0 0,0 0 0,0 0 0,0 0 0,0 0 0,0 0 0,0 0 0,1 0 0,-1 0 0,0 0 0,0 0 0,0 0 0,0 0 0,0 0 0,0 0 0,1 0 0,-1 0 0,0 0 0,0 0 0,0 0 0,0 0 0,0 0 0,12-5 189,6-6-125,-9 1-76,0 1-1,0-1 0,11-18 1,13-16-4,24-23 76,40-42-198,-37 44 62,-16 29 81,-16 13-6,-27 23-8,0-1-1,0 0 0,-1 1 0,1-1 1,0 0-1,0 1 0,0-1 1,-1 1-1,1 0 0,0-1 0,0 1 1,0 0-1,0-1 0,0 1 0,2 0 1,9-6 14,4 17-643,-14 0 519,-1 33 198,1-22 15,-2 0 1,-2 26 0,-16 94 380,16-129-503,1 0 0,0 0-1,1 0 1,2 17 0,-2-26 42,1-1 1,0 0-1,-1 1 0,1-1 1,1 0-1,-1 0 1,0 0-1,1 0 0,-1 0 1,1 0-1,0 0 0,0-1 1,0 1-1,1-1 1,-1 1-1,0-1 0,1 0 1,0 0-1,-1 0 0,6 3 1,9 2 8,0-1 0,0 0 0,0-1 1,1-1-1,-1-1 0,1 0 0,24 0 0,-30-2-57,-1-1 31,-1-1 0,0-1 0,-1 0 0,1 0 0,0 0 0,0-2 0,-1 1 0,0-1-1,1 0 1,-2-1 0,1 0 0,12-10 0,-5 2 15,-13 11-18,0 0 0,0-1 0,0 0 0,0 0 0,-1 1 0,1-1 0,-1-1 0,0 1 0,0 0 0,0-1 0,0 1 0,1-4-1,36-66-49,-28 56-1,-1 0 0,-1-1 0,-1 0 0,0-1 0,-2 1-1,5-21 1,-7 20 91,0 1-1,-2-1 0,-1 0 0,0 0 0,-3-32 0,-12-9 846,-2 72-744,11 2-120,2 1 0,0-1-1,0 1 1,0 20 0,2-27-17,-8 239 317,9-241-406,0 1-1,1-1 1,0 0 0,0 0-1,0 0 1,1 0 0,0 0 0,0 0-1,1 0 1,-1-1 0,1 1-1,1-1 1,-1 0 0,1 0-1,0 0 1,0 0 0,0-1-1,0 1 1,10 6 0,3-2-1348</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22:18.533"/>
    </inkml:context>
    <inkml:brush xml:id="br0">
      <inkml:brushProperty name="width" value="0.35" units="cm"/>
      <inkml:brushProperty name="height" value="0.35" units="cm"/>
      <inkml:brushProperty name="color" value="#FF0066"/>
    </inkml:brush>
  </inkml:definitions>
  <inkml:trace contextRef="#ctx0" brushRef="#br0">19 32 252,'0'0'801,"-8"21"-567,13-11-177,-4-8-36,0 0 0,-1-1 1,1 1-1,0 0 0,0-1 1,0 1-1,0 0 0,0-1 1,1 0-1,-1 1 0,2 1 0,17-8 261,-17 4-250,-1 0 1,1 0-1,-1 0 1,0-1-1,1 1 1,-1-1-1,0 1 1,0-1-1,0 0 1,0 0-1,0 0 1,2-3-1,2-2 53,-5 5-75,1 0 0,-1 0 0,0-1 0,0 1 0,0 0 1,0 0-1,0-1 0,-1 1 0,1 0 0,-1-1 0,1 1 1,-1-1-1,0 1 0,0-1 0,0 1 0,-1-3 0,1 1-3,0 2-12,-5 3-130,-1 1 51,1 0 1,-1 1 0,1-1-1,0 1 1,0 0-1,0 0 1,1 0 0,-1 1-1,1 0 1,-6 5-1,7-5 22,0-1 0,0 1-1,0-1 1,1 1-1,-1 0 1,1 0-1,0 0 1,0 1-1,0-1 1,1 0-1,-1 1 1,1-1-1,0 1 1,0-1-1,1 1 1,-1-1-1,1 1 1,0 0-1,1 5 1,0 1-158</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22:19.246"/>
    </inkml:context>
    <inkml:brush xml:id="br0">
      <inkml:brushProperty name="width" value="0.35" units="cm"/>
      <inkml:brushProperty name="height" value="0.35" units="cm"/>
      <inkml:brushProperty name="color" value="#FF0066"/>
    </inkml:brush>
  </inkml:definitions>
  <inkml:trace contextRef="#ctx0" brushRef="#br0">4 622 132,'0'0'1065,"-3"-25"141,23-32-99,-14 28-338,-6 27-714,0 1-1,1 0 0,-1-1 1,0 1-1,1 0 0,-1 0 1,1-1-1,-1 1 0,1 0 1,-1 0-1,1 0 0,0 0 0,0 0 1,-1 0-1,3-2 0,5-9 110,-1-1-1,1 0 0,-2 0 0,7-19 1,-10 24-165,1 1 1,0-1 0,0 1 0,1 0 0,0 0-1,0 1 1,10-10 0,4-5 32,-5 1-5,0-1 1,-2 0 0,15-34-1,2-2-130,-24 46 202,0 0-1,-1-1 1,0 0 0,0 0-1,-2 0 1,1-1 0,-2 1-1,1-1 1,-8-25 794,6 38-875,-11 11-60,10-9 35,0 0 1,0 0 0,0 0 0,0 0 0,0 1-1,0-1 1,0 0 0,1 1 0,-1-1-1,1 0 1,0 1 0,-1-1 0,1 1 0,1 2-1,-2 7-27,-1-4 14,0 0-1,1 1 0,0-1 0,1 0 1,-1 0-1,2 1 0,-1-1 1,1 0-1,1 0 0,-1 0 0,1 0 1,5 13-1,-4-12 13,1-1 0,0 1 1,0-1-1,0-1 0,1 1 0,0 0 1,0-1-1,9 8 0,6 6 58,29 21-1,6 8 66,-40-37-88,0-1-1,23 16 1,-26-20 19,0 0 0,-1 1 0,0 0 0,15 17-1,-15-13 5,1 0 0,16 12 0,-19-17-50,-5 15-49,-4-21 44,-1 0 1,1 0-1,-1-1 0,1 1 0,-1 0 1,0 0-1,0 0 0,0 0 1,0-1-1,0 1 0,0 0 0,0-1 1,-1 1-1,1-1 0,-1 1 0,-2 1 1,-35 23-92,-1-8 46,10-4-239,-38 24 1,63-34-80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22:20.485"/>
    </inkml:context>
    <inkml:brush xml:id="br0">
      <inkml:brushProperty name="width" value="0.35" units="cm"/>
      <inkml:brushProperty name="height" value="0.35" units="cm"/>
      <inkml:brushProperty name="color" value="#FF0066"/>
    </inkml:brush>
  </inkml:definitions>
  <inkml:trace contextRef="#ctx0" brushRef="#br0">111 373 224,'-4'-3'235,"0"1"-1,0-1 1,0 0 0,0 0-1,1 0 1,-1-1 0,1 1 0,0-1-1,0 0 1,-3-5 0,4 6-78,1-1-1,-1 1 1,1 0 0,-1 0 0,0 0 0,0 0 0,0 0 0,-1 0 0,1 0 0,-6-4 0,5 5-27,1 0 0,-1 0 0,1-1 0,0 0 0,0 1 1,0-1-1,0 0 0,0 0 0,0 0 0,-1-6 0,-10-30 1105,12 35-1152,0 1 1,1-1-1,-1 0 1,1 0-1,0 0 1,0 1-1,0-1 1,1 0-1,-1 0 1,1 1-1,0-1 1,0 0-1,0 1 1,1-1-1,1-4 1,1 1-58,1 0 1,-1 1 0,1-1-1,0 1 1,1 0-1,0 0 1,6-5 0,0 2-60,1-1 1,0 2 0,1-1 0,0 2-1,0 0 1,1 1 0,20-7 0,1 4 129,1 2 1,0 1 0,0 1-1,1 2 1,-1 2 0,1 2 0,43 5-1,-60-2-125,-1 0 0,40 13 0,-50-13 37,-1 1-1,0-1 0,-1 1 1,1 1-1,-1 0 1,0 0-1,0 0 1,7 10-1,-10-11-6,0 0 1,-1 0-1,1 0 0,-1 1 0,0 0 1,-1-1-1,0 2 0,1-1 0,-2 0 0,1 1 1,-1-1-1,0 1 0,-1-1 0,2 9 1,4 25-142,-3-20 144,-1 0-1,0 22 0,-3-36-18,0-1-1,0 0 1,0 1-1,-1-1 1,0 0 0,0 0-1,-1 0 1,1 0-1,-1 0 1,0 0 0,-1 0-1,-5 9 1,0-4-20,0 1-1,-2-1 1,1 0 0,-1-1 0,0 0-1,-1-1 1,-21 13 0,-36 19 230,2 3 0,-116 100 1,157-122-197,2 0 0,1 2 1,0 1-1,2 1 1,-25 39-1,41-57-9,0 1 1,0 0-1,1 0 0,0 0 0,0 1 0,1-1 1,0 1-1,0-1 0,1 1 0,0-1 0,1 1 1,0 0-1,0 0 0,1-1 0,0 1 0,1 0 1,-1-1-1,2 0 0,-1 1 0,7 13 1,-8-21 15,-1 1 0,1 0 1,0 0-1,0-1 1,0 1-1,0-1 1,0 1-1,0-1 0,0 1 1,0-1-1,3 3 1,0-1 15,-3-2 10,26 14-150,-24-15-61,1 0 0,0 0 1,0 0-1,0 0 1,0-1-1,0 1 0,0-1 1,0 0-1,0-1 1,0 1-1,-1 0 0,7-5 1,45-30-4654,-44 29 3966,4-6-74</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22:21.027"/>
    </inkml:context>
    <inkml:brush xml:id="br0">
      <inkml:brushProperty name="width" value="0.35" units="cm"/>
      <inkml:brushProperty name="height" value="0.35" units="cm"/>
      <inkml:brushProperty name="color" value="#FF0066"/>
    </inkml:brush>
  </inkml:definitions>
  <inkml:trace contextRef="#ctx0" brushRef="#br0">35 194 140,'9'-8'482,"0"-1"1,-1 0-1,-1-1 1,1 0-1,9-18 0,-14 23-283,0-1 1,-1 1-1,1-1 0,-1 1 0,-1-1 0,1 0 0,-1 0 0,0 0 1,0 1-1,0-1 0,-1 0 0,-1-11 0,-4 4 744,4 11-828,0 1 0,0 0 0,0 0 0,1-1 0,-1 1 0,1-1 0,-1 1 0,1 0 0,0-1 1,-1 1-1,1-1 0,0 1 0,0-2 0,0 3-93,-1 0 0,1 1 0,-1-1 1,1 0-1,-1 1 0,1-1 0,-1 0 1,1 1-1,-1-1 0,0 0 0,1 0 1,-1 0-1,1 0 0,-1 0 0,1 0 1,-1 0-1,0 0 0,1 0 0,-1 0 1,1 0-1,-1 0 0,0 0 0,-10 1 378,7-1-414,0 2 0,0-1 0,0 0 0,0 1 0,0 0 0,1 0 0,-1 0 0,1 0 0,-1 1 0,1-1 0,0 1 0,0 0 0,0 0 0,0 0 0,1 0 1,-1 0-1,1 1 0,0-1 0,0 1 0,0-1 0,0 1 0,1 0 0,-1 0 0,1 0 0,0 0 0,0 0 0,1 0 0,-1 0 0,1 0 0,0 0 0,0 0 1,0 1-1,0-1 0,1 0 0,0 0 0,0 0 0,0 0 0,0 0 0,1-1 0,2 7 0,-2-7 20,0 0-1,0-1 1,1 1 0,-1 0-1,1-1 1,-1 0-1,1 1 1,0-1 0,0 0-1,0 0 1,0-1-1,0 1 1,0-1 0,1 1-1,-1-1 1,0 0-1,1-1 1,-1 1 0,1 0-1,-1-1 1,1 0-1,4 0 1,0 1-29,1-1 0,-1 0 1,0-1-1,1 0 0,-1 0 0,1-1 1,-1 0-1,9-4 0,-10 3 14,0 0 0,0 0 0,0-1 0,-1 0 0,1 0 0,-1-1 0,7-5 0,-12 8 33,1 0 1,-1 0 0,0 0 0,0 0 0,1-1 0,-1 1-1,-1 0 1,1 0 0,0-1 0,0 1 0,-1 0 0,1-1-1,-1 1 1,0-1 0,0 1 0,0 0 0,0-1 0,0 1-1,-1-1 1,1 1 0,-1 0 0,1-1 0,-1 1 0,0 0-1,0-1 1,-2-3 0,2 5-12,1-1-1,-1 1 1,0 0 0,0-1-1,0 1 1,0 0-1,-1-1 1,1 1 0,0 0-1,0 0 1,-1 0-1,1 0 1,-1 0 0,1 1-1,-1-1 1,1 0-1,-1 1 1,0-1 0,1 1-1,-1-1 1,-3 0 0,3 1-22,-29 1-387,25 2 48,1-1 0,0 1 0,0 0 0,0 1 0,1-1 0,-1 1 0,1 0 0,0 0 1,0 1-1,0-1 0,-5 9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34.014"/>
    </inkml:context>
    <inkml:brush xml:id="br0">
      <inkml:brushProperty name="width" value="0.2" units="cm"/>
      <inkml:brushProperty name="height" value="0.2" units="cm"/>
      <inkml:brushProperty name="color" value="#FF0066"/>
    </inkml:brush>
  </inkml:definitions>
  <inkml:trace contextRef="#ctx0" brushRef="#br0">100 139 132,'53'-68'2847,"-50"65"-2610,0-1 0,0 1 0,0-1 0,-1 0 0,0 0 0,0 0 0,3-13 3503,-18 27-3411,11-8-330,1-1 1,0 1-1,0-1 1,0 1 0,0 0-1,0-1 1,0 1-1,0 0 1,0 0-1,1 0 1,-1 3-1,-5 9 8,1-5 8,-89 179 360,85-165-380,0 0 1,2 0-1,1 0 0,1 1 0,1 0 1,-2 44-1,6-62 29,0-1 0,1 1 0,0-1 1,0 1-1,0-1 0,0 0 0,1 0 0,0 0 1,0 0-1,0 0 0,0 0 0,1 0 0,0 0 1,0-1-1,0 0 0,8 8 0,-8-9-10,1 0 0,0-1-1,0 1 1,-1-1 0,2 1 0,-1-1-1,0-1 1,0 1 0,1-1 0,-1 1-1,1-1 1,-1 0 0,1-1 0,-1 1-1,1-1 1,-1 0 0,1 0 0,0 0-1,-1-1 1,9-2 0,-4 1-83,1-1 1,-1-1 0,0 0-1,0 0 1,0-1-1,0 0 1,9-7-1,54-49-223,-54 44 254,-6 6 41,-2-1 0,1 0 1,-2-1-1,1 1 0,-2-2 1,0 0-1,0 0 0,5-15 0,-1-2-18,-2 0-1,13-63 0,-20 73 208,0-1 0,-1-24-1,-1 27 491,0 32-525,2 36-561,5 147 129,-8-162 354,3 85 40,-2-105-5,1 0 1,0 0-1,2 0 1,-1-1-1,1 1 1,7 13 0,-8-22-76,0-1 0,0 1 0,1-1 0,0 1 0,0-1 0,0 0 0,0-1 0,1 1 0,-1-1 0,1 0 0,0 0 0,0 0 0,7 3 0,-2-1-74,-6-4 19,0-1 0,0 1 0,0-1 0,0 0 0,-1 0 0,1 0 0,0 0 0,0-1 0,0 0 0,0 1 0,0-1 0,0-1 0,0 1 0,-1-1 0,1 1 0,-1-1 0,1 0 0,3-3 0,10-5-276,33-25 1,-43 28 242,0 0-1,-1-1 1,0 1 0,0-1 0,6-12 0,-8 13 73,6-11 65,-1 0 1,0 0-1,-1-1 1,-2 0-1,1 0 1,-2-1-1,4-31 1,-3-7 2,-3-75 0,-3 109-48,0 20-38,0-4-33,1 12-53,-1 2 51,1 1 1,0 0 0,0-1 0,1 1-1,0 0 1,0-1 0,5 11 0,12 12-139,28 58 0,-45-84 143,2 4-18,1 0 1,0 0 0,0-1 0,0 0-1,1 0 1,0 0 0,0-1 0,1 1-1,-1-2 1,1 1 0,0-1-1,1 0 1,-1 0 0,0-1 0,1 0-1,9 2 1,9 3-121,1-2-1,1-1 1,33 2 0,-49-5 162,-1-2 1,1 0-1,-1 0 1,1-1-1,-1 0 0,1-1 1,19-6-1,-26 6 29,0 0 0,0 0 0,0-1 0,0 1 0,-1-1 0,1 0 0,-1-1 1,1 1-1,-1-1 0,0 0 0,-1 0 0,1 0 0,-1 0 0,1-1 0,-1 0 0,-1 1 0,4-7 0,-3 2 52,0 1 1,-1-1-1,0 0 1,0 0-1,-1 1 1,0-1-1,-1 0 1,0 0-1,-2-18 1,-1 3 168,-2 1-1,-11-34 1,11 40-17,-1 0 0,-1 1 1,0 0-1,-12-19 0,16 31-170,0 1 0,0-1 0,0 0 1,0 1-1,0-1 0,-1 1 0,1 0 0,-1 0 0,-5-3 0,7 5-60,1 1 0,-1-1 0,1 0 0,-1 1 0,1-1 0,-1 1 0,1-1 0,-1 1 0,0 0 0,1 0 0,-1 0 0,1 0 0,-1 0 0,0 0 0,1 0 0,-1 0-1,1 1 1,-1-1 0,1 1 0,-1-1 0,1 1 0,-1-1 0,1 1 0,-1 0 0,1 0 0,0 0 0,-1 0 0,1 0 0,0 0 0,-2 2 0,-8 10-24,2 0 0,-1 0 0,2 1 1,0 0-1,0 0 0,2 1 0,0 0 1,-5 17-1,-2 16-64,-9 66 0,18-89 11,1 0-1,1 26 1,2-40 97,1 0 0,0 0 0,1-1 0,0 1-1,0 0 1,1-1 0,9 19 0,-9-23-157,0-1 0,0 1 1,1-1-1,0 0 0,0 0 0,0 0 0,1-1 0,0 1 0,0-1 1,0-1-1,0 1 0,0 0 0,1-1 0,0 0 0,-1-1 0,1 1 1,0-1-1,0 0 0,1 0 0,-1-1 0,0 0 0,1 0 0,-1-1 1,0 1-1,9-2 0,-5 0-500,0 0 0,0-1 0,-1 0 0,1-1 0,0 0-1,-1-1 1,0 0 0,0 0 0,0-1 0,14-10 0,-4 5-614</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38.100"/>
    </inkml:context>
    <inkml:brush xml:id="br0">
      <inkml:brushProperty name="width" value="0.2" units="cm"/>
      <inkml:brushProperty name="height" value="0.2" units="cm"/>
      <inkml:brushProperty name="color" value="#FF0066"/>
    </inkml:brush>
  </inkml:definitions>
  <inkml:trace contextRef="#ctx0" brushRef="#br0">1 956 660,'1'-3'857,"2"-5"-324,-1 0-1,0 0 1,-1 0 0,1 0 0,-2 0 0,1-16 0,-1 11-239,1 0 0,0-1 0,3-13 0,4 4-203,1 1 1,1 0-1,1 1 1,1 0-1,28-38 1,18-30-97,4-16-52,33-62 255,-84 144-175,-1-1 0,-1 0 0,-1-1 0,-1 1 0,5-39-1,-3-38-151,-10 101 144,1 0 1,-1 0-1,1 0 1,-1 0-1,0 0 0,1 0 1,-1 0-1,0 0 1,1 1-1,-1-1 0,1 0 1,-1 0-1,0 1 1,1-1-1,-1 0 1,1 1-1,-1-1 0,1 1 1,-1-1-1,1 1 1,0-1-1,-1 1 0,1-1 1,-1 1-1,1-1 1,0 1-1,-1 0 0,-16 18 29,10-8-58,0 0 1,1 0-1,1 1 0,0 0 1,0 0-1,1 0 1,1 0-1,0 1 0,1 0 1,0-1-1,1 1 1,1 25-1,1-25 29,0 0 0,1 0-1,1 1 1,0-1 0,1-1 0,0 1 0,1-1 0,0 1-1,1-1 1,1-1 0,0 1 0,0-1 0,18 20-1,-20-26-14,1 0 1,-1 0-1,1-1 0,0 0 0,0 0 0,1 0 0,-1-1 0,1 0 1,0 0-1,-1-1 0,1 1 0,1-2 0,-1 1 0,0-1 0,0 0 0,1 0 1,-1-1-1,0 0 0,1 0 0,10-3 0,-2 0-28,0-1-1,0-1 1,-1 0 0,1-1 0,-1-1-1,-1 0 1,1-1 0,13-10-1,-18 10 15,0 0 0,-1-1-1,0 0 1,-1 0-1,1-1 1,-2 0 0,0 0-1,0-1 1,-1 0-1,0-1 1,-1 1 0,0-1-1,-1 0 1,4-16-1,-5 15 173,0 0 0,-1 0 0,-1 0 0,0 0 0,-1-1 0,0 1 0,-1 0 0,-1 0 0,0 0-1,-1 0 1,0 0 0,-6-15 0,7 25 91,-1 0 40,-15-13 449,12 20-731,0 2-44,1 0-1,0 0 1,1 1-1,-1-1 1,1 1 0,0 0-1,1 0 1,0 0-1,-4 11 1,-17 77 600,14-47-370,7-29-243,1 1-1,0 0 1,2-1 0,0 1 0,2-1-1,0 1 1,1-1 0,1 1 0,12 35-1,-12-42-128,2 0-1,-1-1 0,1 0 0,1 0 1,0-1-1,1 0 0,0 0 0,1 0 1,0-1-1,0-1 0,1 1 0,1-2 1,-1 1-1,16 8 0,-24-16-72,1 0 1,0 1-1,0-1 1,0 0-1,0-1 0,0 1 1,0 0-1,0-1 1,0 0-1,0 0 0,0 0 1,1 0-1,-1 0 1,0 0-1,0-1 0,0 0 1,0 1-1,0-1 1,0 0-1,0-1 1,-1 1-1,1 0 0,0-1 1,4-3-1,6-3-814</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38.534"/>
    </inkml:context>
    <inkml:brush xml:id="br0">
      <inkml:brushProperty name="width" value="0.2" units="cm"/>
      <inkml:brushProperty name="height" value="0.2" units="cm"/>
      <inkml:brushProperty name="color" value="#FF0066"/>
    </inkml:brush>
  </inkml:definitions>
  <inkml:trace contextRef="#ctx0" brushRef="#br0">33 358 300,'-6'-4'885,"-20"-5"2914,34 16-4151,-6-5 347,5 0 25,1-1 0,-1 0 0,0-1 1,0 1-1,0-2 0,1 1 0,-1-1 0,0 0 0,0 0 0,0-1 0,0 0 0,0 0 0,0 0 1,-1-1-1,1 0 0,-1-1 0,0 0 0,0 0 0,0 0 0,7-6 0,-6 3 16,0 0-1,0 0 1,-1-1-1,0 1 1,0-1 0,-1-1-1,0 1 1,0-1-1,-1 0 1,0 0-1,0 0 1,-1-1-1,-1 1 1,3-16 0,-3 2 358,-1 1 0,-1 0 0,-1-1 1,-5-29-1,5 50-360,1 1 0,0 0 0,-1 0 0,1 0 0,-1 0 0,0 0 0,1 0 1,-1 0-1,0 0 0,0 0 0,1 0 0,-1 0 0,0 0 0,0 0 0,0 1 0,0-1 0,0 0 0,0 1 0,-3-2 0,3 2 51,-1-2-61,1 1 0,-1 0 0,0 0 1,0 0-1,0 0 0,0 0 0,0 0 0,0 1 0,0-1 0,0 1 1,0-1-1,0 1 0,0 0 0,0 0 0,0 0 0,0 0 0,0 0 0,-1 0 1,1 0-1,0 1 0,0-1 0,0 1 0,0 0 0,0-1 0,0 1 0,0 0 1,1 0-1,-1 0 0,0 1 0,0-1 0,1 0 0,-1 1 0,-1 1 0,-3 2-54,0 1-1,0 0 0,1 0 0,-1 1 1,2 0-1,-1 0 0,1 0 0,-5 9 0,3 2 50,-1 1 0,2 0-1,0-1 1,2 2-1,0-1 1,-1 29-1,7 3 88,3 0-1,1 0 0,21 72 0,-23-102 42,-3-13-179,0 0 0,0-1 0,1 1 0,1-1 0,-1 0 1,1 0-1,0 0 0,1 0 0,0-1 0,0 0 0,0 0 0,1 0 0,-1 0 1,1-1-1,13 9 0,-16-12-213,0-1 1,0 1 0,0 0-1,0-1 1,0 0-1,0 0 1,0 0 0,0 0-1,1 0 1,-1-1-1,0 1 1,0-1-1,1 0 1,-1 0 0,0 0-1,1 0 1,-1-1-1,0 1 1,0-1 0,1 0-1,-1 0 1,0 0-1,4-2 1,9-14-886,-3 1-533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49.819"/>
    </inkml:context>
    <inkml:brush xml:id="br0">
      <inkml:brushProperty name="width" value="0.2" units="cm"/>
      <inkml:brushProperty name="height" value="0.2" units="cm"/>
    </inkml:brush>
  </inkml:definitions>
  <inkml:trace contextRef="#ctx0" brushRef="#br0">254 132 32,'0'0'25,"0"-1"0,0 0 0,0 1 0,-1-1 0,1 0 0,0 1 0,-1-1 0,1 0 0,0 1 1,-1-1-1,1 0 0,-1 1 0,1-1 0,-1 1 0,1-1 0,-1 1 0,0-1 0,1 1 0,-1 0 0,-1-1 0,1 0-5,-1-1 155,-1-4-33,2-27 1151,1 10-1083,0 23-162,0-39 870,0 39-917,-3-15 212,-4 25-150,5-6-87,1-3 16,1 0 3,0 0 4,-1 1 0,1-1 0,0 0 0,0 0 1,-1 0-1,1 0 0,-1 1 0,1-1 0,-1 0 1,0 0-1,1 0 0,-1 0 0,0 0 1,0 0-1,-2 1 0,2-1 0,0 1 1,0-1-1,0 0 1,0 0-1,0 1 1,0-1-1,1 0 1,-1 1-1,0-1 1,1 1-1,-1-1 1,0 2-1,-12 23-3,7-14 25,0 0 0,1 1 0,0 0-1,0 0 1,2 1 0,0-1-1,-2 16 1,-3 10-7,-5 20 8,5-22 45,-2 0 0,-16 41 0,19-55-39,0 0-1,1 1 1,-2 28 0,6-41-25,0 7 12,2-16-13,0 1 0,0-1 0,-1 1 0,1-1 0,-1 1 0,1-1 0,-1 1 0,0-1 0,-2 4 0,1-1 0,0 1 1,0 0-1,0 0 1,1 0-1,0 1 1,0-1-1,0 10 1,-5 25-10,2-22 16,0-1 0,1 1-1,1 0 1,0 0 0,3 35 0,-13 26-80,12-79 96,-3 16 790,9-23-810,-4 5 9,-1 0-1,0 0 1,0 0 0,0 0 0,0 0 0,0 0 0,0 0 0,-1 0 0,1 0 0,0-1 0,0 1 0,-1 0 0,1-1 0,-1 1 0,1 0 0,-1-1 0,1-2 0,39-71-222,-32 55 281,20-37 1,5-12-212,-7-4 30,-6-12 132,7-74-195,-26 152 172,1-1-1,-1 0 1,1 0-1,6-12 1,-6 16-22,1 0-1,0 0 1,-1 1 0,1-1 0,1 1 0,-1 0 0,0 0-1,1 0 1,6-4 0,-5 4 18,-1 0-21,1 1 24,-1 0 0,1 0 0,0 1 0,0 0 0,0 0 1,0 0-1,8 0 0,30 4 187,-42-3-192,17 13 66,-9-6-67,14 18-271,-22-25 276,-1 1 0,0-1 1,1 1-1,-1-1 0,0 1 1,1 0-1,-1-1 1,1 1-1,-1-1 0,1 0 1,-1 1-1,1-1 0,0 1 1,-1-1-1,1 0 0,-1 1 1,1-1-1,0 0 0,-1 0 1,1 0-1,1 1 0,-2-1 2,1 0 0,-1 0-1,1 0 1,-1 0-1,1 0 1,-1 1 0,1-1-1,-1 0 1,1 0-1,-1 1 1,1-1 0,-1 0-1,1 1 1,-1-1-1,1 0 1,-1 1-1,0-1 1,1 1 0,-1-1-1,0 1 1,0-1-1,1 0 1,-1 1 0,0-1-1,0 1 1,1 0-1,-1-1 1,0 1 0,0-1-1,0 1 1,2 7 7,0 0-1,0 1 1,-1-1 0,0 0 0,0 1 0,-1-1-1,0 1 1,-1-1 0,-3 15 0,4-20-6,-1 0 0,1 0 0,-1-1 1,1 1-1,0 0 0,0 0 0,1 0 1,-1 0-1,0 0 0,1-1 0,0 1 1,-1 0-1,1 0 0,0-1 0,1 1 1,1 3-1,1 16 102,-18 24-166,10-42 49,1 1-1,-1-1 1,0 0 0,0 0-1,0 0 1,0 0-1,-1-1 1,1 1-1,-8 2 1,11-5 11,-5 3 2,1-1 0,-1 1 0,0-1 0,0-1 0,0 1 0,0-1 0,-9 2 0,-168-2 273,104-4-352,76 2 70,-7 0 56,9 0-38,0 0 0,0 1 0,0-1 0,0 0 1,0 0-1,0 0 0,0 0 0,0 0 0,0 0 1,1 0-1,-1 0 0,0 0 0,0-1 0,0 1 1,0 0-1,0-1 0,-1 0 0,-20-28-898,20 25 632</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38.890"/>
    </inkml:context>
    <inkml:brush xml:id="br0">
      <inkml:brushProperty name="width" value="0.2" units="cm"/>
      <inkml:brushProperty name="height" value="0.2" units="cm"/>
      <inkml:brushProperty name="color" value="#FF0066"/>
    </inkml:brush>
  </inkml:definitions>
  <inkml:trace contextRef="#ctx0" brushRef="#br0">749 111 1040,'-2'-7'456,"-1"-1"-1,-1 1 1,1 0 0,-1-1-1,-1 2 1,1-1 0,-1 1-1,0-1 1,-9-6 0,13 12-294,0 0-87,1 1-1,-1-1 1,0 0-1,0 1 1,1-1-1,-1 0 1,0 0 0,1 0-1,-1 1 1,1-1-1,-1 0 1,1 0-1,-1 0 1,0-4 899,-13-13 1949,-23 121-1163,-11 67 141,-27 91-175,-141 514-435,148-515-1169,-79 269 246,132-477-276,9-25-55,-2-1 0,-1 0 0,-18 38 0,15-51-240,12-13 185,0 0 0,-1 1 1,1-1-1,-1 0 0,1 1 0,-1-1 1,1 0-1,0 1 0,-1-1 0,1 0 0,0 1 1,0-1-1,-1 1 0,1-1 0,0 1 1,0-1-1,-1 1 0,1-1 0,0 1 1,0-1-1,0 1 0,0-1 0,0 1 0,0-1 1,0 2-1,5-99-13613,7 63 11947</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39.311"/>
    </inkml:context>
    <inkml:brush xml:id="br0">
      <inkml:brushProperty name="width" value="0.2" units="cm"/>
      <inkml:brushProperty name="height" value="0.2" units="cm"/>
      <inkml:brushProperty name="color" value="#FF0066"/>
    </inkml:brush>
  </inkml:definitions>
  <inkml:trace contextRef="#ctx0" brushRef="#br0">62 118 80,'-3'-9'311,"0"0"0,-1 0 0,0 1 0,0-1 0,-1 1 0,0 0 0,0 0 1,-12-11-1,15 17 12,2 1-289,0 0 1,0 1-1,0-1 1,0 0-1,-1 1 1,1-1 0,0 0-1,0 1 1,0-1-1,-1 0 1,1 1-1,-1-1 1,1 1-1,0-1 1,-1 1-1,1-1 1,-1 1-1,1-1 1,-1 1-1,1-1 1,-1 1-1,0-1 1,-1-2 113,13 1-63,19-2-84,59 2-1,-19 0-7,-47 1 11,1 1 0,42 4 0,-58-3 7,0 1 0,0 0 0,0 0 0,0 0 0,-1 1 0,1 0 0,-1 1 0,1 0 0,-1 0 0,0 0 0,7 7 0,-8-6-6,0 1 0,0-1 0,-1 1 1,0 0-1,0 1 0,6 10 0,-9-13 23,0 0-1,-1 1 0,0-1 1,0 1-1,0-1 0,0 1 1,0-1-1,-1 1 0,0-1 1,0 1-1,0-1 0,-2 9 1,-1 1 126,-1 0 0,-1-1 1,0 1-1,0-1 0,-2 0 1,1-1-1,-2 1 0,1-1 1,-2-1-1,0 1 0,0-1 1,-1-1-1,0 0 0,-16 12 1,4-2 2,16-15-121,1 1-1,-1-1 1,0-1-1,-11 7 1,-2 0-215,1 0-1,0 1 1,-20 19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39.763"/>
    </inkml:context>
    <inkml:brush xml:id="br0">
      <inkml:brushProperty name="width" value="0.2" units="cm"/>
      <inkml:brushProperty name="height" value="0.2" units="cm"/>
      <inkml:brushProperty name="color" value="#FF0066"/>
    </inkml:brush>
  </inkml:definitions>
  <inkml:trace contextRef="#ctx0" brushRef="#br0">1 339 648,'0'0'3885,"24"-12"-3864,-5 5 75,0-2 0,0 0 0,0-1-1,27-21 1,-36 24-27,-1 0 0,0-2 0,0 1 0,0-1 0,-1 0-1,0-1 1,-1 0 0,0 0 0,7-16 0,-10 17 100,0-1 0,-1 0 0,0 0-1,-1 0 1,1-13 0,-2 19-92,-1 1 0,0-1 0,1 1 1,-1-1-1,-1 1 0,1-1 0,-1 1 0,1-1 0,-1 1 0,0-1 0,0 1 0,0 0 0,-1-1 0,1 1 0,-1 0 0,0 0 0,0 0 0,-4-5 0,4 7-10,0-1-1,0 0 0,0 1 0,0 0 0,0 0 0,-1-1 0,1 1 0,0 0 1,-1 1-1,1-1 0,-1 0 0,1 1 0,-1-1 0,1 1 0,-1 0 0,1 0 0,-1 0 1,-4 1-1,2 0-7,-1 0-1,0 1 1,1 0 0,-1 0 0,1 0 0,0 1 0,0 0 0,-6 3 0,0 3-78,0 0 0,0 0 1,1 1-1,0 0 0,0 1 1,-12 18-1,16-18 29,0 0 1,0 0-1,1 0 1,1 1-1,0 0 1,0 0 0,1 0-1,1 0 1,0 1-1,1-1 1,0 0-1,1 1 1,2 18-1,0-11 124,2 1 0,0-1 0,2 0 1,0-1-1,1 1 0,1-1 0,14 26 0,-18-39-182,0 0 0,0 0 0,0 0 0,0 0 0,1-1 0,0 0 0,0 0 0,1 0 0,-1-1 0,1 0 0,0 0 0,0 0 1,0-1-1,11 5 0,-4-4-580,1-1-1,0 0 1,0 0 0,0-1 0,0-1 0,19-1 0,-27-1 110,1 0 0,-1-1 0,0 0 0,0 0 0,0 0 0,0-1 0,10-6 0,-12 7 269,15-12-1021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40.581"/>
    </inkml:context>
    <inkml:brush xml:id="br0">
      <inkml:brushProperty name="width" value="0.2" units="cm"/>
      <inkml:brushProperty name="height" value="0.2" units="cm"/>
      <inkml:brushProperty name="color" value="#FF0066"/>
    </inkml:brush>
  </inkml:definitions>
  <inkml:trace contextRef="#ctx0" brushRef="#br0">330 556 104,'0'-11'465,"2"-1"-1,0 1 1,0 0-1,6-14 1,3-19 765,-10 34-905,0 1 0,-1 0 1,0-1-1,-1 1 0,-1-10 0,-1-22 564,3 38-814,-1 1 0,1 0-1,-1-1 1,0 1 0,1 0-1,-1-1 1,0 1 0,-1 0-1,1 0 1,0 0 0,-1 0-1,1 0 1,-1 0 0,1 0-1,-1 0 1,0 1 0,0-1-1,0 1 1,0-1 0,0 1-1,0 0 1,0 0 0,0 0-1,-5-2 1,4 2-35,-1-1-1,0 1 1,1 0 0,-1 0-1,0 0 1,0 1 0,0 0-1,0-1 1,0 1 0,0 0-1,0 1 1,1-1 0,-1 1-1,0-1 1,-6 3 0,-6 5 8,-1 1 1,1 1-1,0 0 0,1 1 1,0 1-1,1 0 0,0 1 1,1 0-1,1 1 1,0 1-1,-11 17 0,14-18-52,1 0 0,1 0 0,0 0 0,1 1 0,1 0 0,0 1 0,1-1 0,1 1 0,0-1 0,1 1 0,1 0 0,0 0 0,2 22 0,0-28-42,0 0 1,0 0 0,1 0-1,0-1 1,0 1 0,1-1-1,1 1 1,-1-1-1,2 0 1,-1 0 0,10 12-1,-12-19 40,0 0-1,0-1 1,1 1-1,-1-1 1,0 0-1,1 0 1,0 0 0,-1 0-1,1 0 1,-1 0-1,1-1 1,0 1-1,0-1 1,-1 0-1,1 0 1,0 0 0,0 0-1,4-1 1,51-12 9,-47 10 5,-1 0 0,0-1 1,0-1-1,0 0 0,0 0 1,-1-1-1,0 0 0,0 0 0,0-1 1,-1 0-1,0-1 0,-1 0 1,9-11-1,-7 8-1,0-1 1,-1 0-1,-1 0 1,0-1 0,0 0-1,-1 0 1,-1-1-1,0 1 1,-1-1-1,0 0 1,-1-1-1,1-16 1,-5-49 677,0 34-132,1 45-544,0 0-1,0 0 1,0 0 0,-1 0 0,1 0-1,0 0 1,0 0 0,0 0-1,-1 0 1,1 0 0,-1 0 0,1 0-1,0 0 1,-1 0 0,0 0 0,1 1-1,-1-1 1,-1-1 0,-4 4-160,2 14 125,-1 15 88,-11 104 136,15-115-88,0 1-1,2 0 1,0-1 0,6 29-1,-6-45-116,1 1-1,-1-1 0,1 0 1,0 0-1,0 0 0,1 0 1,-1 0-1,1 0 1,0-1-1,0 1 0,0-1 1,0 0-1,1 1 0,-1-2 1,1 1-1,0 0 0,0-1 1,0 0-1,0 0 0,0 0 1,0 0-1,6 1 0,5 1-58,0 0 0,0-1 0,0-1 0,1 0 0,20-1 0,-23-2 11,-1-1 0,1 0-1,-1-1 1,0 0 0,0-1-1,0 0 1,-1-1-1,1 0 1,-1-1 0,0 0-1,10-8 1,-4 2-50,-1 0 1,-1-1-1,0 0 0,-1-1 0,0-1 1,14-22-1,-20 25 109,-1-1 0,0-1 0,-1 1 0,-1-1 0,0 0 0,-1 0 0,0-1 0,2-22 0,-1-15 57,-2-58-1,-1 26 41,10-139 2937,-14 228-2927,-8 20-23,2 1 0,1-1-1,1 2 1,-4 37 0,-2 3 122,-48 248 693,57-299-842,1 1 0,1-1 1,0 0-1,1 1 0,1-1 0,0 0 1,4 20-1,-3-29-145,0 1 0,1 0-1,0-1 1,0 1 0,0-1 0,1 0 0,0 0 0,1 0 0,-1 0 0,1-1-1,1 0 1,-1 0 0,1 0 0,0-1 0,11 8 0,-16-12-162,1 0 1,-1 0-1,1 0 1,0 0 0,0 0-1,0 0 1,-1 0-1,1 0 1,0-1-1,0 1 1,0-1-1,0 0 1,0 1-1,0-1 1,0 0 0,0 0-1,0 0 1,0-1-1,0 1 1,0 0-1,0-1 1,0 1-1,0-1 1,0 0-1,0 1 1,0-1-1,0 0 1,-1 0 0,4-3-1,-1 1-186,0-1 0,-1 0 1,1-1-1,-1 1 0,0 0 0,0-1 1,0 0-1,-1 0 0,3-5 0,0-5-996</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40.985"/>
    </inkml:context>
    <inkml:brush xml:id="br0">
      <inkml:brushProperty name="width" value="0.2" units="cm"/>
      <inkml:brushProperty name="height" value="0.2" units="cm"/>
      <inkml:brushProperty name="color" value="#FF0066"/>
    </inkml:brush>
  </inkml:definitions>
  <inkml:trace contextRef="#ctx0" brushRef="#br0">87 212 300,'-20'-4'1187,"8"1"66,0 0 1,0 1-1,-19-1 0,79 22-906,-13-12-351,-1-2 1,1-2-1,0-1 0,0-1 0,1-2 0,-1-2 0,-1-1 0,60-15 1,-81 15 88,-1-1 1,0 0 0,-1-1 0,1-1 0,-1 0 0,0 0-1,-1-1 1,0 0 0,0-1 0,0 0 0,-1 0-1,-1-1 1,0-1 0,0 1 0,-1-1 0,0-1 0,7-17-1,-10-10 5265,-5 38-5220,1 1-74,0 0-1,-1 0 1,1 0 0,0 0 0,-1 0-1,1 0 1,-1 0 0,1 0 0,0 0-1,-1 0 1,1 1 0,0-1 0,-1 0-1,1 0 1,0 0 0,0 0 0,-1 0 0,1 1-1,-1 0 224,0-1-223,1 0 0,0 1-1,0-1 1,0 0 0,0 1 0,-1-1-1,1 0 1,0 0 0,0 1 0,-6 12-69,1-1 0,1 0 0,-6 23 1,0 0-142,5-18 27,1 1 0,1-1 0,1 1 1,-1 36-1,-2 20 164,-4 111 288,10-179-474,-1 0 0,1-1 0,0 1-1,0-1 1,1 1 0,3 8 0,2 8-1445</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41.357"/>
    </inkml:context>
    <inkml:brush xml:id="br0">
      <inkml:brushProperty name="width" value="0.2" units="cm"/>
      <inkml:brushProperty name="height" value="0.2" units="cm"/>
      <inkml:brushProperty name="color" value="#FF0066"/>
    </inkml:brush>
  </inkml:definitions>
  <inkml:trace contextRef="#ctx0" brushRef="#br0">68 78 200,'-1'-1'112,"-1"-1"-1,0 0 1,1 0-1,-1 1 1,0-1-1,0 1 1,0 0-1,0-1 1,-1 1 0,1 0-1,0 0 1,-3 0-1,4 0-70,1 1-1,-1 0 0,0 0 1,0 0-1,1 0 1,-1 0-1,0 0 0,0 0 1,0 0-1,1 0 1,-1 0-1,0 1 0,0-1 1,1 0-1,-1 0 1,0 1-1,0-1 0,1 0 1,-1 1-1,0-1 1,1 1-1,-1-1 0,1 1 1,-1-1-1,0 1 1,0 0-1,-11 25 817,10-19-732,1 0 0,0 0 0,0 0 0,0 0 0,1 0 0,1 9 0,0-11-112,0-1-1,0 1 1,0-1-1,1 0 1,-1 1 0,1-1-1,0 0 1,1 0-1,-1 0 1,5 4 0,-6-6 2,1 0 0,0 0 0,0-1 0,0 1 0,0 0 0,0-1 0,0 0 0,0 1 0,0-1 0,1 0 0,-1 0 0,0 0 0,1-1 0,-1 1 0,1-1 0,-1 1 0,1-1 0,-1 0 0,1 0 0,-1 0 0,1 0 0,2 0 0,2-2 29,0 0-1,-1 0 1,1 0 0,-1-1-1,1 1 1,-1-2-1,0 1 1,0-1 0,0 0-1,7-7 1,0 0-18,-1-1-1,0 0 1,12-19-1,-22 29 15,0 0 0,-1 0 0,1 0-1,-1 0 1,0 0 0,0 0 0,0 0 0,0 0-1,0 0 1,0-1 0,0 1 0,-1 0 0,1-1 0,-1 1-1,0 0 1,1-1 0,-1 1 0,0 0 0,-1-1-1,1 1 1,0-1 0,-1 1 0,1 0 0,-1-1-1,0 1 1,1 0 0,-1 0 0,0 0 0,-1 0-1,1-1 1,-2-1 0,-1 0 8,-1 0-1,1 0 1,-1 1-1,0-1 1,0 1-1,0 0 1,0 1 0,0-1-1,-1 1 1,1 0-1,-1 0 1,-8-1-1,8 2-47,0 0 1,0 0-1,0 0 0,0 1 0,0 0 0,0 0 0,0 1 0,0-1 0,0 1 0,0 1 0,-9 2 1,11-2-52,0 0 1,0 0-1,1 0 1,-1 0 0,1 1-1,-1-1 1,1 1 0,0 0-1,0 0 1,0 0 0,0 0-1,1 1 1,-1-1-1,1 1 1,0 0 0,0-1-1,-3 9 1,3-7-193,0 1 1,0 0 0,1-1-1,0 1 1,0 0-1,0 0 1,1 0-1,-1 0 1,2 0-1,-1 0 1,0 0-1,1 0 1,0 0 0,1 0-1,-1-1 1,1 1-1,0 0 1,1-1-1,-1 1 1,1-1-1,0 0 1,5 7-1,1-1-510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41.805"/>
    </inkml:context>
    <inkml:brush xml:id="br0">
      <inkml:brushProperty name="width" value="0.2" units="cm"/>
      <inkml:brushProperty name="height" value="0.2" units="cm"/>
      <inkml:brushProperty name="color" value="#FF0066"/>
    </inkml:brush>
  </inkml:definitions>
  <inkml:trace contextRef="#ctx0" brushRef="#br0">31 48 48,'0'0'381,"-1"7"75,0 2-141,1 0 1,0 0-1,0 1 0,2 8 0,-1 34 771,0-11-251,1-5-3,-5 14 186,3-35-693,-1 0-1,0 0 1,-1 0-1,-1 0 1,0 0 0,-8 22-1,0-12 1755,13-26-1902,0 0 0,0 0 1,-1 0-1,1 0 0,0 0 0,0-1 1,-1 1-1,1-1 0,-1 1 0,0-1 1,1 1-1,-1-1 0,0 0 0,2-3 0,23-38-504,-16 26 366,23-32-189,2 3-1,2 1 1,2 1-1,1 3 1,81-65-1,-117 103 142,0 0-1,0 0 0,0 1 0,0-1 0,0 1 1,0 0-1,0 0 0,1 1 0,-1-1 0,8-1 0,-11 3 14,-1 1 0,1-1-1,-1 0 1,1 0 0,-1 0 0,1 1-1,-1-1 1,1 0 0,-1 1-1,0-1 1,1 0 0,-1 1-1,1-1 1,-1 1 0,0-1-1,1 0 1,-1 1 0,0-1-1,0 1 1,1-1 0,-1 1-1,0-1 1,0 1 0,0-1 0,0 1-1,1 0 1,3 25 63,-4 30-206,-3-16 161,2 1 0,4 41 0,-1-63 48,1 0 0,1 0-1,0 0 1,2 0 0,0-1 0,14 29-1,-2-14-58,-7-12-784,0 0 0,9 29 0,-12-33-976,36-7-6059,-13-24 7205</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42.517"/>
    </inkml:context>
    <inkml:brush xml:id="br0">
      <inkml:brushProperty name="width" value="0.2" units="cm"/>
      <inkml:brushProperty name="height" value="0.2" units="cm"/>
      <inkml:brushProperty name="color" value="#FF0066"/>
    </inkml:brush>
  </inkml:definitions>
  <inkml:trace contextRef="#ctx0" brushRef="#br0">318 249 44,'12'-21'357,"25"-47"546,-35 63-779,0 1 0,-1 0 1,1-1-1,-1 1 0,0-1 0,0 1 0,0-1 0,-1 0 1,1 1-1,-1-1 0,0 0 0,-2-7 0,1 7-1,0 0 0,0 0 0,-1 1 0,0-1 0,1 1 0,-2-1 0,1 1 0,-1 0 0,1 0 1,-1 0-1,0 0 0,-1 0 0,1 1 0,0-1 0,-1 1 0,0 0 0,0 0 0,0 1 0,0-1 0,-1 1 0,1 0 0,0 0 0,-1 0 0,0 0 0,1 1 0,-10-2 0,9 3-121,0 0 1,0-1-1,-1 2 1,1-1-1,0 1 1,0 0-1,0 0 0,-1 0 1,1 0-1,1 1 1,-1 0-1,0 0 1,0 1-1,1-1 1,-1 1-1,1 0 1,0 0-1,0 1 0,0-1 1,0 1-1,0 0 1,1 0-1,0 0 1,-4 5-1,-4 10 45,2 0 0,-1 0 0,2 1 0,-9 33 0,16-50-46,1-1 1,-1 1-1,1 0 0,-1 0 1,1 0-1,0 0 1,0 0-1,1-1 0,-1 1 1,1 0-1,-1 0 0,1 0 1,0-1-1,0 1 1,0 0-1,0-1 0,0 1 1,1-1-1,-1 1 1,1-1-1,0 1 0,0-1 1,0 0-1,0 0 0,0 0 1,0 0-1,0-1 1,1 1-1,-1 0 0,1-1 1,-1 0-1,1 1 0,-1-1 1,1 0-1,0 0 1,0-1-1,-1 1 0,1-1 1,0 1-1,0-1 0,0 0 1,0 0-1,5-1 1,27-5-53,0-3 1,37-14-1,-69 22 49,1-1 0,-1 0 0,1 0 0,-1 0 0,0-1 0,0 1-1,0-1 1,0 0 0,0 0 0,-1 0 0,4-4 0,22-39 100,-25 40-74,3-4 177,0-1 0,-1 0-1,0-1 1,-1 1 0,3-17 0,-2 3 2980,-14 47-3040,1 20 45,-22 63 1,17-63-105,1 1 143,3 0-1,1 1 1,3-1 0,1 1 0,2 1-1,7 81 1,41 187 558,-10-103-516,-30-164-250,-2 1-1,-1 0 1,-3 0 0,-2 0-1,-9 60 1,9-100-28,1 1-1,-1-1 1,0 0 0,0 0 0,-1 0 0,0-1 0,-1 1 0,1-1 0,-1 1 0,0-1 0,-1 0 0,1-1 0,-1 1-1,-1-1 1,1 0 0,-1 0 0,1 0 0,-1-1 0,-1 0 0,1 0 0,-1-1 0,1 1 0,-1-2 0,0 1 0,0-1 0,0 0-1,0 0 1,-9 1 0,6-2 27,0-1 0,0 1 0,0-2-1,0 1 1,-1-1 0,1-1 0,0 0-1,1 0 1,-1-1 0,0 0 0,1-1-1,0 0 1,-1-1 0,2 0 0,-1 0 0,0-1-1,1 0 1,0 0 0,1-1 0,-1 0-1,1 0 1,1-1 0,-1 1 0,1-2-1,1 1 1,-1-1 0,2 0 0,-1 0-1,1 0 1,-4-13 0,3 0-16,0 0 0,2 0 0,0 0-1,2-1 1,0 1 0,1 0 0,2-1 0,0 1 0,1 0 0,2 0 0,0 0-1,1 1 1,1 0 0,16-34 0,1 6-65,2 0 0,1 3 0,41-53 1,-10 29-374,3 3 1,2 3 0,77-59-1,-92 85-51,2 3-1,1 2 0,2 2 0,1 3 1,84-33-1,-114 53 330,0 0-1,0 1 1,1 2 0,-1 0 0,44-2-1,-67 7 159,1 0-1,0 1 0,0-1 0,0 0 0,0 1 1,-1-1-1,1 1 0,0-1 0,0 1 0,-1 0 1,1 0-1,0 0 0,-1 0 0,1 0 0,-1 0 1,1 0-1,-1 0 0,0 1 0,1-1 0,-1 0 1,0 1-1,0-1 0,0 1 0,0 0 0,0-1 1,-1 1-1,1 0 0,0-1 0,-1 1 0,1 0 1,-1 0-1,1 2 0,1 8-26,-1 1 0,-1-1 0,1 0 0,-3 14 0,1 0-98,0-18-219,0 1 0,0 0 1,-1-1-1,-1 1 0,1-1 0,-5 9 1,5-14-234</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43.157"/>
    </inkml:context>
    <inkml:brush xml:id="br0">
      <inkml:brushProperty name="width" value="0.2" units="cm"/>
      <inkml:brushProperty name="height" value="0.2" units="cm"/>
      <inkml:brushProperty name="color" value="#FF0066"/>
    </inkml:brush>
  </inkml:definitions>
  <inkml:trace contextRef="#ctx0" brushRef="#br0">173 80 388,'4'-80'6543,"-4"80"-6507,-9 12 623,6-7-621,1 0 0,-1 0 0,1 0 0,0 0 0,0 0 0,-1 9 0,2-9-8,-46 304 1143,43-279-1097,-10 32 0,-2 9-63,-23 112 450,18-87-1351,15-81 98,3-8-624</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43.822"/>
    </inkml:context>
    <inkml:brush xml:id="br0">
      <inkml:brushProperty name="width" value="0.2" units="cm"/>
      <inkml:brushProperty name="height" value="0.2" units="cm"/>
      <inkml:brushProperty name="color" value="#FF0066"/>
    </inkml:brush>
  </inkml:definitions>
  <inkml:trace contextRef="#ctx0" brushRef="#br0">96 436 184,'-14'-6'509,"0"-1"-1,1-1 1,-22-16 0,16 11 1421,28 13-1475,114 12-516,181-5 0,-21-32-300,-217 15 193,-1-3 0,76-24-1,-140 36 167,35-10-40,0-2 1,-1-2-1,41-23 0,-69 34 48,0 0-1,0-1 1,0-1 0,-1 1-1,0-1 1,0 0 0,6-7 0,-11 10 21,1 1 1,-1 0-1,1-1 1,-1 1-1,0-1 1,0 0 0,0 1-1,0-1 1,-1 0-1,1 0 1,-1 1 0,1-1-1,-1 0 1,0 0-1,0 0 1,0 1-1,-1-1 1,1 0 0,-1 0-1,1 1 1,-1-1-1,0 0 1,0 1 0,0-1-1,-3-3 1,0-2 150,-1 1 0,-1 0 1,1 0-1,-1 0 1,-1 1-1,1 0 0,-1 0 1,0 0-1,0 1 0,-1 0 1,0 0-1,0 1 1,0 0-1,0 1 0,0 0 1,-14-4-1,-42-8 1052,60 15-1155,0 1-5,-3 3-31,-1 0-1,1 0 1,0 1-1,0 0 0,0 0 1,0 1-1,1 0 1,0 0-1,1 0 0,-1 1 1,1 0-1,0 0 0,1 0 1,0 1-1,-6 12 1,0 4-23,1 1 1,0 0-1,2 0 1,-4 27-1,3 2 83,2 0 0,3 0 0,1 0 0,4 1 0,1-1 0,3 0 0,19 78 0,-23-121-30,13 38 132,-14-46-181,0-1 1,0 1 0,0-1 0,1 1-1,-1-1 1,1 0 0,-1 1 0,1-1-1,0 0 1,0 0 0,0 0 0,0 0-1,0-1 1,5 4 0,-6-5-16,0 0 0,1 0 0,-1 0 1,0 0-1,0 0 0,1-1 0,-1 1 0,0 0 0,0-1 0,0 1 0,0-1 1,1 1-1,-1-1 0,0 1 0,0-1 0,0 0 0,0 1 0,0-1 1,1-2-1,0 2 6,12-10 9,-1 0 0,0 0 0,0-1 0,17-22-1,16-17 17,-2 4-36,46-65 1,29-33-78,-101 121 26,-18 23 37,0 1-1,1-1 1,-1 0-1,0 0 1,1 0-1,-1 0 1,1 0-1,-1 1 1,1-1-1,-1 0 1,1 0-1,-1 1 1,1-1-1,0 0 1,-1 1-1,1-1 1,0 1-1,0-1 1,0 1-1,-1-1 1,1 1-1,0-1 1,0 1-1,0 0 1,0 0-1,0-1 1,0 1-1,0 0 1,0 0-1,0 0 1,0 0-1,0 0 1,-1 0-1,3 0 1,-1 1 8,-1 0 1,0 0 0,0 0 0,1 0 0,-1 0 0,0 1 0,0-1-1,0 0 1,0 0 0,0 1 0,0-1 0,-1 0 0,1 1 0,0-1-1,-1 1 1,1-1 0,-1 1 0,1 0 0,-1 1 0,8 41 144,-4-15 37,10 39 154,-9-43-311,0-1-1,2 1 0,0-1 0,12 24 1,-12-37-463,0-1 1,0 0 0,2 0 0,-1 0 0,1-1 0,16 12-1,-11-8-851,2-4-2019,-15-9 3094,0 1 0,1-1 0,1 0 0,18-12-1367,-9 2 906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0:23.790"/>
    </inkml:context>
    <inkml:brush xml:id="br0">
      <inkml:brushProperty name="width" value="0.05" units="cm"/>
      <inkml:brushProperty name="height" value="0.05" units="cm"/>
      <inkml:brushProperty name="color" value="#FFFFFF"/>
    </inkml:brush>
  </inkml:definitions>
  <inkml:trace contextRef="#ctx0" brushRef="#br0">351 0 60,'-22'24'472,"-8"7"-80,4 7-68,-9 1 40,5-8-112,-9 12-4,0 0-76,4-8-64,9-8-44,-4 4-20,17-15-124,-13-1-208,26-11-56,5-15-788</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52.476"/>
    </inkml:context>
    <inkml:brush xml:id="br0">
      <inkml:brushProperty name="width" value="0.2" units="cm"/>
      <inkml:brushProperty name="height" value="0.2" units="cm"/>
    </inkml:brush>
  </inkml:definitions>
  <inkml:trace contextRef="#ctx0" brushRef="#br0">124 621 228,'0'0'135,"42"-19"607,112-58-685,-137 67-10,-1 0-1,19-16 0,-21 15 18,-4 2 20,-1 0 1,0 0-1,0-1 1,-1 0-1,0-1 1,0 0-1,-1 0 0,10-24 1,-9 16 70,0 0 0,-2 0 0,0-1-1,-1 0 1,2-22 0,-6 29 13,-2 1-1,1-1 1,-2 0-1,1 1 1,-2-1-1,0 1 1,0 0-1,-1 0 1,-1 0-1,-9-18 0,-13-3 800,-2 8-75,28 25-889,1 0-1,0 0 0,-1-1 0,1 1 0,0 0 1,-1 0-1,1 0 0,-1 0 0,1 0 0,0 0 1,-1 0-1,1 0 0,-1-1 0,1 1 1,0 0-1,-1 1 0,1-1 0,-1 0 0,1 0 1,0 0-1,-1 0 0,1 0 0,-1 0 1,1 0-1,0 1 0,-1-1 0,1 0 0,0 0 1,-1 0-1,1 1 0,0-1 0,-1 0 0,1 1 1,0-1-1,0 0 0,-1 1 0,1-1 1,0 1-1,-22 17-143,15-7 150,-1 0 0,1 1 1,1-1-1,0 1 0,1 0 1,0 1-1,1 0 1,-3 13-1,-1 18 28,-4 48-1,11-77-39,-7 137 225,-6 55-117,-36 25 490,26-129-851,-21 33 328,42-119 159,1-1-1,0 26 0,2-39-227,1 1-1,-1 0 1,0-1 0,-1 1-1,1-1 1,-1 1-1,1 0 1,-1-1 0,0 0-1,-2 5 1,-13 2 652,2-11-632,0 0-1,0-1 1,0 0 0,-20-7-1,-7-9 32,38 17 37,-9-2 211,5 2-273,8 1 29,0 0-109,9-39-6921,-3 31 6240,3-4 61,2-3-258</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44.275"/>
    </inkml:context>
    <inkml:brush xml:id="br0">
      <inkml:brushProperty name="width" value="0.2" units="cm"/>
      <inkml:brushProperty name="height" value="0.2" units="cm"/>
      <inkml:brushProperty name="color" value="#FF0066"/>
    </inkml:brush>
  </inkml:definitions>
  <inkml:trace contextRef="#ctx0" brushRef="#br0">1 303 200,'0'0'283,"0"-3"-69,-1-16 1839,21 18-1811,42 7-198,-48-4-47,-1 0 1,0-1 0,1 0-1,-1-1 1,15-2 0,-17 1 1,5-2 18,1 1 1,23-8-1,-35 8-11,0 0 0,0 0 0,0 0 1,0-1-1,-1 0 0,1 0 0,-1 0 0,0 0 0,0-1 1,0 1-1,0-1 0,3-5 0,-3 4 67,0-1 1,0 1-1,-1-1 1,0 0-1,0 0 0,-1 0 1,1 0-1,-1-1 1,-1 1-1,1 0 0,-1-1 1,0 0-1,-1 1 0,1-1 1,-1 1-1,-1-1 1,1 0-1,-1 1 0,0-1 1,-1 1-1,0-1 1,0 1-1,-5-11 0,5 12 34,0 1 0,-1-1 0,1 1 0,-1 0-1,0 0 1,0 0 0,-1 0 0,1 1-1,-1 0 1,0-1 0,0 1 0,0 0-1,0 1 1,0-1 0,0 1 0,-1 0 0,0 0-1,1 0 1,-1 0 0,0 1 0,0 0-1,0 0 1,0 0 0,-5 1 0,4 0-64,-1 0 1,1 1-1,-1 0 1,1 0-1,-1 0 1,1 1-1,0 0 1,0 0-1,0 1 1,0 0-1,0 0 1,0 0-1,1 1 1,0 0-1,-1 0 1,1 0-1,1 0 1,-8 10-1,-3 3 55,6-8-15,1 1 1,0-1-1,1 1 1,0 1-1,-10 21 1,13-21-45,0-1 0,0 1 0,1 0 0,1 0 0,0 0 0,0 0 0,1 0 0,1 1 0,0-1-1,0 0 1,1 0 0,1 1 0,0-1 0,0 0 0,1 0 0,0-1 0,10 20 0,-7-16-69,1 0-1,0-1 0,1 0 1,1 0-1,0-1 1,0 0-1,23 20 0,-25-26 25,0 0-1,0-1 0,1 0 0,0-1 0,-1 1 0,2-2 1,-1 1-1,0-1 0,1 0 0,-1-1 0,1 0 0,0 0 1,0-1-1,15 1 0,-15-2-63,49-4-438,-55 3 401,0 1 1,1-1 0,-1-1-1,0 1 1,0 0-1,0-1 1,0 1-1,0-1 1,0 0-1,0 0 1,-1 0-1,1-1 1,0 1-1,2-4 1,7-10-772,-5 9 369,0 0 0,-1-1 0,0 0 0,-1 0 0,0-1 1,0 1-1,0-1 0,-2 0 0,1-1 0,3-12 0,-6 4-47</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45.642"/>
    </inkml:context>
    <inkml:brush xml:id="br0">
      <inkml:brushProperty name="width" value="0.2" units="cm"/>
      <inkml:brushProperty name="height" value="0.2" units="cm"/>
      <inkml:brushProperty name="color" value="#FF0066"/>
    </inkml:brush>
  </inkml:definitions>
  <inkml:trace contextRef="#ctx0" brushRef="#br0">73 895 196,'-57'19'3630,"55"-20"-3367,1 1-224,0 0-1,1 0 0,-1 0 1,1 0-1,-1 0 1,1 0-1,-1 0 1,1 0-1,-1 0 1,1 0-1,-1-1 1,1 1-1,-1 0 1,1 0-1,-1-1 1,1 1-1,0 0 1,-1-1-1,1 1 1,-1-1-1,1 1 1,0 0-1,-1-1 1,1 1-1,0-1 0,0 1 1,-1-1-1,1 1 1,0-1-1,0 1 1,0-1-1,-1 1 1,1-1-1,0 1 1,0-1-1,0 1 1,0-1-1,0 1 1,0-1-1,0 0 1,16-27 633,-16 27-731,24-30-14,2 1 0,0 1 0,2 2 0,41-32 0,19-19 175,-40 33-71,-2-3 0,-2-1 0,-2-3 1,-2-1-1,-3-1 0,48-95 0,-76 129-28,-5 13-14,0 0 0,0-1 1,-1 1-1,0-1 1,0 0-1,-1 0 0,0 0 1,0-8-1,-2 13 7,0 0-1,0 0 1,0 1 0,-1-1-1,1 0 1,-1 0-1,0 1 1,0-1 0,0 1-1,0-1 1,0 1 0,0-1-1,-1 1 1,1 0 0,-1-1-1,0 1 1,1 0 0,-1 0-1,0 0 1,0 0 0,-1 1-1,1-1 1,-3-1 0,1 1 20,0 0 0,0 1 0,0-1 1,0 1-1,-1 0 0,1 0 0,0 1 0,-1-1 1,1 1-1,-1 0 0,1 0 0,0 1 1,-1-1-1,1 1 0,-7 1 0,0 1 56,-1 1-1,1 0 1,1 0-1,-18 10 0,23-11-79,0 0 0,1 0-1,0 0 1,0 1 0,0-1-1,0 1 1,1 0 0,-1 1-1,1-1 1,0 0 0,0 1-1,-2 6 1,0 0 8,1 0-1,1 0 1,0 1-1,1 0 1,0-1-1,1 1 1,0 0 0,1 0-1,0 0 1,4 22-1,1-6 65,1 0 0,2-1 0,14 36 0,-11-41-20,1 0 1,0-1 0,2 0-1,0-1 1,33 34 0,-24-32-100,1-1 1,0-2-1,2 0 0,42 23 1,-64-40 64,0 1 0,-1-1 1,1 1-1,-1 0 0,1 1 0,-1-1 1,0 0-1,0 1 0,-1 0 0,1-1 1,-1 1-1,0 0 0,0 0 0,0 1 1,0-1-1,-1 0 0,1 1 0,0 5 1,-2-7-13,0 1 1,1-1 0,-1 0-1,-1 1 1,1-1 0,0 1 0,-1-1-1,0 1 1,1-1 0,-2 0 0,1 1-1,0-1 1,0 0 0,-1 0-1,0 0 1,0 0 0,0 0 0,0 0-1,0-1 1,0 1 0,-1-1 0,1 1-1,-6 2 1,-10 9 50,13-9-21,0-1 1,0 0 0,-1 0 0,1-1 0,-1 1-1,0-1 1,0-1 0,0 1 0,0-1 0,-1 0-1,1 0 1,-1-1 0,1 1 0,-11-1 0,12-1-14,0 0 1,0-1 0,0 1-1,0-1 1,0-1 0,0 1-1,0-1 1,0 1 0,1-1-1,-1-1 1,1 1 0,-1-1-1,1 1 1,0-1 0,-5-5-1,-53-33-1771,59 35 686,3 3 812,0 0 35,1 0-1,-1 0 1,0 0 0,1 0 0,-1 0-1,1 0 1,0 0 0,0 1-1,0-1 1,1 0 0,-1 0-1,0 1 1,3-4 0,8-6-522</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46.849"/>
    </inkml:context>
    <inkml:brush xml:id="br0">
      <inkml:brushProperty name="width" value="0.2" units="cm"/>
      <inkml:brushProperty name="height" value="0.2" units="cm"/>
      <inkml:brushProperty name="color" value="#FF0066"/>
    </inkml:brush>
  </inkml:definitions>
  <inkml:trace contextRef="#ctx0" brushRef="#br0">374 322 52,'-8'-163'2516,"6"151"-2267,0 1 0,-1-1 0,0 1 0,-1-1 0,0 1 0,-1 0 1,0 1-1,-7-12 0,9 18-158,1 1 0,-1-1 0,0 1 0,0 0 0,0 0 0,-1 0 0,1 0 0,-1 0 0,1 1 0,-1 0 0,0 0 0,0 0 0,0 0 0,0 0 0,0 1 0,-1 0 0,1 0 0,0 0 0,-1 0 0,1 1 0,-1-1 0,-8 2 0,7 0-78,0 0-1,0 0 1,0 1 0,1 0-1,-1 0 1,0 0 0,1 1-1,0 0 1,-1 0 0,1 0-1,0 1 1,0-1 0,1 1 0,-1 1-1,1-1 1,-6 9 0,-7 8 25,1 1 0,2 0-1,0 2 1,2-1 0,0 2 0,2-1 0,0 1 0,2 1 0,1 0 0,-4 27 0,9-33 15,0 0 1,1-1-1,2 1 0,2 20 1,-1-28-82,0 1 1,2-1 0,-1 0 0,2 0 0,-1 0 0,2-1 0,10 18-1,-12-22-12,0 0-1,1-1 1,0 1-1,0-1 1,10 8-1,-13-12 55,0 0-1,0-1 1,0 0-1,1 1 1,-1-1-1,0 0 0,1 0 1,-1 0-1,1 0 1,0 0-1,-1-1 1,1 1-1,-1-1 1,1 0-1,0 0 0,-1 0 1,1 0-1,0 0 1,-1 0-1,1-1 1,0 0-1,3-1 0,2-1 14,1 0 0,-1-2 0,-1 1-1,1-1 1,0 0 0,-1 0 0,0-1-1,0 0 1,-1 0 0,7-9 0,7-9 24,25-44-1,-21 32 3,-15 19-43,0 1 0,0-1-1,-2-1 1,0 1 0,9-38 0,9-96 4,-24 144-23,2-18 76,-5 24-26,-4 16-28,3-3-3,1-1 0,0 1 0,1 0 0,0 12 0,-3 26 28,3-27-21,0 0-1,2-1 1,1 1-1,0-1 1,2 1-1,9 32 1,-8-31 3,-4-20-17,0 0 0,0 0 1,0-1-1,1 1 0,-1 0 1,1-1-1,0 1 0,0-1 1,0 1-1,5 4 0,-6-7 1,2-1-2,0 0 0,0 0 1,0-1-1,0 1 0,0-1 0,0 0 1,4-1-1,24-23-58,-1-2 0,-2-1 1,34-41-1,-34 36 31,2 1-1,57-48 1,-77 73 82,0-1 1,1 1-1,0 1 0,0 0 0,0 1 1,18-6-1,-26 10-21,-3 6-6,-11 149-11,0 3-74,1-63 35,7-77 410,7-68 3895,-1 31-4258,1-1 1,0 1 0,2 1-1,0-1 1,15-29 0,8-6-249,-11 19 205,2 1 0,1 0-1,2 2 1,30-34-1,-48 61-79,0 1-1,1 0 0,0 1 1,0-1-1,0 1 1,0 0-1,1 1 0,-1-1 1,12-3-1,2 6-380,-16 1 403,-2 1 73,-1 0 0,1 0-1,0 0 1,-1 0-1,1 0 1,-1 0-1,1 0 1,-1 0 0,0 1-1,1-1 1,-1 0-1,0 1 1,0-1 0,0 1-1,0 0 1,0-1-1,1 4 1,-1-2 16,4 10 48,-1-1-1,0 1 0,-1 0 1,0 1-1,-1-1 0,-1 0 0,0 22 1,1 4 19,-3 20 30,-1-13-30,-11 47-284,13-92 213,0-1 0,0 1 0,0-1-1,1 1 1,-1-1 0,0 1 0,0-1 0,0 0-1,0 1 1,0-1 0,0 1 0,0-1 0,0 1-1,0-1 1,0 1 0,0-1 0,-1 1 0,1-1 0,0 1-1,0-1 1,0 0 0,-1 1 0,1-1 0,0 1-1,0-1 1,-1 0 0,1 1 0,0-1 0,-1 0-1,1 1 1,0-1 0,-1 0 0,0 1 0,1-3 17,1-1 0,-1 1 1,1 0-1,-1 0 0,1 0 1,0 0-1,0 0 0,0 0 1,0 0-1,0 0 1,0 0-1,2-2 0,68-140 37,-40 92 6,-13 19-44,1 1 0,2 1 0,45-54 0,-23 49-113,-39 34 62,-1-1 1,1 1-1,0 0 0,0 0 0,0 1 0,0-1 1,0 1-1,0 0 0,0 0 0,8-1 0,-10 2-24,6 49-91,9 204-553,-15-236 793,17 121 468,-18-109-1146,-2-6-1428</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47.330"/>
    </inkml:context>
    <inkml:brush xml:id="br0">
      <inkml:brushProperty name="width" value="0.2" units="cm"/>
      <inkml:brushProperty name="height" value="0.2" units="cm"/>
      <inkml:brushProperty name="color" value="#FF0066"/>
    </inkml:brush>
  </inkml:definitions>
  <inkml:trace contextRef="#ctx0" brushRef="#br0">53 207 284,'-6'-6'641,"6"6"-604,0-1 0,-1 1 1,1-1-1,0 1 0,-1-1 1,1 1-1,-1-1 0,1 1 0,0-1 1,-1 1-1,1 0 0,-1-1 1,0 1-1,1 0 0,-1-1 1,1 1-1,-1 0 0,1 0 0,-1-1 1,0 1-1,1 0 0,-1 0 1,0 0-1,1 0 0,-1 0 1,1 0-1,-1 0 0,0 0 0,1 0 1,-1 0-1,0 0 0,1 1 1,-1-1-1,1 0 0,-1 0 1,1 1-1,-1-1 0,0 0 0,1 0 1,-1 1-1,1-1 0,-1 1 1,1-1-1,0 1 0,-1-1 1,1 1-1,-1-1 0,1 1 1,0-1-1,-1 1 0,1-1 0,0 1 1,0-1-1,-1 1 0,1 1 1,-2 0 20,2-2-54,0 0 1,-1 0-1,1 0 0,0 0 0,0 1 0,-1-1 0,1 0 1,0 0-1,-1 0 0,1 1 0,0-1 0,0 0 0,-1 0 0,1 1 1,0-1-1,0 0 0,0 1 0,0-1 0,-1 0 0,1 1 1,0-1-1,0 0 0,0 1 0,0-1 0,0 0 0,0 1 0,0-1 1,0 0-1,0 1 0,0-1 0,0 1 0,0-1 0,0 0 1,0 1-1,0 0 0,4 18 116,-3-10 100,0-8-209,-1 0 1,0 0-1,0 0 1,0 0-1,1 0 1,-1 0-1,0 0 1,1 0-1,-1 0 0,1-1 1,-1 1-1,1 0 1,-1 0-1,1 0 1,0-1-1,-1 1 1,1 0-1,0-1 1,0 1-1,-1-1 1,1 1-1,0-1 1,0 1-1,0-1 1,0 1-1,0-1 1,1 1-1,10 7 56,-10-7-58,0-1 0,0 0 0,0 0 0,-1 0-1,1-1 1,0 1 0,0 0 0,0-1-1,0 1 1,0-1 0,2 0 0,4-2 28,-5 3-32,0-1 0,0 0 1,0 0-1,0 0 0,0 0 0,0 0 0,0-1 0,0 0 1,-1 1-1,1-1 0,-1 0 0,1 0 0,-1 0 0,3-3 1,-2 2-5,6-5 130,0-1 0,-1 0 0,1 0 0,-2 0 0,0-1 0,0 0 1,-1-1-1,0 0 0,0 0 0,-1 0 0,5-20 0,-6 17 242,-3 11-266,0 0-1,-1 1 1,1-1 0,0 0-1,-1 0 1,0 0-1,0 0 1,0 0-1,0 0 1,0 1-1,0-1 1,-1 0 0,0 0-1,0-3 1,0 3-5,-11-24 567,11 26-648,1 0 1,-1 1-1,0-1 0,0 0 0,1 0 1,-1 0-1,0 0 0,0 1 1,0-1-1,0 1 0,0-1 0,0 0 1,0 1-1,0-1 0,0 1 0,0 0 1,0-1-1,0 1 0,0 0 0,0 0 1,-1 0-1,1 0 0,0 0 1,0 0-1,0 0 0,0 0 0,0 0 1,-2 1-1,-6 2-3,1 1 1,0-1-1,1 2 1,-1-1 0,1 1-1,0 0 1,0 0-1,1 1 1,-1 0-1,1 0 1,0 1-1,1 0 1,0 0 0,0 0-1,-5 11 1,1-2 24,1 0 1,1 1 0,1 0-1,0 0 1,2 1 0,-6 30 0,2 0-59,5-37-36,1 0 0,0 0-1,1 1 1,0-1 0,1 1 0,0-1-1,0 0 1,2 1 0,-1-1 0,4 12 0,-2-14 64,0 0 1,0-1-1,1 1 1,0-1-1,1 1 1,0-1 0,0-1-1,1 1 1,0-1-1,0 0 1,0 0-1,1 0 1,0-1 0,1 0-1,-1-1 1,1 0-1,0 0 1,1 0-1,-1-1 1,1 0 0,-1-1-1,1 0 1,0-1-1,1 1 1,-1-2-1,0 1 1,18-1 0,-17 0-52,-1-1 1,1 0 0,-1-1 0,1 0 0,-1-1 0,1 0 0,-1 0 0,0-1 0,0 0 0,0-1 0,-1 0 0,1 0 0,-1-1 0,11-7-1,-4 0-515,-13 11 315,0 0 1,0 0-1,0 0 0,-1-1 1,1 1-1,0 0 0,-1-1 1,1 0-1,-1 1 0,0-1 0,1 0 1,-1 1-1,1-4 0,-1 1-142,-1 0-1,0 0 0,0 0 1,-1 0-1,1 0 0,-1 1 1,0-1-1,0 0 0,0 0 0,-2-3 1,-1-13-437</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48.635"/>
    </inkml:context>
    <inkml:brush xml:id="br0">
      <inkml:brushProperty name="width" value="0.2" units="cm"/>
      <inkml:brushProperty name="height" value="0.2" units="cm"/>
      <inkml:brushProperty name="color" value="#FF0066"/>
    </inkml:brush>
  </inkml:definitions>
  <inkml:trace contextRef="#ctx0" brushRef="#br0">41 378 252,'-3'-2'360,"0"-2"-199,0 0 1,1 0-1,-1-1 1,1 1-1,0 0 1,0-1-1,0 0 0,1 1 1,-1-1-1,0-8 1,-3-15 481,2 17-481,1-1 0,0 1 0,1-1 0,1 1 0,-1-1 0,2 0 0,0 1 0,3-18 0,-2 22-144,-1 0-1,2-1 1,-1 1 0,1 0-1,0 0 1,1 0-1,0 1 1,0-1 0,0 1-1,1 0 1,6-7-1,1 0 147,1 1 0,19-14-1,-27 22-124,0 0-1,1 1 0,-1 0 0,1 0 0,0 1 0,0-1 1,0 1-1,0 1 0,0-1 0,8 0 0,-10 1-42,1 1-1,0 0 1,-1 0-1,1 0 1,-1 1-1,1-1 0,0 1 1,-1 0-1,1 1 1,-1-1-1,0 1 1,1 0-1,-1 0 1,0 0-1,0 0 1,4 4-1,-3-2 7,-1 1 0,1-1 0,-1 1 1,0 0-1,-1 0 0,1 1 0,-1-1 0,0 1 0,0-1 0,-1 1 0,3 10 0,4 12 151,-1 2 0,-2-1 0,0 1-1,-3 0 1,0 0 0,-2 1 0,-1-1 0,-2 0 0,-9 55-1,6-57-49,5-19-52,-2-1-1,1 0 0,-1 1 1,-1-1-1,-3 9 1,-30 52 719,34-71-580,-1 0-1,1-1 0,0 1 1,-1 0-1,1-1 0,1 1 0,-1-1 1,0 0-1,1 0 0,-1 0 0,1 0 1,0 0-1,0 0 0,0 0 1,0 0-1,0-3 0,-2-10-204,0 0-1,1 0 1,1 0 0,1 0-1,0 0 1,1 0 0,0 0-1,2 0 1,0 1 0,0-1-1,2 1 1,0 0 0,13-28-1,-3 13-6,1 1-1,1 0 1,2 1-1,1 1 1,40-42-1,-54 62 44,1 0 1,1 0-1,0 1 1,0 0-1,0 0 1,0 1-1,1 0 1,0 1-1,0 0 0,0 0 1,0 1-1,11-3 1,-19 6-29,1 0-1,-1 1 1,0-1 0,1 0 0,-1 0 0,0 1 0,1-1 0,-1 1-1,0-1 1,1 1 0,-1 0 0,0-1 0,0 1 0,0 0 0,0 0-1,0 0 1,0 0 0,0 0 0,0 0 0,1 2 0,14 22-92,7 26-277,27 91 0,-45-124 374,-1 1-1,0-1 0,-2 1 1,0 0-1,-1-1 0,-1 1 0,-1 0 1,-6 37-1,2-45 120,1 1-1,-2-1 1,1 1-1,-1-2 1,-1 1-1,-14 17 1,6-13-973,15-15 853,-1-1 0,1 1 0,0 0 0,0 0 0,-1 0 0,1 0 0,0-1 0,0 1 0,-1 0 0,1 0 0,0-1 0,0 1 1,0 0-1,0-1 0,-1 1 0,1 0 0,0 0 0,0-1 0,0 1 0,0 0 0,0-1 0,0 1 0,0 0 0,0-1 0,0 1 0,0 0 0,0-1 0,0 1 0,0 0 0,0 0 0,0-1 0,0 1 0,0 0 0,1-1 0,10-50 716,-7 34-557,-3 14-130,0-1 0,0 1 0,0 0 0,0 0 0,0 0-1,1-1 1,-1 1 0,1 1 0,2-5 0,5-7 21,79-170 38,-72 155-99,2 0 0,0 2 0,2 0 0,26-26 0,-37 45-22,0 1 0,0 0 1,1 1-1,0-1 0,0 2 0,15-7 0,-21 11-72,-1 1 34,0 0 70,0 0 0,-1 0 0,1 1 0,0-1 0,-1 1-1,1 0 1,0 0 0,-1 0 0,1 0 0,-1 0 0,1 0-1,-1 1 1,0-1 0,1 1 0,-1-1 0,0 1 0,4 4 0,-3-1 14,1 0 0,-1 0 0,1 0 0,-2 1 0,1-1 0,0 1 0,2 10 0,1 10 54,-1-1-1,-1 1 1,0 27 0,-3-37-50,0 42 0,-3 0 0,-2-1 0,-21 107 0,12-92-35,-40 164 413,19-97-10,26-103-306,0-2 23,-5 53 0,8-42-48,-3 61 105,8-70-106,3-1-1,7 41 1,-9-68-49,1 0 1,-1 0 0,2-1-1,-1 1 1,1-1-1,1 1 1,-1-1-1,1 0 1,6 7 0,-8-11-35,1 0 1,-1 0 0,1-1 0,0 1-1,0-1 1,0 0 0,0 0 0,0 0-1,1 0 1,-1-1 0,1 1 0,-1-1 0,1 0-1,-1 0 1,1 0 0,0 0 0,0-1-1,-1 0 1,1 0 0,0 0 0,5 0-1,2-2-179,-1 1 0,0-1 0,1-1 0,16-7 0,-22 9-115,-1-1 1,1 0 0,-1-1 0,0 1-1,0-1 1,0 0 0,0 0 0,0 0 0,0 0-1,-1-1 1,0 0 0,5-6 0,27-47-4572,-21 35 3207</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49.210"/>
    </inkml:context>
    <inkml:brush xml:id="br0">
      <inkml:brushProperty name="width" value="0.2" units="cm"/>
      <inkml:brushProperty name="height" value="0.2" units="cm"/>
      <inkml:brushProperty name="color" value="#FF0066"/>
    </inkml:brush>
  </inkml:definitions>
  <inkml:trace contextRef="#ctx0" brushRef="#br0">97 47 72,'-18'-11'1455,"31"-9"-808,0 5 600,-15 48-556,-1 0 0,-14 55 0,4-26-225,-15 51 158,1-4-79,21-74-410,-1 69 0,6-103-193,1-1-1,0 1 1,0 0-1,0 0 1,0-1-1,0 1 0,0 0 1,0-1-1,0 1 1,0 0-1,0 0 1,0-1-1,1 1 0,-1 0 1,0-1-1,0 1 1,1 0-1,-1-1 1,0 1-1,1-1 1,-1 1-1,1 0 0,-1-1 1,1 1-1,-1-1 1,1 1-1,-1-1 1,1 0-1,-1 1 1,1-1-1,0 1 0,-1-1 1,1 0-1,0 0 1,-1 1-1,1-1 1,1 0-1,-2 0-22,1 0 0,0-1 0,0 1 0,-1 0 0,1-1 1,0 1-1,-1-1 0,1 1 0,-1-1 0,1 1 0,0-1 0,-1 1 0,1-1 0,-1 0 0,1 1 0,-1-1 1,0 0-1,1 1 0,-1-1 0,0 0 0,1 0 0,-1 1 0,0-1 0,0 0 0,1 0 0,-1 1 0,0-1 1,0 0-1,0 0 0,0 0 0,0 0 0,7-34-1523,-6 24 715</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49.597"/>
    </inkml:context>
    <inkml:brush xml:id="br0">
      <inkml:brushProperty name="width" value="0.2" units="cm"/>
      <inkml:brushProperty name="height" value="0.2" units="cm"/>
      <inkml:brushProperty name="color" value="#FF0066"/>
    </inkml:brush>
  </inkml:definitions>
  <inkml:trace contextRef="#ctx0" brushRef="#br0">56 0 168,'0'0'177,"-1"6"-24,-1 0-117,0 1-1,-1-2 1,0 1-1,0 0 1,-7 10 0,6-10-18,0 0 1,0 0 0,1 1 0,0-1 0,0 1-1,1-1 1,-3 9 0,4-12-18,1 0-1,-1 1 1,0-1-1,1 1 1,-1 0-1,1-1 1,0 1-1,1-1 1,-1 1-1,2 6 1,-1-3 0,0-4-2,0-1-1,0 1 1,0-1 0,0 0 0,0 1 0,0-1-1,1 0 1,-1 0 0,1 1 0,0-1 0,-1 0-1,1-1 1,0 1 0,0 0 0,0-1 0,1 1 0,-1-1-1,0 1 1,0-1 0,1 0 0,-1 0 0,1 0-1,-1 0 1,1-1 0,-1 1 0,1-1 0,0 1-1,-1-1 1,1 0 0,-1 0 0,1 0 0,0 0-1,-1 0 1,1-1 0,-1 0 0,4 0 0,4-4 9,0 0 1,0-1 0,-1 0 0,0-1-1,0 0 1,12-12 0,-19 17-2,1 0 8,0-1 0,0 1 1,-1-1-1,1 0 0,-1 1 1,1-1-1,-1 0 0,0 0 0,0-1 1,0 1-1,-1 0 0,1-1 1,-1 1-1,0-1 0,0 1 1,0-1-1,0-5 0,-1 6-4,-1 0 0,0 0 0,0 0 0,0 0 0,0 0 0,0 1 0,-1-1 0,1 0 0,-1 1 0,0-1 0,1 1 0,-1-1 0,-1 1 0,1 0 0,0 0 0,0 0 0,-1 0 0,1 0 0,-4-1 0,4 1 6,0 2-16,1-1 0,0 0 1,-1 1-1,1-1 0,0 1 1,-1-1-1,1 1 0,-1 0 0,1-1 1,-1 1-1,1 0 0,-1 0 1,1 0-1,-3 0 0,-19 58-956,22-56 598</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50.183"/>
    </inkml:context>
    <inkml:brush xml:id="br0">
      <inkml:brushProperty name="width" value="0.2" units="cm"/>
      <inkml:brushProperty name="height" value="0.2" units="cm"/>
      <inkml:brushProperty name="color" value="#FF0066"/>
    </inkml:brush>
  </inkml:definitions>
  <inkml:trace contextRef="#ctx0" brushRef="#br0">51 563 292,'-5'1'-22,"-27"2"1010,31-3-915,1 0 0,-1 0 0,1 0 0,-1 0 1,1 0-1,-1 0 0,1 0 0,-1-1 0,1 1 0,0 0 0,-1 0 0,1-1 0,-1 1 0,1 0 0,-1-1 1,1 1-1,0 0 0,-1-1 0,1 1 0,0 0 0,-1-1 0,1 1 0,0-1 0,0 1 0,-1-1 0,1 1 0,0-1 1,-3-4-25,7 0 170,-1 0 0,1 1 1,0 0-1,1 0 1,-1 0-1,0 0 0,1 1 1,7-5-1,10-9-243,-7 3-11,-2 0-1,0-1 1,-1 0 0,0-1 0,-1 0 0,14-29-1,38-113-11,-43 105 221,13-56-200,-32 106 19,0 1-1,0-1 0,-1 1 1,1-1-1,-1 0 0,0 1 0,0-1 1,0 1-1,0-1 0,0 1 1,0-1-1,-1 0 0,-1-4 0,-17 9 518,16-1-447,1 1 15,-2 1-52,1 1 0,-1 0 0,1 0 1,0 0-1,0 0 0,1 0 0,-1 0 1,1 1-1,0-1 0,0 1 1,1 0-1,-1-1 0,1 1 0,-1 9 1,1-3-15,1-1 0,0 0 0,1 1 0,0-1 0,0 0 0,6 19 0,3 0-4,2 0 1,0 0 0,31 49-1,-36-66 14,9 14-130,0 2 1,-1 0 0,17 50-1,-31-75 139,0 0 1,-1 0-1,1 0 0,-1 0 1,0 1-1,0-1 0,0 0 1,0 0-1,0 1 0,-1-1 0,0 0 1,1 0-1,-1 0 0,0 0 1,-1 0-1,1 0 0,0 0 1,-4 4-1,-6 17 312,9-22-320,1 0 0,-1 0 0,1 0 0,-1 0 1,0-1-1,0 1 0,1 0 0,-1-1 1,0 0-1,0 1 0,-1-1 0,1 0 0,0 0 1,0 0-1,-1 0 0,-3 0 0,-40 10 143,45-11-170,0 1-1,0-1 1,0 0-1,0 1 1,0-1-1,-1 1 1,1-1-1,1 1 1,-1 0-1,0-1 1,0 1-1,0 0 1,0-1-1,0 1 1,1 0-1,-1 0 1,0 0-1,0 0 1,1 0-1,-1 0 1,1 0-1,-1 0 1,0 2-1,1-3 45,-5-21-1286,-16-27-3490,17 32 4135</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50.601"/>
    </inkml:context>
    <inkml:brush xml:id="br0">
      <inkml:brushProperty name="width" value="0.2" units="cm"/>
      <inkml:brushProperty name="height" value="0.2" units="cm"/>
      <inkml:brushProperty name="color" value="#FF0066"/>
    </inkml:brush>
  </inkml:definitions>
  <inkml:trace contextRef="#ctx0" brushRef="#br0">80 90 52,'0'-7'287,"1"-1"0,-1 1 1,1 0-1,1 0 0,-1 0 0,1 0 0,1 0 0,-1 1 1,1-1-1,8-13 1280,-13 32-1102,0 0 0,-1-1 0,-1 1 0,0-1 0,0 0-1,-11 19 1,-9 23 60,14-29-409,1 1 0,2 0 0,1 1 0,0 0 0,2-1 0,1 2 0,2-1 0,0 0 0,1 0 0,2 0 0,7 38 0,28 84 1126,-35-143-1316,0-1 0,0 0 0,1 0-1,-1 0 1,1 0 0,0-1 0,0 1 0,0-1 0,6 5 0,3 5 143,-10-12-39,-1 1 1,1-1-1,-1 0 0,1 0 0,0 0 0,0 0 0,-1 0 1,1 0-1,0-1 0,0 1 0,0-1 0,0 1 0,0-1 0,0 1 1,0-1-1,0 0 0,4 0 0,0 0-107,1 0-151,1 0-1,-1 0 1,0-1-1,0 0 1,0 0 0,0 0-1,0-1 1,11-5-1,-13 5-109,0-1-1,0 0 0,-1 0 1,1 0-1,-1-1 1,0 0-1,0 1 1,0-1-1,-1-1 0,1 1 1,-1 0-1,0-1 1,0 0-1,3-8 1,-5 10 133,0 0 1,0 0 0,0 0 0,-1 0-1,1 0 1,-1-1 0,0 1 0,0 0 0,0 0-1,0 0 1,-2-6 0,2 5 26,-1-6-533</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50.929"/>
    </inkml:context>
    <inkml:brush xml:id="br0">
      <inkml:brushProperty name="width" value="0.2" units="cm"/>
      <inkml:brushProperty name="height" value="0.2" units="cm"/>
      <inkml:brushProperty name="color" value="#FF0066"/>
    </inkml:brush>
  </inkml:definitions>
  <inkml:trace contextRef="#ctx0" brushRef="#br0">109 54 188,'-28'-8'1439,"-52"-23"1861,86 30-3222,1 0-1,-1 0 1,0 0-1,1 1 1,9 0-1,-15 0-66,266 12 548,-197-11-180,54-1 105,1-20-179,-120 20-216,8-1 198,-17-1 56,-4 1-168,8 1-178,0 0 0,0 0-1,0 0 1,0 1 0,0-1-1,0 0 1,0 0-1,0 0 1,0 0 0,0 0-1,0 0 1,0 0 0,0 0-1,1 0 1,-1 0 0,0 0-1,0 0 1,0 0-1,0 0 1,0 1 0,0-1-1,0 0 1,0 0 0,0 0-1,0 0 1,-1 0-1,1 0 1,0 0 0,0 0-1,0 0 1,0 0 0,0 0-1,0 0 1,0 0-1,0 0 1,0 0 0,0 1-1,0-1 1,0 0 0,0 0-1,0 0 1,0 0 0,0 0-1,0 0 1,0 0-1,0 0 1,0 0 0,0 0-1,-1 0 1,1 0 0,0 0-1,0 0 1,0 0-1,0 0 1,0 0 0,0 0-1,0 0 1,0 0 0,0 0-1,0 0 1,0 0-1,0 0 1,-1 0 0,2 1-116,-9 2-1621,5-2 1363,1 0 0,-1 1-1,1-1 1,0 1-1,0 0 1,-1 0 0,1 0-1,-2 3 1,-5 3-815,2 1 110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53.376"/>
    </inkml:context>
    <inkml:brush xml:id="br0">
      <inkml:brushProperty name="width" value="0.2" units="cm"/>
      <inkml:brushProperty name="height" value="0.2" units="cm"/>
    </inkml:brush>
  </inkml:definitions>
  <inkml:trace contextRef="#ctx0" brushRef="#br0">48 335 104,'0'0'288,"-5"-1"-31,-12-1 54,13 1-16,-6-3 1214,2 1-1257,4 2 16,7 1-60,19-3-202,90-8-1,-19 2-84,-52 4 32,66-12-330,-93 14 310,0 0 1,-1-2-1,1 0 0,-1 0 1,17-10-1,-22 11 37,20-15-31,-26 18 59,-1 0 1,0 0-1,0 0 0,0 0 0,0 0 0,0-1 1,0 1-1,0 0 0,0-1 0,0 1 0,0-1 1,-1 1-1,1-1 0,-1 1 0,1-1 0,-1 1 1,1-4-1,-1-18-2,1 11 65,-1 1 0,0-1 1,-1 0-1,0 1 0,-1-1 0,0 1 1,-5-13-1,6 8 155,1 15-201,1 0 1,-1-1 0,0 1 0,0 0 0,0 0-1,0-1 1,0 1 0,0 0 0,-1-1-1,1 1 1,0 0 0,-1 0 0,1 0-1,-1-1 1,1 1 0,-1 0 0,1 0 0,-2-2-1,2 3-9,-1-1 1,1 0-1,0 1 0,-1-1 0,1 0 0,0 0 0,0 1 0,0-1 0,0 0 0,-1 0 0,1 1 1,0-1-1,0 0 0,1 0 0,-1 0 0,0 1 0,0-1 0,0 0 0,0 0 0,1 1 1,-1-2-1,1 0 13,0-1 47,-3 5-50,1 0-1,0 0 1,-1 0-1,1 0 0,0 0 1,0 0-1,0 1 1,1-1-1,-1 0 0,1 1 1,-1-1-1,1 1 1,0-1-1,0 0 0,0 4 1,-6 60-32,6-53 15,1-1 1,-1 1-1,2 0 1,0-1-1,0 1 1,2-1-1,-1 1 1,1-1-1,7 13 1,14 11-5,-24-35 2,0 0 0,1 1-1,-1-1 1,1 0 0,-1 0 0,1 0-1,0 0 1,-1 0 0,1-1-1,0 1 1,0 0 0,0-1 0,-1 1-1,1-1 1,0 0 0,0 1-1,0-1 1,0 0 0,0 0 0,0 0-1,1-1 1,14-1-12,-13 2 17,0 0 0,0 0 0,0-1 0,-1 0 0,1 0 0,0 0 0,0 0 0,0 0 0,-1-1 0,1 0 0,0 1 0,5-5 0,3-4 10,-1 0 0,0-1-1,0 0 1,-1 0 0,-1-1-1,0 0 1,0-1 0,-1 0-1,10-24 1,-11 20 97,-3 2 927,-24 18-685,16-1-341,1 0 1,0-1-1,0 1 1,1 1 0,-1-1-1,0 0 1,1 1 0,-1-1-1,1 1 1,0 0 0,-3 5-1,-23 39 96,24-39-77,0 0-22,1 0 0,1 0 0,0 1 0,0 0 0,0-1 0,1 1 0,1 0 0,-1 0 0,1-1 0,3 19 1,1-9 80,1-1 1,1 1 0,8 17 0,-12-31-136,1 0 1,0-1-1,0 0 1,0 0-1,0 0 1,1 0-1,-1 0 1,1-1-1,0 0 1,-1 1-1,1-1 0,0 0 1,1-1-1,-1 1 1,8 1-1,0 1-266,-11-3 209,0-1-1,0 1 0,0-1 0,0 1 0,0-1 0,0 0 0,1 1 0,-1-1 0,0 0 0,0 0 0,0 0 0,0 1 0,0-1 0,0-1 1,1 1-1,-1 0 0,0 0 0,0 0 0,0 0 0,0-1 0,0 1 0,0-1 0,0 1 0,0-1 0,0 1 0,0-1 0,0 0 0,0 1 1,0-1-1,0 0 0,0 0 0,0 1 0,0-3 0,6-4-69,-4 5-308</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51.580"/>
    </inkml:context>
    <inkml:brush xml:id="br0">
      <inkml:brushProperty name="width" value="0.2" units="cm"/>
      <inkml:brushProperty name="height" value="0.2" units="cm"/>
      <inkml:brushProperty name="color" value="#FF0066"/>
    </inkml:brush>
  </inkml:definitions>
  <inkml:trace contextRef="#ctx0" brushRef="#br0">219 309 252,'2'0'73,"1"0"0,-1 0 0,0 0 0,0-1 0,0 1 0,0-1 0,0 0 0,0 1 0,0-1 0,0 0-1,0 0 1,0 0 0,0 0 0,2-2 0,-1 0-44,0 2 289,-1-2-35,16-17 386,-10 12-416,0-1 0,-1 1 0,0-2 0,9-14-1,-15 20-123,1 1-1,-1-1 0,1 0 0,-1 1 0,0-1 0,0 0 0,-1 0 0,1 0 1,-1 1-1,0-1 0,0 0 0,0 0 0,-1 0 0,1 0 0,-1 0 1,0 1-1,0-1 0,-2-6 0,-47-101 1276,49 110-1389,0-1-1,0 1 1,0-1-1,0 1 1,0-1 0,0 1-1,-1 0 1,1 0-1,0 0 1,-1-1 0,1 1-1,-1 0 1,1 1-1,-1-1 1,1 0-1,-1 0 1,0 1 0,1-1-1,-1 1 1,0-1-1,0 1 1,1 0 0,-1 0-1,0-1 1,-2 2-1,0-1-12,0 0 0,0 0 0,0 1 0,-1 0 0,1 0 0,0 0 0,0 0 0,0 1 0,1 0 0,-5 2 0,-8 7-5,0 1 1,1 0 0,-20 23-1,22-22 25,3-2-16,0 1-1,1 0 0,1 0 0,0 1 0,0 0 1,1 1-1,1-1 0,0 1 0,1 0 1,1 1-1,0-1 0,1 1 0,1 0 0,0 0 1,1 0-1,0 0 0,1 0 0,1 0 0,0 0 1,2-1-1,6 30 0,-3-28 15,0 0 1,13 25-1,-19-40-27,1 0 1,0-1-1,0 1 1,-1 0-1,1 0 1,0 0-1,0-1 1,0 1-1,0 0 1,0-1-1,0 1 1,0-1-1,0 1 1,0-1-1,2 1 0,1 1-7,-2-1 14,1 0-1,-1 0 1,1 0-1,-1 0 1,1 0-1,0 0 1,-1-1-1,1 1 1,0-1-1,0 0 1,-1 0-1,1 0 1,0 0-1,0-1 1,-1 1-1,1 0 1,0-1-1,-1 0 1,4-1-1,4-1 8,-1 0 0,1-1 0,15-9 0,-15 7 0,-1-1 0,0-1-1,0 0 1,-1 0 0,0 0 0,-1-1-1,1-1 1,-2 1 0,1-1 0,8-20-1,-4 7-10,-1-1 0,-2 0-1,11-48 1,-15 43 337,-1 0 0,-2-42-1,-1 66-182,0 6-152,0 0-1,0-1 1,0 1 0,-1 0-1,1-1 1,0 1 0,-1-1-1,1 1 1,0 0 0,-1-1-1,1 1 1,-1-1 0,1 1-1,-1-1 1,1 1 0,-1-1-1,1 1 1,-1-1 0,0 1-1,-13 14-95,10-1 97,1-1 0,0 0 0,0 1 0,2 0 0,0-1 0,1 23 0,8 85 138,-8-113-214,1-1 1,0 1 0,1-1-1,-1 1 1,1-1 0,1 0-1,0 0 1,0 0 0,0 0 0,0 0-1,1-1 1,1 1 0,-1-1-1,1 0 1,0-1 0,0 1 0,0-1-1,1 0 1,0 0 0,7 4-1,-12-8-89,0 0-1,0-1 1,1 1-1,-1 0 1,0-1-1,1 1 1,-1-1-1,0 0 1,1 1-1,-1-1 0,1 0 1,-1 0-1,1 0 1,-1 0-1,2 0 1,23-35-3684,-17 23 2805</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52.386"/>
    </inkml:context>
    <inkml:brush xml:id="br0">
      <inkml:brushProperty name="width" value="0.2" units="cm"/>
      <inkml:brushProperty name="height" value="0.2" units="cm"/>
      <inkml:brushProperty name="color" value="#FF0066"/>
    </inkml:brush>
  </inkml:definitions>
  <inkml:trace contextRef="#ctx0" brushRef="#br0">132 78 224,'2'-14'404,"0"10"-191,-1 0 1,0-1-1,0 1 1,-1-1-1,0 1 1,1-1 0,-2 1-1,1-1 1,-8-14 3724,-6 15-3670,6 23 123,-2 7-30,-13 42 1,10-26-140,2 1-85,1 0 0,-3 47 0,8-41-101,-13 174 361,17-176-318,-1-28-67,2 1 0,2 23 0,-1-12 168,-2-23 200,-3-26-105,4 8-260,-1-1 1,2 1-1,0 0 0,0-1 0,1 1 0,5-18 0,5-36 341,-8 38-461,0 1 0,2-1 1,1 1-1,1 1 1,1-1-1,1 1 0,1 1 1,1 0-1,1 0 0,1 2 1,31-38-1,-39 53 93,1-1 0,0 2-1,1-1 1,-1 1 0,1 0 0,0 1-1,0 0 1,0 0 0,0 0-1,1 1 1,17-3 0,-21 5 11,1 0 0,0 0-1,0 1 1,0 0 0,0 0 0,0 0 0,0 1 0,0 0 0,-1 0 0,1 1-1,0 0 1,0-1 0,-1 2 0,0-1 0,1 1 0,-1 0 0,0 0-1,0 0 1,6 6 0,-9-7 0,0 1 1,0 0-1,0-1 0,-1 1 0,1 0 0,-1 0 1,0 0-1,1 0 0,-1 0 0,-1 0 0,1 0 1,0 0-1,-1 0 0,1 0 0,-1 1 0,0-1 1,0 0-1,-1 4 0,0 2-19,0-1 1,0 1-1,-1-1 1,0 0-1,-4 9 0,0-4 29,-1 0 0,-1-1-1,0 0 1,0-1 0,-1 1-1,-17 15 1,16-18 15,0 0 0,0-1 0,-1 0 0,0-1 0,-19 9 0,3-5-59,-16 9-23,38-16 49,-1-1 1,0 0 0,0-1-1,0 1 1,-1-1 0,1 0-1,-8 1 1,-29 10-43,29-9 98,10-9 45,4 5-89,0-1 0,1 0 1,-1 1-1,0-1 1,1 1-1,-1-1 0,1 1 1,-1-1-1,1 1 1,-1-1-1,1 1 0,-1-1 1,1 1-1,-1-1 1,1 1-1,0 0 0,-1-1 1,1 1-1,-1 0 1,1 0-1,0 0 0,-1-1 1,1 1-1,0 0 1,-1 0-1,1 0 0,1 0 1,17-20-18,3 9-22,-15 7 30,0 0-1,1 0 0,0 1 0,0 0 0,0 0 0,0 1 0,12-2 0,-18 4 7,-1 0-1,0 0 1,1 0-1,-1 0 1,1 0-1,-1 0 1,1 0 0,-1 1-1,1-1 1,-1 1-1,1-1 1,-1 1-1,0-1 1,1 1-1,-1 0 1,0-1-1,0 1 1,1 0 0,-1 0-1,0 0 1,0 0-1,0 0 1,0 0-1,0 0 1,0 0-1,0 2 1,18 38 0,-10-19 11,8 7 90,23 27 0,-20-29 134,17 31 0,-28-43-47,1-1 0,19 21 1,2 3-1891,-30-36 1311,0 1 0,0-1 0,0 1 0,0 0 0,-1-1 0,1 1 0,-1 0 0,1 0 0,-1-1 0,0 1 0,-1 5 0,1-2-523</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53.241"/>
    </inkml:context>
    <inkml:brush xml:id="br0">
      <inkml:brushProperty name="width" value="0.2" units="cm"/>
      <inkml:brushProperty name="height" value="0.2" units="cm"/>
      <inkml:brushProperty name="color" value="#FF0066"/>
    </inkml:brush>
  </inkml:definitions>
  <inkml:trace contextRef="#ctx0" brushRef="#br0">62 267 144,'-17'-12'3044,"32"22"-1737,-12-9-1305,0 0 0,-1 0 0,1-1 0,0 1 0,-1-1 0,1 0 0,0 1 0,0-1 0,0 0 0,-1-1 0,1 1 0,0 0 0,0-1 0,-1 0 0,1 1 0,2-3 0,3 0 11,-1 0 1,0-1-1,0 0 0,0-1 1,8-7-1,6-6 44,-1-2-1,20-26 1,-38 44-20,-1 1 1,0-1-1,0 0 0,0 0 1,-1 0-1,1 0 0,0 0 1,-1 0-1,1 0 0,-1 0 1,0 0-1,1 0 0,-1 0 1,0 0-1,0 0 0,-1-4 0,-8-31 700,7 33-578,1 0-106,-11-29 679,11 31-680,0 1 0,0-1 0,0 0 0,0 0 0,0 1 0,0-1 0,-1 1 0,1-1 0,0 1 0,-1-1 0,1 1 0,-1 0 0,0 0 0,1 0 0,-4-2 0,1 2-30,1-1 1,-1 1-1,0 0 0,0 0 1,1 0-1,-1 0 0,0 1 1,0-1-1,0 1 0,0 0 1,0 0-1,0 1 0,0-1 1,1 1-1,-1 0 0,0 0 1,0 0-1,1 0 0,-1 1 1,0 0-1,1-1 0,0 1 0,-1 0 1,1 1-1,0-1 0,-3 3 1,-6 6-16,5-5-3,0 0 0,1 0 0,0 1 1,-8 10-1,8-6 11,0-1 0,0 1 0,1-1 0,0 1 0,1 1 1,0-1-1,1 1 0,1-1 0,0 1 0,-2 21 0,4-13-1,0 1 0,1 0 0,2-1-1,0 1 1,8 30 0,-6-39-6,-1 0-1,2-1 1,0 1-1,0-1 1,1 0-1,0-1 1,1 0-1,0 0 1,1-1-1,0 1 1,0-2-1,1 0 1,0 0-1,0 0 1,1-1-1,0-1 1,21 9-1,-23-12-9,1 0-1,0-1 1,0 0-1,0-1 1,0 0-1,0-1 1,0 1-1,0-2 0,0 0 1,0 0-1,0-1 1,17-5-1,-14 3 47,-2 1 3,-1 0 1,0-1-1,0 0 0,0 0 1,0-1-1,-1-1 0,15-10 1,-13 5-85,0 0 1,0-1-1,-1 0 0,0-1 1,12-23-1,-20 33 30,8-11-22,-2-1 1,0 0-1,-1-1 1,0 0-1,-1 0 1,4-19-1,-3 14 22,-6 16 2,-1 1 0,3-14 277,-14 31-91,9-10-221,0 0 1,0 1 0,0-1 0,1 1 0,-1-1 0,1 1 0,0 0 0,0-1-1,0 1 1,0 5 0,-9 25 26,-14 17 267,9-15-159,14-31-116,0-1-1,-1 1 0,0 0 1,0-1-1,-4 8 0,-57 71 149,58-78-145,0-1 0,0-1 1,-1 1-1,1-1 0,-1 0 1,0 0-1,0 0 0,0-1 1,0 0-1,0 0 1,-1 0-1,1-1 0,0 0 1,-10 0-1,3 1-40,4-3 86,0 1 0,0-2 0,0 1 0,0-1 0,0 0 0,0-1 0,-16-7 1,-26-6-1,45 15 82,0 0-1,0-1 1,1 1 0,-1-1-1,0 0 1,1 0-1,0-1 1,0 0-1,-1 0 1,-4-4 0,8 5-141,-2-3-888,2 2 601,1 0-1,0 0 1,-1 1-1,1-1 1,0 0-1,1 0 1,-1-1-1,0 1 1,1 0-1,0 0 0,0 0 1,0 0-1,0-5 1,9-47-3035,-4 42 2317</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29.962"/>
    </inkml:context>
    <inkml:brush xml:id="br0">
      <inkml:brushProperty name="width" value="0.2" units="cm"/>
      <inkml:brushProperty name="height" value="0.2" units="cm"/>
      <inkml:brushProperty name="color" value="#FF0066"/>
    </inkml:brush>
  </inkml:definitions>
  <inkml:trace contextRef="#ctx0" brushRef="#br0">365 189 60,'-9'-13'458,"1"-1"1,-9-19-1,16 30-338,-1 0 0,1 0 0,-1 1 0,1-1 1,-1 1-1,0-1 0,0 1 0,0 0 0,0 0 0,-1 0 1,1 0-1,-1 0 0,1 0 0,-1 1 0,0-1 0,1 1 1,-1 0-1,-6-2 0,-18-13 1647,24 15-1460,1 0-258,-1 1 1,1 0-1,-1-1 1,1 1-1,-1 0 0,1 0 1,-1 0-1,1 0 1,-1 1-1,1-1 0,0 1 1,-1 0-1,1-1 1,-1 1-1,1 0 1,0 0-1,0 0 0,0 1 1,0-1-1,0 0 1,0 1-1,0 0 0,0-1 1,-2 4-1,-27 30 111,-29 43 0,48-60-125,2-1 0,0 2 0,1-1 0,1 1 0,-7 23 0,5-12 55,2 0 1,1 0 0,2 0-1,0 1 1,1 60 0,5-29 127,-1-41-157,0 1 1,1-1-1,2 0 0,5 27 0,49 175-439,-53-214 387,0 1-1,0-1 1,0 0-1,1 0 1,1-1-1,0 1 1,0-1-1,0 0 0,1-1 1,0 0-1,12 10 1,-16-15-12,0-1 1,0 0-1,0 0 1,0-1-1,1 1 1,-1 0-1,0-1 1,0 0-1,0 0 1,1 0-1,-1 0 0,0-1 1,0 1-1,0-1 1,0 1-1,0-1 1,0 0-1,6-3 1,-4 2 36,1-1 0,-1 1 1,1-1-1,-1 0 0,0-1 1,0 1-1,0-1 0,-1 0 1,1 0-1,5-7 0,15-23 85,-6 8-142,17-28 0,-24 31-32,-1-1 0,-1 0 1,13-47-1,6-78-147,-8 39 70,-16 79 117,0 1 0,-3-1 0,0 0 0,-2 1 0,-1-1 0,-2 0 0,-1 1-1,-1-1 1,-1 1 0,-2 0 0,-1 1 0,-17-37 0,-8 8-167,25 46 110,7 8-39,-1 1 0,0-1 0,0 1 0,0 0 0,0 0 0,0 0 0,-1 0 1,1 0-1,-1 1 0,0 0 0,1-1 0,-1 1 0,0 1 0,0-1 0,-1 1 0,-4-2 0,6 3-38,1-1 0,-1 1 0,1 0 0,-1 0 0,1 0 0,0 1 0,-1-1 0,1 1 0,-1-1 1,1 1-1,0 0 0,-1 0 0,1 0 0,0 0 0,0 0 0,0 0 0,0 0 0,0 1 0,0-1 0,0 1 0,0 0 0,1-1 0,-1 1 0,0 0 0,1 0 0,0 0 0,-1 0 0,1 0 0,-1 3 0,-7 17-948</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30.691"/>
    </inkml:context>
    <inkml:brush xml:id="br0">
      <inkml:brushProperty name="width" value="0.2" units="cm"/>
      <inkml:brushProperty name="height" value="0.2" units="cm"/>
      <inkml:brushProperty name="color" value="#FF0066"/>
    </inkml:brush>
  </inkml:definitions>
  <inkml:trace contextRef="#ctx0" brushRef="#br0">316 214 128,'2'-23'1460,"-1"14"-1016,-1 0-1,1 0 0,-1 1 0,-1-1 1,1 0-1,-1 0 0,-1 0 1,-4-13-1,3 15-81,0 1 0,0 0 0,-1 0 0,0 0 0,0 0-1,-6-6 1,9 11-348,-1 0-1,1 0 1,-1 0-1,0 1 1,0-1-1,1 0 1,-1 1-1,0-1 1,0 1-1,1 0 1,-1-1-1,0 1 1,0 0-1,0 0 1,0 0-1,1 0 0,-1 1 1,0-1-1,0 0 1,0 1-1,1-1 1,-1 1-1,0 0 1,0-1-1,1 1 1,-1 0-1,-2 2 1,-3 1-54,0 1 0,0 1 0,0-1 0,-8 9 0,-1 3 85,1 2 1,0 0-1,1 1 0,1 1 1,1 0-1,1 0 0,0 1 1,2 1-1,1-1 1,-9 39-1,2 18 100,-11 148 1,24-194-193,2-20 54,0 1 1,1-1-1,1 1 0,0-1 0,0 0 0,2 1 0,0-1 1,0-1-1,1 1 0,1-1 0,0 1 0,13 18 1,-17-28-4,1 1 1,0-1 0,1 0 0,-1 0 0,1 0 0,-1 0 0,1 0 0,0-1 0,0 1 0,0-1 0,0 0 0,0-1-1,0 1 1,1-1 0,-1 1 0,1-1 0,-1-1 0,1 1 0,-1-1 0,1 1 0,-1-1 0,1-1 0,0 1 0,-1 0 0,1-1-1,8-3 1,-1 1 13,0-1-1,0-1 0,-1 0 0,1 0 0,-1-1 0,0-1 1,-1 0-1,19-16 0,0-3 64,35-41 1,-54 55-101,-1-1-1,0 0 1,-1 0 0,0-1 0,-1 0 0,9-25 0,0-6-82,-8 25 30,-2-1-1,0-1 0,6-40 0,-8 21 6,-2 1 0,-3-47 0,0 70 91,-2-1-1,1 1 1,-2 0 0,0 0-1,-1 1 1,-1-1-1,-14-27 1,8 27-163,-1 0 0,0 1 0,-1 1 0,-1 0 0,-24-17 0,14 10-1022,23 20 692,-23 25-4822,20-11 4511</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31.153"/>
    </inkml:context>
    <inkml:brush xml:id="br0">
      <inkml:brushProperty name="width" value="0.2" units="cm"/>
      <inkml:brushProperty name="height" value="0.2" units="cm"/>
      <inkml:brushProperty name="color" value="#FF0066"/>
    </inkml:brush>
  </inkml:definitions>
  <inkml:trace contextRef="#ctx0" brushRef="#br0">143 188 60,'-1'-41'3094,"-14"-77"0,12 106-2250,4-3 854,-1 14-1694,-29 200 657,3-14-21,9-87-312,-18 71 131,30-151-465,1 1 0,1-1 0,0 0-1,1 28 1</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31.570"/>
    </inkml:context>
    <inkml:brush xml:id="br0">
      <inkml:brushProperty name="width" value="0.2" units="cm"/>
      <inkml:brushProperty name="height" value="0.2" units="cm"/>
      <inkml:brushProperty name="color" value="#FF0066"/>
    </inkml:brush>
  </inkml:definitions>
  <inkml:trace contextRef="#ctx0" brushRef="#br0">62 250 56,'-15'-34'620,"7"17"-2,1 0 0,0 0-1,1-1 1,1 0 0,-4-29-1,7 34-290,-1-40 1877,4 52-2168,0 0 0,-1 0 0,1 0-1,0 0 1,0 0 0,-1 0 0,1 0 0,0 0 0,0 1 0,0-1 0,0 0 0,0 1 0,0-1 0,0 0 0,1 1 0,-1-1 0,0 1 0,0 0 0,0-1 0,0 1 0,1 0 0,-1 0 0,0-1 0,0 1 0,3 1 0,46-1-193,-27 0 199,2 1-43,-1 1-1,1 1 1,-1 1-1,0 1 1,0 1-1,23 9 1,-30-9 2,1 2 0,-1 0 0,0 1 0,-1 1 0,0 0 0,-1 1 0,0 1 1,21 21-1,-33-31-2,-1 1 0,0-1 0,1 1 0,-1 0 0,0 0 1,0 0-1,-1 0 0,1 0 0,-1 0 0,1 0 0,-1 1 1,0-1-1,0 0 0,-1 1 0,1-1 0,-1 1 0,1-1 1,-1 5-1,-4 4 26,-1-1 1,0 0 0,0 0 0,-1 0-1,-1-1 1,0 1 0,0-2 0,-1 1 0,0-1-1,-14 13 1,-13 7 168,-57 38-1,61-45-161,12-9-191,-1 0 0,0-1 0,-26 11 0,-17-7-6028,59-16 5940,-5 1-1014</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32.174"/>
    </inkml:context>
    <inkml:brush xml:id="br0">
      <inkml:brushProperty name="width" value="0.2" units="cm"/>
      <inkml:brushProperty name="height" value="0.2" units="cm"/>
      <inkml:brushProperty name="color" value="#FF0066"/>
    </inkml:brush>
  </inkml:definitions>
  <inkml:trace contextRef="#ctx0" brushRef="#br0">465 217 220,'0'0'509,"15"-18"303,6-24 1695,-19 40-2382,-1-1 1,0 0 0,0 0-1,0 1 1,0-1 0,0 0-1,0 0 1,-1 0 0,1-5 0,0 0 202,-1-28 304,0 33-516,0-1-6,0 2-95,1-1-4,-1 0 0,0 1 1,0-1-1,0 1 0,0-1 1,-1 0-1,1 1 0,-1-1 0,1 1 1,-1-1-1,0 1 0,0 0 1,0-1-1,0 1 0,0 0 0,-1-1 1,1 1-1,-1 0 0,0 0 1,1 0-1,-1 1 0,0-1 0,0 0 1,0 1-1,0-1 0,-3-1 1,0 1-10,0 1 1,0-1 0,-1 1 0,1 0-1,0 1 1,0-1 0,-1 1 0,1 0-1,0 0 1,-1 1 0,1-1 0,0 1-1,-1 1 1,-4 1 0,-26 6-29,22-6 106,0 1 0,-23 9 1,32-11-56,0 0-1,1 1 1,-1 0-1,1 0 1,0 0 0,0 0-1,0 1 1,0-1 0,1 1-1,0 0 1,-6 8 0,2 1-81,0 1 0,0 0 0,2 0 1,0 0-1,0 1 0,1 0 0,-3 28 0,6-35 54,0 0-1,1 0 1,0 0-1,0 0 1,0 0-1,1 0 1,1 0-1,-1 0 1,1-1-1,1 1 0,-1 0 1,1-1-1,1 0 1,-1 1-1,1-1 1,9 12-1,-7-14 0,0 0 0,0-1 0,0 0 0,0 0 0,0 0 0,1-1 0,0 0 0,13 4 0,-9-3 16,-1 0 0,0 1-1,19 11 1,-15-7-17,-1 1 0,0 0 0,0 1 0,-1 0 0,20 26 0,-29-32 3,0 0 1,0 0-1,0 1 0,-1-1 0,0 1 0,0 0 0,-1 0 0,0 0 1,0 0-1,0 0 0,0 0 0,-1 0 0,0 0 0,-1 0 0,1 0 0,-1 0 1,0 0-1,-1-1 0,-3 12 0,3-10 8,-1-1 0,1 0 0,-1 0-1,-1 0 1,1 0 0,-1-1 0,0 1 0,0-1 0,0 0 0,-1 0-1,0-1 1,0 1 0,0-1 0,0 0 0,-1-1 0,0 1 0,-10 4-1,1-2 13,0-1 0,-1 0 0,1-1 0,-1-1 0,0-1-1,-21 2 1,-5-1-70,21 0 24,1-2 1,-1 0-1,0-2 1,-28-3-1,42 3 208,0 0-416,0 0 1,0-1 0,0 1-1,1-1 1,-1 0 0,-8-5-1,13 6 103,1 0-1,0 0 1,0 0-1,-1 0 0,1 0 1,0 0-1,0 0 1,0-1-1,0 1 1,0 0-1,0-1 1,0 1-1,1-1 0,-1 1 1,0-1-1,1 1 1,0-1-1,-1 1 1,1-1-1,0 0 0,-1 1 1,1-1-1,0 0 1,0 1-1,0-1 1,1 0-1,-1 1 0,0-1 1,1 1-1,-1-1 1,1 1-1,-1-1 1,2-2-1</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32.499"/>
    </inkml:context>
    <inkml:brush xml:id="br0">
      <inkml:brushProperty name="width" value="0.2" units="cm"/>
      <inkml:brushProperty name="height" value="0.2" units="cm"/>
      <inkml:brushProperty name="color" value="#FF0066"/>
    </inkml:brush>
  </inkml:definitions>
  <inkml:trace contextRef="#ctx0" brushRef="#br0">390 1 472,'0'0'3968,"-7"20"-3609,-14 1-58,-35 28-1,-3 2 118,30-24-271,-85 83-528,40-34-2892,58-62 2533,3-1-235</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58.141"/>
    </inkml:context>
    <inkml:brush xml:id="br0">
      <inkml:brushProperty name="width" value="0.2" units="cm"/>
      <inkml:brushProperty name="height" value="0.2" units="cm"/>
      <inkml:brushProperty name="color" value="#FF0066"/>
    </inkml:brush>
  </inkml:definitions>
  <inkml:trace contextRef="#ctx0" brushRef="#br0">592 58 92,'-1'0'27,"1"-1"1,0 0-1,-1 0 1,1 0-1,0 0 1,0 0-1,0 0 1,-1 0-1,1 0 1,0 0-1,0 0 1,1 0-1,-1 0 1,0 0-1,2-12 2597,-33 9-2297,-31-7 163,60 11-419,-16-11 226,-11 15-130,-16 15-125,34-14 9,1 0 1,-1-1 0,-15 4-1,16-5-24,0 1 0,1 0 0,0 1 0,-16 10 0,13-8-15,7-2 21,-1-1 1,1 1-1,0 1 0,1-1 0,-6 8 0,-9 11 117,9-12-47,1 1 0,-12 21 0,1-3 16,2-8 43,14-19-129,0 1 0,1-1 0,-1 1 0,1-1 1,0 1-1,0 0 0,-2 6 0,-13 27 83,-8 20 20,-5 41-118,27-83 71,1 1 1,-3 29 0,4-28-58,0 0 0,-9 31-1,8-34 28,1 0 0,1 0 0,0 0 0,1 0-1,0 0 1,2 0 0,0-1 0,4 19 0,-5-29-40,-1 0 0,0 0 1,0 0-1,0 0 0,0 0 1,-1 0-1,1 0 0,-3 6 0,-2 20-108,7-19 115,0 1 0,0-1 0,1 0 0,1 0 0,0 0 0,9 18 0,8 19-3,-20-47 54,10 6 36,-9-6-114,-1 0 1,1 0 0,-1 1-1,1-1 1,-1 0 0,1 0 0,0-1-1,-1 1 1,1 0 0,0-1-1,0 1 1,0-1 0,-1 1-1,1-1 1,3 1 0,34-11 671,-22 5-598,-16 4-74,0 1 1,0-1-1,0 1 1,-1-1-1,1 1 1,0-1-1,0 0 1,0 1-1,-1-1 1,1 0-1,0 0 1,-1 1-1,1-1 1,-1 0-1,1 0 1,-1 0-1,1 0 1,0-1-1,0-1-13,8-5-86,0 0-1,0 0 1,1 1-1,15-9 0,22-16-2,16-13 274,-33 18-288,39-43-1,-63 63 83,-2 1 40,1 1 0,-2-1 1,1-1-1,-1 1 0,5-12 0,-5 12 6,0-1 0,0 1 0,0 0-1,1 0 1,4-6 0,-4 7 21,-1 0-1,1-1 1,-1 1-1,-1 0 1,1-1-1,-1 0 1,0 0-1,0 1 1,1-10-1,10-25 73,-7 27-168,-2-1 0,0 0-1,5-27 1,-6 23-25,1 0-1,10-27 1,-4 17 125,-2 0 0,8-51-1,-4 19 88,-12 57-103,-1-26 112,2 26-114,-1 1 1,0-1 0,0 1-1,0-1 1,0 0-1,0 1 1,0-1 0,-1 0-1,1 1 1,-1-1 0,0 1-1,0-1 1,0 1 0,-2-3-1,-2-21-104,-3-11-72,8 34 123,-2 0 10,-37-51 103,9 27 250,28 25-337,-1 0 1,1 1 0,-1-1-1,0 0 1,1 1 0,-1 0-1,0 0 1,0 0-1,0 0 1,0 0 0,0 1-1,0-1 1,-6 0 0,-40 5-94,17 0 145,-7-6 24,32 4-82,0 2 15,-28 17 19,26-16-15,0 0-1,1 0 1,0 0 0,0 1-1,0 0 1,1 1-1,-11 11 1,9-6-28,1 0 1,1 1-1,0 0 0,1 0 1,0 1-1,-5 20 0,0 5-25,-6 48 0,17-83 55,-42 216 267,37-198-254,-2 39 0,2-11 14,3-30-57,1 1 0,1 0 0,1 0 1,1-1-1,5 25 0,-4-28 5,1-1-1,1 1 1,0-1-1,12 26 1,-16-41 30,1 4 17,1 0 0,0 0 0,0-1 0,0 1 0,7 7 0,-10-12-30,2 3-3,36 1 1,-22-3-55,0 1 0,24 6 0,-37-8 39,20-9-245,43-41 738,-52 40-442,-10 8-27,0 0 1,0 0 0,-1 0-1,1-1 1,-1 1-1,1-1 1,4-6-1,70-68 0,-72 70-26,0 0 0,-1 0 0,0-1-1,0 1 1,-1-1 0,1 0 0,-2 0 0,4-10 0,17-33 81,19-27 55,-40 70-135,-1-1-1,1 1 0,-1 0 0,-1-1 1,2-17-1,0-1-134,0-7 69,-2-50 0,-1 51 193,-16-228 70,15 250-214,-3-24-133,5 33 161,-1 1 0,-1 0 0,1 0 0,0 0 0,0 0 0,0 0 0,-1-1 0,1 1 0,0 0 0,-1 0 1,1 0-1,-1 0 0,1 0 0,-1 0 0,0 0 0,1 0 0,-3-1 0,-4-16-30,1 15-141,0 1 0,0-1-1,-1 1 1,1 0 0,0 1-1,-1-1 1,1 1 0,-10 0-1,-4-4-4065,18 5 4021,-2 1-1,-14 3-502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54.846"/>
    </inkml:context>
    <inkml:brush xml:id="br0">
      <inkml:brushProperty name="width" value="0.2" units="cm"/>
      <inkml:brushProperty name="height" value="0.2" units="cm"/>
    </inkml:brush>
  </inkml:definitions>
  <inkml:trace contextRef="#ctx0" brushRef="#br0">153 266 436,'-1'-1'68,"1"0"0,-1 0 1,1 0-1,-1 0 0,1 0 0,-1 1 0,0-1 1,1 0-1,-1 0 0,0 1 0,0-1 1,1 0-1,-1 1 0,0-1 0,0 1 0,0-1 1,0 1-1,0 0 0,0-1 0,0 1 0,-1 0 1,1-1 19,0 1 0,0 0 0,0-1 0,0 1 0,0 0 0,1-1 0,-1 1 0,0-1 0,0 1 0,0-1 0,0 0 0,1 1 0,-1-1 0,0 0 0,1 1 0,-1-1 0,0 0 0,1 0 0,-1 0 0,0-1 0,-16-13 2020,15 18-2166,-19 28 50,-18 38 0,33-55 96,0-1 0,1 1 0,0 0 0,1 0 0,-4 30 0,7-39-69,-1 7-8,1 0 0,0 0-1,1 0 1,0 0 0,1 0 0,0-1 0,1 1 0,4 14 0,-5-22-1,0 1 1,1-1 0,-1 0-1,1 0 1,0 0-1,1 0 1,-1 0 0,0-1-1,1 1 1,0-1-1,0 1 1,0-1-1,0 0 1,1 0 0,-1 0-1,1-1 1,0 1-1,-1-1 1,1 0-1,0 0 1,5 1 0,-4-1-20,1-1 1,-1 0-1,0 0 1,1-1-1,0 0 1,-1 0-1,1 0 1,-1-1-1,1 1 1,-1-1-1,0-1 1,1 1-1,-1-1 1,0 0-1,0 0 1,0 0-1,9-6 1,-6 2-17,-1 1 1,1-2-1,-1 1 1,0-1-1,-1 0 1,1-1-1,-2 1 1,1-1-1,-1-1 1,6-10-1,-2 1 16,-1-1 0,-1-1-1,10-38 1,-13 35 1,-1 0 0,-2 0 0,0 0 1,-1 0-1,-1 0 0,-1 0 1,-2 0-1,-9-38 0,8 49 37,0 1 0,-1-1 0,0 1 0,-10-14 0,6 9 36,5 8 0,0 0 1,-1 1-1,0-1 1,0 1-1,-1 1 1,1-1-1,-2 1 0,-7-6 1,12 10-45,0 0 0,0 0 0,-1 0-1,1 1 1,0-1 0,0 1 0,-1 0 0,1 0 0,-1 0 0,1 0 0,-1 1 0,0-1-1,1 1 1,-1 0 0,0 0 0,1 0 0,-1 1 0,1-1 0,-1 1 0,1 0-1,-6 2 1,5-1-38,1 0-1,0 1 0,-1-1 0,1 1 1,0 0-1,0 0 0,0 0 0,1 0 1,-1 0-1,1 0 0,0 1 0,0 0 1,0-1-1,0 1 0,1 0 0,-1 0 0,1 0 1,0 0-1,0 0 0,0 6 0,-1 6-24,0-1-1,2 1 1,0-1-1,2 18 1,1-22 67,1 1 0,-1-1 0,2 0-1,0 0 1,0 0 0,9 12 0,-9-14 19,1-1-1,-1 0 1,1-1-1,1 1 1,0-1 0,0-1-1,0 1 1,11 6 0,-13-9-62,0-1 0,1 0 0,0-1 0,-1 1 0,1-1 0,0 0 0,0-1 0,0 1 0,0-1 0,1 0 0,-1-1 0,0 0 0,0 0 0,10-1 0,-9 1-44,0-1 0,1 0 0,-1-1-1,0 1 1,0-2 0,-1 1 0,1-1 0,0 0 0,-1 0 0,0 0 0,1-1 0,-1 0 0,-1 0 0,7-6 0,-7 5 94,1 0-1,0 0 1,1 1 0,11-7-1,3-2 82,-20 12-96,0 0 0,0 0 0,0 0 0,0 0 0,1 0 0,-1 0 0,0 0 0,0 0 0,1 1 0,-1-1 0,0 1 0,1-1 0,-1 1 0,1-1 0,-1 1 0,0 0 0,1 0 0,-1 0 0,1 0 0,-1 0 0,1 0 0,-1 0 0,1 0 0,-1 0 0,2 1 0,2 2-21,-1-1 0,0 1 0,-1 0 0,1 0 0,0 0 0,-1 0 0,0 1 0,0-1 0,4 6 0,4 2-66,0 0 1,1 0-1,0-1 0,22 13 1,24 19-103,-54-37 162,0-1 0,0 1 0,0 0 0,0 1 0,-1-1 1,0 0-1,0 1 0,-1 0 0,1 0 0,-1 0 0,0 0 0,1 6 1,0 5 130,-1-1 1,0 1 0,-1 18-1,-2-32-56,1 0-1,0 0 1,-1 0-1,1 0 0,-1 0 1,0-1-1,0 1 1,-2 3-1,-2 13 206,5-18-72,1-21 120,2 0 0,0 0 0,8-23 0,3 5-351,2-1 0,26-41 0,-33 65-48,0 0 0,1 2 0,1-1 0,0 1 0,1 0 0,0 1 0,1 1 0,16-11 0,-15 11-13,-10 8 65,0-1 0,0 1 0,0 1 0,0-1 1,0 0-1,1 1 0,-1 0 0,1 0 1,9-2-1,-12 4 21,-1 1 0,1 0 0,-1-1 0,1 1 0,-1 0 0,0 0 0,1 0 1,-1 0-1,0 0 0,0 0 0,1 0 0,-1 1 0,0-1 0,0 0 0,1 3 0,19 29-103,-15-21 31,5 4 0,-6-9 68,1 1 0,-1 1 0,0-1 1,-1 1-1,0 0 0,-1 0 1,1 0-1,-2 0 0,3 14 0,-2-10 60,-2 1 1,0 0-1,0 0 0,-2 0 0,1 0 0,-2 0 0,0 0 0,0 0 1,-10 26-1,-25 34 500,36-72-507,0-2-30,1 1 0,-1 0 1,0 0-1,0-1 0,1 1 0,-1 0 0,1 0 0,-1 0 0,1 0 1,-1 0-1,1 0 0,0 0 0,-1 0 0,1 0 0,0 0 0,0 0 1,0 0-1,-1 1 265,12-22-141,-10 20-128,-1-1 0,1 0 1,-1 1-1,1-1 0,-1 0 0,0 1 0,1-1 0,-1 0 0,0 1 0,0-1 1,0 0-1,1 0 0,-1 1 0,0-1 0,0 0 0,0 0 0,0 0 0,0 1 1,-1-2-1,4-13 53,2 6-62,-1 0 0,0 0 0,0 0 1,2-11-1,5-12-179,10-20 4,3 0 0,42-68-1,-60 112 144,0 0-1,0 0 0,1 0 0,0 1 0,0-1 0,0 2 0,1-1 0,0 1 0,1 0 0,15-7 0,-23 13 22,0 0 0,0 0 0,-1 0 0,1 0 0,0 1-1,0-1 1,0 0 0,0 1 0,0-1 0,-1 0 0,1 1 0,0-1-1,0 1 1,-1-1 0,1 1 0,0 0 0,-1-1 0,1 1 0,0 0-1,-1-1 1,1 1 0,0 1 0,-1-2-14,3 4 8,0 0 1,0 0-1,-1 0 0,1 0 1,-1 1-1,0-1 1,0 1-1,-1-1 0,2 8 1,8 17-27,-4-16 80,-1 0 0,-1 0 0,0 1 0,0-1-1,-2 1 1,0 0 0,0 0 0,-1 0-1,-1 1 1,0-1 0,-1 0 0,-1 0 0,0 1-1,-1-1 1,-1 0 0,-4 16 0,2-8-30,0 1-1,2 0 1,-1 46 0,4-69-15,0 1 0,0 0 0,0 0 0,0 0 0,0-1 0,1 1 0,-1 0 1,0 0-1,1-1 0,-1 1 0,0 0 0,1 0 0,-1-1 0,1 1 0,-1-1 0,1 1 0,0 0 0,-1-1 0,1 1 0,0-1 0,-1 1 0,1-1 0,0 0 0,-1 1 0,1-1 1,0 0-1,0 1 0,-1-1 0,1 0 0,0 0 0,0 0 0,0 1 0,-1-1 0,1 0 0,0 0 0,0 0 0,0-1 0,0 1 0,-1 0 0,2 0 0,43-9-348,-27 4-233,31-17-2190,-47 21 2565,0 0 0,0-1 0,0 1 1,0-1-1,0 1 0,-1-1 1,1 0-1,-1 0 0,1 1 0,-1-1 1,2-3-1,-1-12-911</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59.833"/>
    </inkml:context>
    <inkml:brush xml:id="br0">
      <inkml:brushProperty name="width" value="0.2" units="cm"/>
      <inkml:brushProperty name="height" value="0.2" units="cm"/>
      <inkml:brushProperty name="color" value="#FF0066"/>
    </inkml:brush>
  </inkml:definitions>
  <inkml:trace contextRef="#ctx0" brushRef="#br0">509 144 60,'26'-31'1251,"-30"25"-958,2-1-283,1 5 35,0 0 1,1 0-1,-1 0 1,0 0-1,0 0 1,0 0-1,0 0 1,0 0-1,-1 0 1,1 0-1,0 1 1,-1-1-1,1 1 1,-1-1-1,0 1 1,0-1-1,1 1 1,-1 0-1,0 0 0,0 0 1,0 0-1,0 0 1,0 0-1,-3 0 1,-29-9 147,31 10-166,-1 0-5,-19 5 27,8-1 104,-1-1 1,-22 2-1,1 9 262,31-12-393,0 1 1,1-1-1,-1 1 1,0 0-1,1 1 1,0-1-1,0 1 1,0 0-1,-8 10 0,7-9 5,-57 50 43,36-20 50,22-27-48,-1 0 0,0 0 0,-11 10 0,11-9-6,0 0-1,0 0 1,1 1 0,0 0 0,1 0 0,0 0 0,1 0-1,-4 17 1,2-9 80,-2 3-63,-5 14 77,2 1 0,-5 37 1,12-58-108,-1 0 1,0 0-1,-9 23 1,11-33-28,0 1 1,1 0-1,0 0 1,0 0-1,1 0 1,-1 0-1,1 0 1,1 8-1,0 4 105,-2 8 66,0-14-152,1 0 0,0 0-1,0 0 1,1 1-1,1-1 1,0 0-1,0 0 1,2-1-1,6 19 1,9 19 167,3 8-263,-6-18 100,7 2 14,-23-40 19,4 1-64,27 20-195,-26-18 159,0 0 0,0-1 1,0 1-1,1-1 0,9 4 0,-14-6 27,0-1 0,1 0-1,-1 1 1,0-1 0,0 0-1,1 0 1,-1 1 0,0-1 0,0 0-1,0 0 1,1 0 0,-1 0-1,0-1 1,0 1 0,1 0-1,-1-1 1,0 1 0,0 0-1,0-1 1,0 1 0,0-1 0,0 0-1,1 1 1,-1-1 0,0 0-1,-1 0 1,1 0 0,0 1-1,1-2 1,8-7-63,1 1-1,-1 1 1,23-12-1,-30 18-2,0-1 5,31-15-50,-32 16 187,15-18 122,-16 17-201,0-1-1,0 1 1,1 0 0,-1-1-1,1 1 1,-1 0-1,1 0 1,0 0-1,0 0 1,2-2 0,8-10 112,44-76-476,-53 85 343,1-1 15,-1 0 0,0 0 0,0-1 0,0 1 0,-1-1-1,2-7 1,8-17 130,-2 8-103,14-86 73,3-20-283,-24 100 261,-2-1 0,-1 1 1,-5-45-1,1 43-148,2 0-1,2 0 1,3-35 0,-2 54 35,0 1 0,-1-1 0,0 0 1,-3-13-1,1-14-109,2 34 146,-4-6 6,0 3-8,-9-26 128,0 17 18,12 15-34,-20-7-71,7 6-117,1 0 1,-1 1-1,0 1 1,-23 0-1,33 1 69,4-1 6,0 1 2,-1-1 1,1 0-1,0 1 0,-1-1 1,1 1-1,0-1 0,-1 1 1,1-1-1,-1 1 0,1-1 1,-1 1-1,1-1 0,-1 1 1,1-1-1,-1 1 0,0 0 1,1-1-1,-1 1 0,0 0 1,1 0-1,-1-1 0,0 1 1,1 0-1,-1 0 0,0 0 1,1 0-1,-1 0 0,0 0 1,0 0-1,-1 0-25,1 0-1,-1 0 1,1 0 0,-1 0-1,1 0 1,-1 0 0,0 0-1,1 1 1,-1-1 0,1 1-1,0-1 1,-1 1 0,-1 0-1,-3 5-215,1 0 1,0 0-1,1 0 0,0 0 0,-1 1 0,2-1 0,-1 1 0,1 0 1,0 0-1,-3 12 0,1 5-1393,-6 47 0,7-59 886</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8:02.070"/>
    </inkml:context>
    <inkml:brush xml:id="br0">
      <inkml:brushProperty name="width" value="0.2" units="cm"/>
      <inkml:brushProperty name="height" value="0.2" units="cm"/>
      <inkml:brushProperty name="color" value="#FF0066"/>
    </inkml:brush>
  </inkml:definitions>
  <inkml:trace contextRef="#ctx0" brushRef="#br0">335 87 104,'-33'-27'817,"32"26"-653,-9-13 232,6 8 201,2 2-616,1 3 148,0 0 0,1 0 0,-1 0 0,1 0 0,-1 0 0,1 0-1,-1 0 1,1 0 0,-1 0 0,1-1 0,0 1 0,0 0 0,0 0 0,-1 0 0,1-1 0,0 1 0,1-1 0,-1-12-73,-4 46 267,-14 47-1,0 3 68,12-48-215,-24 122 702,8-55-329,-6 9-140,14-56-346,2-12 180,-8 61 0,16-61-124,-2 0 1,-15 53-1,0-11-716,3-22 905,-1-43-119,17-16-227,0 1-1,1-1 1,0 0 0,-1 1-1,1-1 1,0 0 0,-1 7 0,2-9-5,-1 2-54,-1 2 92,0 1 30,10-10-16,-6 3-40,1 0 0,-1 0 0,0 0 0,0 1 0,1-1 0,-1 1 1,0-1-1,0 1 0,1 0 0,2 0 0,2-6-79,-6 6 55,-1 0 0,0-1-1,0 1 1,1-1 0,-1 1 0,0 0 0,1-1 0,-1 1 0,0 0 0,1-1 0,-1 1 0,1 0-1,-1-1 1,0 1 0,1 0 0,-1 0 0,1 0 0,-1-1 0,1 1 0,-1 0 0,1 0 0,-1 0-1,1 0 1,-1 0 0,1 0 0,-1 0 0,1 0 0,-1 0 0,1 0 0,-1 0 0,1 0 0,-1 1 0,1-1-1,-1 0 1,1 0 0,-1 1 0,13 4 97,-10-4 0,0-2-18,61-6-107,-61 7 68,-1-1-1,0 1 0,0-1 0,0 0 0,0 0 0,0 0 0,0 0 0,0 0 1,0 0-1,3-3 0,4-2-6,-4 4-95,17-5 10,-22 7 88,2-2 7,0 0 1,0 0-1,0 0 0,0 0 1,0 1-1,0-1 1,0 1-1,0-1 1,1 1-1,-1 0 0,1 0 1,-1 0-1,1 0 1,-1 0-1,5 0 0,-3 1 44,-3 0-18,0 0 0,0 0 0,0 1 0,0-1 0,-1 0 0,1 1 0,0-1 0,0 1 0,0-1 0,-1 1 0,1-1 0,0 1 0,-1-1 0,1 1 0,-1 0 0,1-1 0,0 1 0,0 1 0,42 14 208,-41-15-266,14-7 1184,-17 5-1125,1 0 0,0 0 0,0 0 0,0 0 0,0 0 0,0 0 1,0 0-1,0 0 0,0 0 0,0 0 0,0 0 0,1 0 0,-1 0 0,0 0 0,1 0 0,-1 0 0,1-1 0,0-2-30,-1 1 0,1-1 0,-1 0 0,0 1 0,0-1 0,0 0 0,-1 1 0,1-1 0,-1 1 0,0-1 0,0 1 0,-2-6 0,0-1 23,1 0 59,1 0 0,1 0 0,0 0 0,1 0-1,-1 0 1,5-17 0,-1 2-304,23-220-22,19-54 230,-43 274 147,-2 1-1,-3-28 1,1 12-122,1 38-52,-18-4-175,13 4 242,6 2 11,-1 0-5,1 1-176,-1 0 86,0 0-1,0 0 0,0 0 1,0 0-1,1 0 0,-1 0 1,0 0-1,1 0 0,-1 0 1,1 0-1,-1 0 0,1 0 1,-1 0-1,1 0 0,0 0 0,0 1 1,-15 19-2274,-1-11 730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8:04.331"/>
    </inkml:context>
    <inkml:brush xml:id="br0">
      <inkml:brushProperty name="width" value="0.2" units="cm"/>
      <inkml:brushProperty name="height" value="0.2" units="cm"/>
      <inkml:brushProperty name="color" value="#FF0066"/>
    </inkml:brush>
  </inkml:definitions>
  <inkml:trace contextRef="#ctx0" brushRef="#br0">171 107 36,'0'0'296,"4"-5"-58,-3 4-174,0 0-26,0 0 0,0 0 0,0 1 0,0-1 0,0 0 0,0 0 0,0 1 0,0-1 0,1 1 0,-1-1 0,0 1 0,0-1 0,2 1-1,-3-3 57,1 0-1,-1-1 0,1 1 1,-1 0-1,0 0 0,-1 0 1,1 0-1,0 0 1,-2-5-1,-16-11 112,-13-10 277,29 27-255,-20-2-101,-30 44-136,48-37 7,-3 3 5,0 0 0,0 1 0,0 0 1,1 0-1,0 0 0,1 1 0,-9 15 1,13-23-3,1 1 0,-1 0 0,1 0 0,0-1 0,-1 1 1,1 0-1,0 0 0,0-1 0,-1 1 0,1 0 0,0 0 1,0 0-1,0-1 0,0 1 0,0 0 0,0 0 0,0 0 1,1 1-1,0 2 2,0-2 1,0 0 1,0-1-1,0 1 0,1 0 1,-1-1-1,1 1 0,-1-1 1,1 1-1,0-1 0,0 0 1,-1 0-1,1 0 0,0 0 1,0 0-1,0 0 0,0 0 1,0 0-1,0-1 0,4 1 1,-2-1-6,-1-1 1,1 0 0,0 0 0,-1 0 0,1 0 0,-1 0 0,0-1-1,1 1 1,-1-1 0,0 0 0,0 0 0,5-5 0,3 0 4,-6 4 0,0 0 0,-1 0 0,1-1 0,-1 0 0,0 0 1,0 0-1,0 0 0,5-8 0,-6 9 0,-1-1 0,1 0 1,-1 1-1,0-1 1,0 0-1,-1 0 1,1 0-1,1-6 0,0-2 62,-2 10 9,-1 1-39,-1-1-1,1 0 1,0 1-1,-1-1 1,1 0 0,-1 1-1,0-1 1,1 0 0,-1 1-1,0-1 1,0 1-1,0 0 1,0-1 0,0 1-1,-1 0 1,1-1-1,0 1 1,0 0 0,-1 0-1,1 0 1,-1 0 0,1 0-1,-1 1 1,1-1-1,-3-1 1,-3 2-12,5-1-8,1 1 0,-1 0 1,0 0-1,1-1 0,-1 1 1,0 0-1,1 1 0,-1-1 1,0 0-1,1 0 0,-1 1 1,1-1-1,-1 1 0,0-1 1,1 1-1,-2 1 0,2-2 51,-5 3 40,3-1-166,0 1 0,0 0 0,1 0 0,-1 0 0,1 0 0,0 0-1,0 1 1,-2 4 0,4-8 29,-5 19-300,56-31-2353,-41 5 2124</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34.855"/>
    </inkml:context>
    <inkml:brush xml:id="br0">
      <inkml:brushProperty name="width" value="0.2" units="cm"/>
      <inkml:brushProperty name="height" value="0.2" units="cm"/>
      <inkml:brushProperty name="color" value="#FF0066"/>
    </inkml:brush>
  </inkml:definitions>
  <inkml:trace contextRef="#ctx0" brushRef="#br0">208 166 804,'3'-18'565,"1"2"272,-2 1 0,2-25 0,5-12 1708,3 28 89,-16 27-2358,-4 4-323,5-3 111,-1 1-1,1 0 0,0-1 1,0 1-1,1 0 1,-1 0-1,1 1 0,1-1 1,-1 0-1,1 1 1,-1-1-1,1 8 0,-9 25 255,-25 65 581,-36 176 0,48-178-520,-37 195-18,59-293-414,3 6 60,3-12 166,9-24 349,3-5-310,22-24-10,-4 5-334,57-65 0,-41 65-555,1 1 0,3 2 0,113-74 0,-139 108 452,-26 13 217,0 0-1,0-1 1,0 1-1,0 0 1,-1-1 0,1 0-1,0 0 1,2-2-1,-5 3 9,1 1 0,-1-1-1,1 1 1,-1 0 0,0-1-1,1 1 1,-1 0-1,1-1 1,-1 1 0,1 0-1,-1 0 1,1-1 0,-1 1-1,1 0 1,-1 0 0,1 0-1,-1 0 1,1-1-1,-1 1 1,1 0 0,-1 0-1,1 0 1,-1 0 0,1 1-1,0-1 1,-1 0 0,1 0-1,-1 0 1,1 0 0,-1 0-1,1 1 1,-1-1-1,1 0 1,-1 0 0,0 1-1,1-1 1,-1 0 0,1 1-1,-1-1 1,0 1 0,1-1-1,-1 0 1,1 1-1,0 1-11,-1-1 0,1 0-1,0 1 1,-1-1-1,1 1 1,-1-1-1,1 1 1,-1-1-1,0 1 1,1-1-1,-1 1 1,0 2-1,-2 6 33,-1 0 0,0 0 0,-1 0 0,0 0 0,0-1 0,-1 0 0,0 0 0,-1 0 0,1-1 0,-2 1 0,1-2-1,-1 1 1,-14 11 0,-9 7 14,-68 43 0,96-67-29,-62 38-62,48-31 71,0-1 0,0 0 0,-1-1 0,-1-1 0,1 0 1,-1-2-1,0 0 0,0-1 0,0 0 0,0-2 0,-20 0 0,36-1 280,5-2-247,-1 0 0,0 0 0,1 0-1,0 0 1,-1 1 0,1-1 0,0 1-1,0 0 1,5-2 0,-7 2-6,40-17 171,0 1 0,1 3 0,59-14 0,-98 27-209,0 1 0,0-1 0,1 1-1,-1 0 1,0 0 0,0 0 0,0 0 0,0 1 0,0-1 0,0 1-1,0 0 1,0-1 0,0 1 0,-1 1 0,1-1 0,0 0 0,0 1-1,-1-1 1,1 1 0,-1 0 0,1 0 0,-1 0 0,0 0-1,0 0 1,0 1 0,3 3 0,1 6-74,0 0 0,0 0-1,-1 0 1,-1 1 0,4 15 0,-5-15 3,1-1 0,1 1 0,0-1 0,6 13 0,36 55 305,-37-64-1244,-2 0 0,8 19 0,-15-33 670,-1-1 0,1 1 0,-1 0-1,1-1 1,9 13-2431</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35.288"/>
    </inkml:context>
    <inkml:brush xml:id="br0">
      <inkml:brushProperty name="width" value="0.2" units="cm"/>
      <inkml:brushProperty name="height" value="0.2" units="cm"/>
      <inkml:brushProperty name="color" value="#FF0066"/>
    </inkml:brush>
  </inkml:definitions>
  <inkml:trace contextRef="#ctx0" brushRef="#br0">22 279 336,'0'0'471,"-21"-7"938,26 19-1405,-4-10-2,0 0 1,0 1-1,0-1 0,0 0 0,1 0 1,-1 0-1,0 0 0,1-1 0,0 1 1,2 3-1,1-1 4,20 18 34,-24-21-37,0 0 0,0-1 1,0 1-1,1 0 0,-1-1 1,0 1-1,1 0 0,-1-1 1,0 0-1,1 1 0,-1-1 1,1 0-1,-1 0 0,0 0 0,1 1 1,-1-2-1,1 1 0,-1 0 1,1 0-1,-1 0 0,2-1 1,16-7 39,-16 7-40,1 0-1,-1 0 1,1 0-1,-1-1 1,1 0-1,-1 1 1,0-1-1,0 0 1,0-1 0,0 1-1,0-1 1,-1 1-1,1-1 1,-1 0-1,1 0 1,-1 0-1,0 0 1,2-5 0,5-11 219,-1 0 0,0 0 0,-2-1 1,0 0-1,-2 0 0,4-25 1,0-58 2369,-8 102-2550,0 0 0,0 0 0,0 0 0,0 0 0,0 1-1,0-1 1,0 0 0,0 0 0,0 0 0,-1 0 0,1 1 0,0-1 0,-1 0 0,1 0 0,0 1 0,-1-1 0,1 0 0,-1 0-1,1 1 1,-1-1 0,1 1 0,-1-1 0,1 0 0,-1 1 0,0-1 0,1 1 0,-2-1 0,1 1-18,-1-1 1,1 1-1,-1 0 1,1 0 0,0 0-1,-1 0 1,1 1-1,0-1 1,-1 0-1,1 0 1,0 1-1,-1-1 1,1 1-1,-2 1 1,-5 2 26,0 1-1,1 0 1,-13 11-1,9-6-30,1 0 0,0 1 1,1 0-1,0 0 0,1 1 0,1 0 0,-1 1 1,2-1-1,0 1 0,0 1 0,2-1 0,-1 1 1,2 0-1,0 0 0,0 0 0,1 0 0,1 26 0,0-19-2,1 8-48,0 0-1,2 1 1,7 32-1,-7-56 12,1 0 1,-1 0-1,1 0 0,1-1 0,-1 1 0,1-1 0,0 0 0,0 0 0,1 0 0,0-1 0,6 6 0,3 1-336,0-1 0,0 0 0,18 9 1,-29-18 199,0 0 1,0 0 0,1 0 0,-1 0-1,0 0 1,0-1 0,0 1-1,1-1 1,-1 0 0,0 0 0,0 0-1,1-1 1,-1 1 0,0-1 0,0 0-1,0 0 1,0 0 0,0 0-1,0 0 1,5-3 0,3-3-504,-1 1 0,0-2 0,16-14 0,-22 19 610,6-4-745</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35.725"/>
    </inkml:context>
    <inkml:brush xml:id="br0">
      <inkml:brushProperty name="width" value="0.2" units="cm"/>
      <inkml:brushProperty name="height" value="0.2" units="cm"/>
      <inkml:brushProperty name="color" value="#FF0066"/>
    </inkml:brush>
  </inkml:definitions>
  <inkml:trace contextRef="#ctx0" brushRef="#br0">140 194 168,'0'0'585,"-4"-1"-193,-36-11 2140,39 13-2528,1 0 0,0 1 1,0-1-1,-1 1 0,1-1 0,0 1 1,0-1-1,0 1 0,0-1 0,1 0 0,-1 1 1,0-1-1,1 1 0,-1-1 0,1 0 1,-1 1-1,1-1 0,-1 0 0,1 1 0,0-1 1,0 0-1,0 0 0,2 2 0,-2-1-13,2-1 0,-1 1-1,0-1 1,0 0 0,0 0 0,0 0-1,1 0 1,-1 0 0,0 0-1,1-1 1,-1 1 0,1-1 0,-1 1-1,1-1 1,2 0 0,3-2-29,0 0 1,0 0-1,0-1 1,-1 0 0,1 0-1,-1-1 1,0 0-1,0 0 1,8-6 0,-11 6 66,-1 0 1,0 0-1,0 0 1,0 0 0,0-1-1,-1 1 1,1-1 0,-1 0-1,0 0 1,-1 0-1,1 0 1,-1 0 0,0 0-1,1-10 1,-2 7 181,1 1-1,-2-1 1,1 0 0,-1 1 0,0-1-1,0 1 1,-1-1 0,0 1-1,-3-8 1,4 13-157,0 0-1,-1 0 1,1 0 0,0 0-1,0 1 1,-1-1 0,1 0-1,-1 1 1,0 0-1,1-1 1,-1 1 0,0 0-1,0-1 1,0 1 0,1 0-1,-1 1 1,0-1-1,-1 0 1,1 0 0,0 1-1,0-1 1,0 1 0,0 0-1,-4 0 1,0 0-2,1 0 0,-1 0 0,1 1 0,-1 0 0,1 0 0,-1 1 1,1-1-1,-7 4 0,1 0 12,0 1 0,1 0 0,0 1 0,0 0 0,0 0 0,1 1 0,0 0 0,-13 15 0,17-17-42,0 1 1,1 0-1,0 0 1,0 0-1,0 0 0,1 1 1,0-1-1,0 1 1,1 0-1,0 0 1,0 0-1,1 0 0,-1 14 1,2-12-31,-1-1 0,1 0-1,1 0 1,0 1 0,0-1 0,0 0 0,2 0 0,-1 0 0,1 0 0,0 0 0,1-1 0,8 16-1,-5-14-31,0 0 0,0 0-1,1-1 1,1 0-1,11 9 1,-15-14-90,1 0 0,0-1 0,0 0 0,0 0 0,0-1 1,0 0-1,0 0 0,1 0 0,-1 0 0,1-1 0,9 0 1,-4 1-329,-1-1 0,0-1 0,1 0 0,-1-1 0,0 0 1,1 0-1,-1-1 0,0-1 0,18-6 0,-2-5-464</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36.118"/>
    </inkml:context>
    <inkml:brush xml:id="br0">
      <inkml:brushProperty name="width" value="0.2" units="cm"/>
      <inkml:brushProperty name="height" value="0.2" units="cm"/>
      <inkml:brushProperty name="color" value="#FF0066"/>
    </inkml:brush>
  </inkml:definitions>
  <inkml:trace contextRef="#ctx0" brushRef="#br0">641 77 72,'-20'-76'9086,"6"135"-8401,11-37-437,-1-1 0,0 0 0,-2 0 0,-1 0 0,-17 37 1,-3 10 243,20-52-355,0 1-1,-12 19 1,-14 28 127,11-16-120,-119 291 848,45 18-233,93-340-751,-84 310 353,87-327-359,-78 263 131,70-247-307,7-15-25,0 0-1,0 0 1,0 1-1,1-1 1,-1 0-1,0 1 1,1-1-1,-1 1 1,1-1-1,-1 0 1,1 1-1,0-1 1,-1 1 0,1 1-1,-8 6-945,-5-53-8217</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7:36.518"/>
    </inkml:context>
    <inkml:brush xml:id="br0">
      <inkml:brushProperty name="width" value="0.2" units="cm"/>
      <inkml:brushProperty name="height" value="0.2" units="cm"/>
      <inkml:brushProperty name="color" value="#FF0066"/>
    </inkml:brush>
  </inkml:definitions>
  <inkml:trace contextRef="#ctx0" brushRef="#br0">31 127 244,'-6'-9'896,"0"-2"0,0 1 0,-7-22 662,29 8 525,-10 19-2061,2 1-1,-1 0 0,0 1 1,1-1-1,0 1 0,0 1 1,0 0-1,0 0 0,9-1 1,12 0-146,38 2 0,-11 0 41,1-2-12,-1 2 0,1 4-1,0 1 1,62 14 0,-95-14 146,-19-4-34,0 1 0,0 0 0,0 0 0,0 0-1,0 1 1,7 3 0,-10-4-6,0 0 0,-1 1 1,1-1-1,-1 1 0,1-1 0,-1 1 0,1-1 0,-1 1 0,0 0 0,0-1 1,0 1-1,0 0 0,0 0 0,0 0 0,-1 0 0,1 0 0,-1 0 0,1 0 1,-1 0-1,0 0 0,1 2 0,-1 6 64,-1 0 1,0 1-1,0-1 0,-1 0 1,0-1-1,-1 1 0,0 0 1,0-1-1,-1 1 1,-1-1-1,1 0 0,-1 0 1,-1-1-1,0 1 0,0-1 1,0-1-1,-13 12 0,3-3 91,0-2-1,-1 0 0,0-1 0,-1 0 1,-1-1-1,0-2 0,-26 12 0,22-14-351,0-2 0,-1 0 0,1-1-1,-43 2 1,23-3-995,-48 3-3305,70-6 3000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8:13.402"/>
    </inkml:context>
    <inkml:brush xml:id="br0">
      <inkml:brushProperty name="width" value="0.2" units="cm"/>
      <inkml:brushProperty name="height" value="0.2" units="cm"/>
      <inkml:brushProperty name="color" value="#FF0066"/>
    </inkml:brush>
  </inkml:definitions>
  <inkml:trace contextRef="#ctx0" brushRef="#br0">102 241 212,'4'20'841,"-3"-17"-229,-6 16 115,5-18-618,-4 2 582,3 2-650,0-1 1,0 1-1,0-1 1,0 1 0,1-1-1,0 9 1,1-6 31,-2-6-54,1 0 0,0 0 0,0 0 0,0 0 0,0-1 0,0 1 0,0 0-1,1 0 1,-1 0 0,0 0 0,0-1 0,0 1 0,1 0 0,-1 0 0,1-1 0,-1 1-1,0 0 1,1-1 0,-1 1 0,1 0 0,0-1 0,-1 1 0,1 0 0,-1-1 0,1 1-1,1 0 1,5 5-31,-2-9 116,208-43 460,-178 29-540,-18 7-15,-5 5 20,1-2 1,-1 1-1,11-9 0,-19 12 754,-3 3-774,0-1 1,0 1-1,0-1 0,0 1 0,0-1 0,0 0 0,0 1 1,0-1-1,0 0 0,0 0 0,0 0 0,-1 0 0,1 1 1,0-1-1,0-2 0,0 2-10,0 0-1,-1 0 1,1 0 0,0 0-1,0 0 1,0 0 0,0 0-1,0 0 1,0 0 0,0 1-1,0-1 1,0 0 0,1 1-1,-1-1 1,0 1 0,2-1-1,-2 1-43,-1-1 34,0 0 0,0 0 0,0 1-1,0-1 1,1 0 0,-1 1 0,0-1 0,1 0 0,-1 1 0,0-1 0,1 0 0,-1 1 0,1-1-1,-1 1 1,1-1 0,-1 1 0,1-1 0,-1 1 0,1-1 0,0 1 0,-1-1 0,1 1-1,0 0 1,-1 0 0,1-1 0,0 1 0,-1 0 0,1 0 0,0 0 0,0-1 0,-1 1 0,1 0-1,0 0 1,1 0 0,-3 0 33,0 0 3,1 0-16,1-1 0,-1 1 0,1-1 0,-1 1 0,1-1 1,-1 1-1,1-1 0,-1 1 0,0-1 0,1 1 0,-1-1 0,0 0 0,0 1 1,1-1-1,-1 1 0,0-1 0,0 0 0,0 1 0,0-1 0,0 0 0,0 1 1,0-1-1,0-1 0,1-2 188,-2 1-189,-9-13 27,10 15-7,-10-23-33,3 19 8,1 1 0,0 0-1,-1 1 1,0 0 0,0 0 0,0 0 0,0 1 0,0 0-1,-1 0 1,1 1 0,0 0 0,-15-1 0,-10-2-64,-7-3-25,-16 13 313,24-1-467,28-4 238,0 0 1,0 0 0,0 0 0,0 0 0,0 1 0,0-1 0,0 1 0,0 0 0,0 0-1,1 0 1,-1 0 0,1 0 0,-1 1 0,-2 3 0,-28 44 80,11-17-119,19-27 28,-1-1 1,1 1 0,1-1 0,-1 1 0,1 0-1,0 0 1,0 0 0,0 0 0,0 12 0,0-8 59,0 0 1,-1 0 0,-4 13 0,3-13 60,1 0-1,0 0 1,-2 18 0,3-17-119,0 0-1,0 0 1,-8 17-1,6 12 194,4-37-90,0 10-107,1 0 1,0 0-1,6 24 0,-5-33 44,-1 0-1,0 0 1,1 0-1,0 0 1,0 0 0,1 0-1,-1 0 1,6 6 0,-5-7-12,20 5 19,-10-3-23,0-2-1,1 0 1,0 0-1,0-1 1,-1-1 0,1-1-1,0 0 1,0 0-1,0-1 1,0-1-1,0 0 1,25-9 0,-21 4-107,-15 5 101,0 1 1,1-1-1,-1 1 0,0 0 1,0 0-1,0 1 1,1-1-1,-1 1 1,7-1-1,-1 0 3,1 0 1,-1-1-1,0 0 1,0-1-1,0 0 1,9-4-1,-6 2 60,1 1 1,0 0-1,18-3 0,-23 5-20,0 1 0,0-2 0,0 1 0,0-1 0,8-4 0,-12 5-26,1 0 0,0 0 0,-1 1 0,1-1 0,0 1 1,7 0-1,12-4 73,-24 2-68,1 3-17,0 2-14,0-2-14,-49 17-83,31-12 95,13-3 9,-14 5-5,6-2-26,9-4-13,0 0 0,1 0 0,-1 0 0,0 1 1,1-1-1,-1 1 0,0-1 0,1 1 0,0 0 0,-3 2 1,5-3-11,-24 0 165,0 2 9,-27 5 0,16-1-359,-24-6 231,33-2 6,-5-1 138,-35-6-1,61 7-97,-70-19 38,41 9-141,28 9-19,1 0-1,-1-1 1,1 0-1,0 0 1,-5-5-1,-2 1 303,12 7-237,-1 0-1,0 0 1,1-1 0,-1 1-1,1 0 1,-1-1 0,1 1-1,-1 0 1,0-1 0,1 1-1,-1-1 1,1 1 0,-1-1 0,1 1-1,0-1 1,-1 1 0,1-1-1,0 0 1,-1 1 0,1-1-1,0 1 1,0-1 0,-1 0-1,1 1 1,0-1 0,0 0-1,0 1 1,0-2 0,-2-7 68,1 6 9,-2-5 22,3 6-78,-1 0 0,1 0 0,-1 1 0,1-1 0,-1 0 0,1 0 0,0 0 0,0 0 0,0 0 0,0 0 0,0 0 0,0 0 0,1-1 0,1-4 46,1 1 0,0 0 1,0 0-1,7-11 1,-1 3-71,-8 13 20,11-17 12,-11 16 6,-1 6-62,0-1 13,0 0 0,1 0 0,0 1 0,-1-1 1,1 0-1,0 0 0,0 0 0,1 0 0,-1 0 1,1 0-1,-1 0 0,1 0 0,0 0 0,3 3 1,-3-4-43,1-1 66,1 0 27,0 0-1,0 1 0,-1 0 0,1-1 1,-1 1-1,1 1 0,-1-1 1,0 0-1,0 1 0,0 0 1,0-1-1,4 6 0,4 3 50,5 10 3,-13-16-72,1 1 1,-1-1 0,1-1 0,0 1 0,0 0 0,1-1 0,-1 0 0,7 4 0,-9-6-11,1 0 0,0 0 1,-1 0-1,1 0 0,0-1 1,0 0-1,0 1 0,0-1 1,0 0-1,0 0 0,0-1 1,0 1-1,1-1 0,-1 1 1,0-1-1,0 0 0,1 0 1,-1 0-1,0-1 0,0 1 1,0-1-1,1 0 0,-1 0 1,0 0-1,4-2 0,-6 2 21,43-14 174,-30-4-329,-12 17 35,13 16-2040,-28-26 2206,3 4-65,9 6-35,0 0-1,-1 1 1,0-1-1,1 1 1,-1 0-1,0 0 1,0-1-1,1 1 1,-1 0-1,0 1 1,-4-2-1,3 1-96,3 0 130,0 1-1,0 0 1,0-1-1,0 1 0,0 0 1,0-1-1,0 1 0,-1-1 1,1 1-1,0 0 0,0-1 1,0 1-1,0 0 0,-1-1 1,1 1-1,0 0 1,0-1-1,-1 1 0,1 0 1,0 0-1,-1-1 0,1 1 1,0 0-1,-1 0 0,1 0 1,0-1-1,-1 1 0,1 0 1,0 0-1,-1 0 1,1 0-1,0 0 0,-1 0 1,1 0-1,-1 0 0,1 0 1,0 0-1,-1 0 0,1 0 1,-1 0-1,1 0 0,-1 0 1,0 4 14,15 2-12,7-1-8,-10-3 11,0 0-1,0 0 1,0-2-1,0 1 1,20-2-1,19-6 36,-39 4-31,1 1-1,0 0 1,20 0-1,-30 2 1,-1 0-1,1 0 0,0 0 1,0-1-1,-1 1 1,1-1-1,0 1 0,-1-1 1,1 1-1,-1-1 0,1 0 1,-1 0-1,1 0 0,1-1 1,13-5-40,-15 7 7,12-18 53,-16 21-75,-2-2 20,3-1 36,1 0 0,-1 1 0,1-1-1,-1 0 1,0 1 0,1-1 0,-1 1 0,1-1 0,-1 1 0,1 0 0,-1 0 0,1 0 0,0-1 0,-1 1 0,1 1 0,0-1 0,0 0 0,0 0 0,0 0 0,-2 3 0,3-4 3,-23 9-52,18-4 58,-1-2-1,0 1 1,0-1 0,0 0-1,-1 0 1,-12 4 0,9-3-9,-20 9-21,26-10 11,1-1 17,2-2-7,0 0 0,0 0 0,0 0-1,0 0 1,0 0 0,0 0 0,0 1 0,0-1 0,0 0 0,1 1 0,-1-1 0,0 0 0,0 1 0,0-1 0,0 1-1,1 0 1,-1-1 0,0 1 0,1 0 0,-1-1 0,0 1 0,1 0 0,-1 1 0,-59-13-220,58 11 183,-19-8 8,20 8 75,-3 0-36,-10 0-16,10 0-21,22-4 3,-14 4 32,-1-2 5,52-30 207,-49 31-205,-4 1-20,0 1 0,-1-1 1,1 0-1,0 0 0,0 0 0,0 0 0,0 0 1,-1 0-1,1 0 0,0-1 0,0 1 0,0-1 1,-1 1-1,1-1 0,0 0 0,1-1 0,11-1-54,10 1 58,44-11 0,-45 9 118,40-15-133,-61 18-41,-2 1 45,0-1 0,0 1 0,1-1 0,-1 1 0,0-1-1,1 1 1,-1 0 0,0-1 0,1 1 0,-1-1 0,1 1-1,-1 0 1,0-1 0,1 1 0,-1 0 0,1 0-1,-1-1 1,1 1 0,-1 0 0,1 0 0,-1 0 0,1 0-1,-1-1 1,1 1 0,0 0 0,-1 0 0,1 0 0,0 0-1,4 0-57,-10 1 137,8-1-49,-24 0 54,20 0-78,-1 0 0,1 1-1,-1-1 1,1 1-1,-1-1 1,1 1-1,0 0 1,-1-1 0,1 1-1,0 0 1,-1 0-1,1 0 1,-1 2-1,1-3-19,-5 2-8,-17 25 22,22-25 18,-10 15 30,-25 8 169,31-20-325,5-5 116,-1 0-1,1 1 1,0-1 0,-1 0-1,1 1 1,0-1-1,-1 0 1,1 1-1,0-1 1,0 1-1,-1-1 1,1 0-1,0 1 1,0-1-1,0 1 1,-1-1-1,1 1 1,0-1-1,0 1 1,0-1-1,0 1 1,0-1-1,0 1 1,0-1-1,0 1 1,0 0-1,-3-1-5,0 0 0,-1 0 0,1 0 0,0 1 0,0-1 0,-1 1 0,1 0 0,0 0 0,-5 2 0,-1 0 10,-1-2-1,1 1 0,0-1 1,-16 0-1,3-6 7,13 3-60,0 0 1,0 0-1,1 1 0,-1 1 1,0-1-1,0 1 0,-10 2 1,-6 3-92,-2 2-123,-1-1 0,-43 3 0,69-9 235,-21 4-6,4-12 72,18 8-22,-14-11-19,12 9-29,2 2 31,-1-1 0,1 0 1,0 0-1,0 0 0,-1 0 1,1 0-1,0 0 0,0 0 1,0 0-1,0 0 0,0-1 1,0 1-1,1 0 0,-1-1 1,0 1-1,1-1 0,-1 1 1,0-1-1,1 1 0,0-1 1,-1 1-1,1-1 0,0-1 1,0 1-2,-1 1 0,1 0 0,-1-1 0,0 1 0,1 0 1,-1-1-1,0 1 0,0 0 0,0 0 0,0-1 0,0 1 0,0 0 1,0 0-1,0 0 0,0 0 0,0 1 0,-2-2 0,3 2 1,1-1 1,-1 1-1,0 0 0,1 0 0,-1 0 0,1-1 1,-1 1-1,0 0 0,1-1 0,-1 1 0,0 0 1,1-1-1,-1 1 0,0 0 0,0-1 0,1 1 1,-1-1-1,0 1 0,0 0 0,0-1 0,1 1 1,-1-1-1,0 1 0,0-1 0,0 1 0,0-1 1,0 1-1,0 0 0,0-1 0,0 1 0,0-1 1,0 1-1,0-1 0,0 1 0,0-1 0,-1 1 1,1-1-1,0 1 0,0-1 0,-6-16-102,9-6 97,-3 20 2,1-8-7,2 1 8,-2 7 1,-1-1 0,0 1 0,1-1-1,-1 1 1,0-1 0,-1 1 0,0-5 0,1 6 1,-1 0 0,1 0 0,0 0 1,0 0-1,0 0 0,0 0 1,0 0-1,0 0 0,0 0 0,0 0 1,1 0-1,-1 0 0,1 0 0,0 0 1,1-3-1,0-25 14,-2 22-6,0 5-4,2-6 0,0 0 0,-1 0-1,-1 0 1,1-1 0,-1 1 0,-2-12 0,1 12-3,-1-1 1,2 1-1,0-1 1,0 1 0,0-1-1,3-9 1,1-29-5,9-26-7,-13 73 28,2-3-8,6-11-3,-5 11 2,-2 1-3,5-11 1,-5 13-8,-1-1 1,1 1-1,0 0 0,0 0 1,0 0-1,0-1 0,0 1 1,0 0-1,1 0 0,-1 1 1,0-1-1,0 0 0,1 0 1,-1 1-1,1-1 0,-1 0 1,0 1-1,1 0 0,-1-1 1,1 1-1,-1 0 0,1 0 1,0-1-1,-1 1 0,1 0 1,1 1-1,-2-1 3,2 0-13,16-7-17,-16 6 32,47 1 14,35 4 1,-82-4-22,4 1-6,9 7 5,-10-5 14,-1 0-1,1 0 1,0-1 0,0 0-1,0 0 1,10 2-1,-11-3-3,1 0 0,-1 0 0,1 1 0,-1 0 0,0 0 0,9 6 0,-7-5-2,0 1-1,0-1 1,0-1-1,14 4 1,-14-5-2,26 11 0,-30-10-4,3-1 6,-1 1-1,0 0 0,0 1 0,0-1 1,8 6-1,-5-3 7,1 24-29,-8-22 22,-2-2 2,0 0 0,-1 0-1,0 0 1,0 0 0,-1 0 0,1 0-1,-1 0 1,-4 5 0,6-9-1,-1 1-1,1 0 1,-1-1 0,1 1 0,-1-1-1,0 0 1,0 1 0,0-1 0,0 0-1,0 0 1,0 0 0,0 0 0,0-1-1,0 1 1,-3 0 0,-5 2 11,-1 3-10,-1-2 0,0 0 1,-1 0-1,1-1 1,-17 2-1,15-2 0,-1 0-1,1 0 1,-22 10-1,18-9-3,15-4 1,-1 1-1,0 0 1,1 0 0,-1 0-1,1 0 1,-1 1-1,1-1 1,-5 3 0,-23 16-12,28-18 8,-15 6 0,-43 23-8,58-31 67,6 1-90,2 0 34,-4 0 2,1-1 0,-1 0-1,0 1 1,1-1 0,-1 0 0,1 0-1,-1 0 1,1 0 0,-1 0 0,1 0-1,-1 0 1,1 0 0,-1 0-1,1-1 1,-1 1 0,1-1 0,0 0-1,42-16 28,-37 15-26,0 0-1,-1 0 1,1-1 0,-1 0 0,1 0-1,-1 0 1,0-1 0,-1 0 0,1 0-1,0 0 1,6-8 0,-9 9 0,0 0 0,-1 0 0,1 0 0,1 0 0,-1 0 0,0 1 0,1 0 1,-1-1-1,1 1 0,0 1 0,7-4 0,1 0-8,-1 0 1,20-13-1,-11-1 13,2 10-11,-22-11-19,1 15 22,-3-4-6,-20 1 46,19 7-41,-1-1 0,1 1 0,0 0 0,0-1 0,0 0 0,0 0 1,0 0-1,0 0 0,-3-4 0,4 5 2,1-1 0,-1 1 0,1 0 0,-1-1 0,1 1 0,-1 0 0,0 0 0,0 0 0,0 0 0,0 1 0,1-1 0,-1 0 0,0 1 0,-3-1 0,2-1 2,-5-6-3,5 6 3,1 0 2,1 3-4,0-1 0,0 0 0,0 0 0,0 0 0,0 0 0,0 0 0,0 0 0,1 0 0,-1 0 0,0 0 0,0-1 0,0 1 0,0 0 0,0 0 0,0-1 0,1 1 0,-1-1 0,0 1 0,0-1 0,0 1 0,1-1 0,-1 1 0,0-1 0,1 0 0,-2 0 0,0-1-3,0 0 0,0 0 1,0 0-1,0 0 0,0 0 1,1-1-1,-1 1 0,1 0 1,-1-1-1,1 1 0,0-1 1,-1-3-1,-18 6-6,8-1 9,8 2 0,-28 6-3,-15 4-2,45-10 1,-19 10-4,20-10 8,0-1 1,0-1 1,-1 1-1,1 1 0,0-1 0,-1 0 0,1 0 0,0 0 0,-1 1 1,1-1-1,0 1 0,0-1 0,-1 1 0,1-1 0,0 1 0,0 0 0,-2 1 1,-6 11-6,-8 3 4,15-13 50,-1-3-52,1 0 0,0 0 0,0 1 0,1-1 0,-1 1 0,0 0 1,0 0-1,0-1 0,0 1 0,0 0 0,1 1 0,-1-1 0,0 0 0,1 0 0,-1 1 0,1-1 0,0 1 0,-2 1 0,-19 32-18,19-29 7,2-4 11,-10 16-2334,22-21 1942</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8:15.512"/>
    </inkml:context>
    <inkml:brush xml:id="br0">
      <inkml:brushProperty name="width" value="0.2" units="cm"/>
      <inkml:brushProperty name="height" value="0.2" units="cm"/>
      <inkml:brushProperty name="color" value="#FF0066"/>
    </inkml:brush>
  </inkml:definitions>
  <inkml:trace contextRef="#ctx0" brushRef="#br0">144 331 52,'1'0'3215,"1"0"-3209,0 0 0,-1-1 0,1 1 0,0 0 0,0-1-1,0 0 1,0 1 0,-1-1 0,1 0 0,0 0 0,-1 0 0,1 0 0,-1 0 0,1 0 0,-1-1 0,1 1 0,-1 0-1,0-1 1,0 1 0,0-1 0,0 1 0,0-1 0,0 0 0,0 1 0,0-1 0,-1 0 0,2-3 0,5-8-3,5-2 12,-12 15-15,0-1 0,1 1 0,-1-1 0,0 1 0,1 0 1,-1-1-1,0 1 0,1 0 0,-1 0 0,1-1 0,-1 1 1,0 0-1,1 0 0,-1-1 0,1 1 0,-1 0 0,1 0 1,-1 0-1,1 0 0,-1 0 0,0 0 0,1 0 0,-1 0 1,1 0-1,-1 0 0,1 0 0,-1 0 0,1 0 0,0 0 1,13-23-5,-14 23 5,0-1-1,0 1 0,0 0 0,0-1 0,0 1 0,0 0 1,0-1-1,0 1 0,0 0 0,0-1 0,0 1 1,0-1-1,0 1 0,1 0 0,-1-1 0,0 1 0,0 0 1,0-1-1,0 1 0,1 0 0,-1 0 0,0-1 1,0 1-1,0 0 0,1 0 0,-1-1 0,0 1 0,1 0 1,-1 0-1,0-1 0,1 1 0,-1 0 0,1 0 1,1-1-1,-1 0 1,1 1-1,0-1 1,-1 0-1,1 0 1,-1 0-1,1 0 1,-1-1-1,1 1 1,-1 0-1,0-1 1,0 1-1,0 0 1,0-1-1,0 0 1,0 1-1,0-1 1,1-2-1,4-15-12,-5 16 8,-1 2 0,0 0 4,0 0 0,1 0-1,-1 0 1,1-1 0,-1 1 0,1 0-1,-1 0 1,1 0 0,0 0-1,-1 0 1,1 0 0,0 1 0,0-1-1,0 0 1,0 0 0,1 0 0,-1-23 0,2 7 2,-2 14 60,2-15 74,-14-16-112,6 14-56,-6 2 96,8 16-56,-1-1 0,1 1 0,0 0 0,0-1 0,0 0 0,0 1 0,0-1 0,1-1 0,-3-2 0,4 6-8,1 1 0,0 0 0,-1-1 1,1 1-1,-1-1 0,1 1 0,-1-1 0,1 1 0,-1-1 0,1 1 0,-1-1 0,1 0 0,-1 1 0,1-1 0,-1 0 0,0 1 0,1-1 0,-1 0 0,0 0 0,1 1 0,-1-1 0,-1 0 0,0 0 0,1 1-1,-1-1 0,1 0 1,-1 1-1,1 0 1,0-1-1,-1 1 0,1 0 1,0 0-1,-1 0 0,1 0 1,0 0-1,0 0 0,0 0 1,0 0-1,0 0 0,-2 3 1,3-3 0,-7 0-10,4 1 1,-1-1 0,1 1 0,0-1 1,0 1-1,0 0 0,0 1 0,-5 4 1,-13 7-7,9-6 8,-11 9-41,20-15 42,-14 22 36,13-16-28,0 0 0,0 0-1,-1 0 1,-7 7-1,9-9 11,1-1-1,-1 1 0,1-1 0,0 1 1,0 0-1,1 0 0,0 0 1,0 0-1,0 0 0,1 0 0,0 9 1,-5 70 30,5-62-8,-1-11 21,1 0 0,1 0 0,3 21 0,0 1 17,-4-31-63,0 0 0,0 0-1,0-1 1,0 1 0,1 0 0,-1 0 0,1 0 0,0-1 0,-1 1 0,1 0 0,1-1 0,-1 1 0,0-1 0,0 1 0,1-1 0,0 0 0,-1 0 0,1 1 0,0-1 0,4 3 0,-3-3 11,-3-2-19,1 0 0,-1 0-1,0 0 1,1 0 0,-1 0 0,0 1 0,1-1 0,-1 0 0,0 0 0,0 0 0,1 0 0,-1 1 0,0-1 0,1 0-1,-1 0 1,0 0 0,0 1 0,0-1 0,1 0 0,-1 1 0,0-1 0,0 0 0,0 0 0,0 1 0,1-1-1,-1 0 1,0 1 0,0-1 0,0 0 0,0 1 0,0 0 0,0 0 1,1-1-1,-1 1 1,0 0-1,0-1 1,1 1-1,-1 0 0,1-1 1,-1 1-1,0-1 1,1 1-1,-1-1 1,1 1-1,-1-1 0,1 1 1,0-1-1,-1 1 1,1-1-1,-1 0 1,1 1-1,0-1 0,-1 0 1,1 1-1,1-1 1,32 11 31,-25-7-32,1 0 0,-1-1 0,1-1 0,0 0 0,0 0 0,11 0 0,-13-1 5,0-1-10,0 0-1,-1 0 0,1-1 1,-1 0-1,1 0 0,-1-1 1,14-4-1,-4-4-6,-14 8 26,-1 0-1,1 1 1,-1-1 0,1 1-1,0-1 1,0 1-1,-1 0 1,1 0 0,5-1-1,-4-18-52,-3 1-34,1 18 220,-8-11 128,5 12-273,0 0-1,0 0 1,0 0 0,0 0 0,1 0-1,-1 0 1,0 0 0,0 1 0,0-1 0,1 0-1,-1 1 1,0-1 0,0 0 0,1 1-1,-1-1 1,0 1 0,1-1 0,-1 1-1,0-1 1,1 1 0,-1-1 0,1 1 0,-1 0-1,0 1 1,-23 20 75,22-19-72,-43 40-108,43-41 111,-3 0 9,-1 0 1,1 1-1,0-1 1,0 1-1,0 0 1,0 1 0,1-1-1,0 1 1,-6 6-1,8-7 28,1-3-46,1 0 0,-1 0 0,1 0 0,0 0 0,-1 0 0,1 0 0,0 0 0,-1 1 0,1-1 1,-1 0-1,1 0 0,0 0 0,-1 1 0,1-1 0,0 0 0,0 1 0,-1-1 0,1 0 0,0 1 0,0-1 0,-1 0 0,1 1 0,0-1 0,0 0 0,0 1 0,-1-1 0,1 1 0,0-1-1,0 1 0,0-1 0,0 1 0,0-1 0,-1 1 0,1-1 0,0 0 0,0 1 0,-1-1 0,1 0 0,0 1-1,-1-1 1,1 0 0,0 1 0,-1-1 0,1 0 0,0 1 0,-1-1 0,1 0 0,-1 0 0,1 0 0,0 1 0,-1-1 0,1 0 0,-1 0 0,1 0 0,-1 0-1,-1 2 37,1-1-1,-1 1 0,1-1 0,-1 1 0,0-1 0,1 0 0,-1 1 0,0-1 0,0 0 1,0 0-1,0-1 0,0 1 0,0 0 0,0-1 0,0 1 0,0-1 0,0 1 0,0-1 0,-4 0 1,-10-3 89,13 3-109,-1-1 0,1 1 0,0-1 0,0 1 0,-1-1 0,1 0 0,0-1 1,0 1-1,0 0 0,0-1 0,-5-3 0,-1 2-37,8 3 23,1 0-1,-1 0 0,0 0 1,1 0-1,-1 0 1,1-1-1,-1 1 0,1 0 1,-1 0-1,1 0 0,-1 0 1,1-1-1,-1 1 0,1 0 1,-1-1-1,1 1 1,-1 0-1,1-1 0,0 1 1,-1 0-1,1-1 0,-1 1 1,1-1-1,0 1 0,0-1 1,-1 1-1,1-1 1,-1 0 7,1 0-4,0 0-1,0 0 1,-1 1 0,1-1 0,0 0 0,-1 1 0,1-1 0,-1 1 0,1-1 0,0 0 0,-1 1-1,1-1 1,-1 1 0,0-1 0,1 1 0,-1 0 0,1-1 0,-1 1 0,0-1 0,0 1 0,0 0 68,-1-6 3,-22-29-569,24 34 506,0-1-271,0 0 0,0 0 0,0 0 0,0 1 1,0-1-1,1 0 0,-1 0 0,1 0 0,-1 0 0,1 0 0,-1 0 1,1 1-1,0-1 0,0 0 0,2-2 0,1 0-551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55.980"/>
    </inkml:context>
    <inkml:brush xml:id="br0">
      <inkml:brushProperty name="width" value="0.2" units="cm"/>
      <inkml:brushProperty name="height" value="0.2" units="cm"/>
    </inkml:brush>
  </inkml:definitions>
  <inkml:trace contextRef="#ctx0" brushRef="#br0">307 558 348,'0'-3'225,"0"0"1,1 0-1,-1 0 0,1-1 1,-1 1-1,1 0 1,0 0-1,0 0 0,1 0 1,-1 0-1,3-3 0,-4 5-202,1-1 0,-1 0 0,1 1 0,-1-1 0,0 0 0,0 1 0,1-1 0,-1 0 0,0 1 0,-1-1 0,1 0 0,0 0 0,-1-1 0,1 2-8,0 0-1,-1 0 0,1 0 0,0-1 0,0 1 0,0 0 0,0 0 0,0 0 0,0 0 0,0 0 0,0 0 0,0 0 0,0 0 0,1 0 0,-1 0 0,0 0 0,1 0 0,-1 0 1,1 0-1,-1 0 0,2 0 0,-9-17 235,-2-16 338,8 29-478,0-1-1,0 1 1,0 0 0,-1 0 0,0 0 0,0 1 0,-3-7-1,-14-12 300,15 18-313,0 1 1,0-2-1,0 1 0,0 0 1,-3-9-1,6 12-91,0 1 0,0-1 0,0 0 0,-1 0 0,1 1 0,-1-1 0,1 1 0,-1-1 0,0 1 0,1 0 0,-1 0-1,0 0 1,0 0 0,0 0 0,0 0 0,0 0 0,0 0 0,0 1 0,0-1 0,0 1 0,0 0 0,0-1 0,-4 1 0,2 0-18,-1 0 0,1 0 0,0 0 0,-1 1 0,1-1-1,0 1 1,-1 0 0,1 0 0,0 0 0,-7 4 0,2 1 41,0 1 1,0 0-1,1 0 1,0 1-1,0 0 0,1 0 1,0 1-1,1 0 1,-1 0-1,-9 20 0,6-5-68,1-1-1,0 1 0,-8 40 0,14-48 76,1 0 1,0 0-1,1 0 1,1 1-1,0-1 1,4 21-1,-3-25 10,1 0-1,1 0 1,0 0 0,0 0-1,10 21 1,-11-31-70,0 0 1,0 0 0,0 0-1,0 0 1,0 0 0,0-1 0,1 1-1,-1-1 1,1 1 0,-1-1-1,1 0 1,-1 0 0,1 0-1,4 0 1,0 1 10,-1-1 0,0 0 0,0 0 0,0-1 0,1 0-1,6 0 1,-1-3 11,-1 0-1,0 0 0,1-1 1,-1-1-1,-1 0 0,1 0 1,-1-1-1,0-1 1,0 0-1,-1 0 0,0 0 1,0-1-1,-1-1 0,0 1 1,0-2-1,6-9 1,6-10 43,-1-1 0,-1-1 0,-2 0 0,17-44 0,1-27 157,38-183 0,-68 262-32,2-42-1,-6 63-19,0 2-129,-1 0 0,1 0 0,0 0 0,0 0-1,0-1 1,-1 1 0,1 0 0,0 0-1,0 0 1,-1 0 0,1 0 0,0 0 0,0 0-1,-1 0 1,1 0 0,0 0 0,0 0 0,-1 0-1,1 0 1,0 0 0,0 0 0,-1 0 0,1 0-1,0 0 1,0 0 0,0 0 0,-1 0 0,1 0-1,0 0 1,0 0 0,-1 0 0,1 1 0,0-1-1,0 0 1,0 0 0,-1 0 0,1 0 0,0 1-1,0-1 1,0 0 0,0 0 0,-1 0 0,1 1-1,0-1 1,0 0 0,0 0 0,0 1-1,0-1 1,0 0 0,0 1 0,-15 22 194,-7 32-183,15-28 20,-5 52 1,-10 108-464,19-154 394,2 0-1,1 0 1,1 0 0,2 0 0,1-1 0,10 42 0,-12-70 39,0 0 0,0 1 1,0-1-1,0 0 1,1 0-1,-1 0 0,1-1 1,0 1-1,0-1 0,0 1 1,1-1-1,-1 0 0,1 0 1,0-1-1,0 1 1,0-1-1,0 0 0,0 0 1,0 0-1,1 0 0,-1-1 1,9 2-1,2 0 4,0 0 0,0-1-1,1-1 1,-1-1 0,26-2-1,-31 2-170,0-1 0,-1-1 0,1 0-1,-1 0 1,1 0 0,-1-2 0,0 1-1,14-7 1,-14 6-260,-8 4 336,0 0-1,0 0 0,0 0 1,0-1-1,0 1 1,0-1-1,0 1 1,-1 0-1,1-1 0,0 1 1,0-1-1,0 0 1,-1 1-1,1-1 0,0 0 1,0 1-1,-1-1 1,1 0-1,-1 0 1,1 0-1,0-1 0,1-2 55,-1 2-133,1 1 1,-1-1-1,0 0 1,0 0-1,-1 0 1,1 0 0,0-1-1,-1 1 1,1 0-1,-1 0 1,1 0-1,-1 0 1,0-1-1,0-1 1,-2-21-1379,-6 9 619</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8:21.439"/>
    </inkml:context>
    <inkml:brush xml:id="br0">
      <inkml:brushProperty name="width" value="0.2" units="cm"/>
      <inkml:brushProperty name="height" value="0.2" units="cm"/>
      <inkml:brushProperty name="color" value="#FF0066"/>
    </inkml:brush>
  </inkml:definitions>
  <inkml:trace contextRef="#ctx0" brushRef="#br0">614 70 40,'0'0'4020,"24"-3"-3947,7-11-50,-24 10-44,1 0 0,0 0 0,0 1 0,0 1 0,1-1 0,-1 1 0,14-1 0,-22 3 30,0 0 0,1 0-1,-1 0 1,1 0 0,-1 1-1,0-1 1,1 0-1,-1 0 1,1 0 0,-1 0-1,1 0 1,-1 0 0,0 0-1,1 0 1,-1 0 0,1 0-1,-1-1 1,1 1 0,-1 0-1,0 0 1,1 0-1,-1 0 1,1-1 0,-1 1-1,0 0 1,1 0 0,-1-1-1,0 1 1,1 0 0,-1-1-1,0 1 1,0 0 0,1-1-1,-1 1 1,0 0-1,0-1 1,0 1 0,1-1-1,-1 1 1,0 0 0,0-1-1,0 1 1,0-1 0,0 1-1,0-1 1,0 1 0,0 0-1,0-1 1,0 1-1,0-1 1,0 1 0,0-1-1,0 0 1,-9-10 66,-9 11-53,15-1-124,3-1 132,-20 1-56,18 1 2,-18 13-64,12-6 100,0 0 0,0-1 0,-1 0 1,-10 6-1,3-2 27,13-8-26,0 0-8,-2 2-12,1 0-1,-1 1 0,1-1 0,0 1 0,-4 7 0,8-11 7,-1-1 0,1 1 0,0-1-1,-1 1 1,1-1 0,-1 1 0,1-1 0,-1 1 0,1-1-1,-1 1 1,1-1 0,-1 0 0,1 1 0,-1-1 0,0 0-1,1 1 1,-1-1 0,0 0 0,1 0 0,-2 1 0,2-1 0,-1 0 1,1 0 0,0 0-1,-1 0 1,1 0 0,0 0 0,0 0-1,-1 0 1,1 0 0,0 0-1,0 0 1,-1 1 0,1-1-1,0 0 1,0 0 0,-1 0-1,1 0 1,0 1 0,0-1 0,0 0-1,-1 0 1,1 1 0,0-1-1,0 0 1,0 0 0,0 1-1,0-1 1,-1 0 0,1 0-1,0 1 1,0-1 0,0 0 0,0 1-1,0-1 1,0 0 0,0 0-1,0 1 1,0-1 0,0 1-1,-22 17-1,2 18-47,19-35 38,-1 0 15,1 0 1,0 0-1,-1 0 1,1 0-1,-1 0 0,1 0 1,0 0-1,0 0 1,0 1-1,0-1 1,-2 3-1,-18 38 128,20-41-139,-13 20-45,-13 52-41,11-48 187,12-21-79,2-1 0,-1 2-1,0-1 1,1 0-1,0 0 1,-2 6 0,3-8 8,0 2-1,-5 7 17,4-7-19,0-1 0,0 1 1,0 0-1,0 0 0,1 0 0,0 0 0,-1 7 0,-11 31-221,8-19 173,5-20 10,-8 28-56,-4-13 85,9-13-14,0-1-1,0 1 1,0 0 0,0 1 0,1-1 0,0 0-1,0 1 1,0 0 0,1-1 0,-1 1 0,1 9-1,0-8 10,1 0-1,-1 0 1,-1 0-1,-3 13 1,-3 11 116,3 36-52,-9-4-66,5-35 27,6-23 28,1 0 0,1 0 0,-1 0-1,1 0 1,-2 9 0,-3 2-4,-1-4-126,-5 44-218,11-48 264,0-1 1,0 1-1,-1-1 0,0 0 1,0 1-1,-1-1 0,0 0 1,0 0-1,0-1 0,-6 9 1,6-10 54,0 0 0,1 0 0,0 0 0,0 1 0,0-1 0,0 1 0,1-1 0,0 1 0,0 9 0,-3 10-146,-4 34 265,8-57-149,-1-1-1,1 1 1,0-1 0,-1 0-1,1 1 1,-1-1 0,1 1-1,-1-1 1,0 0 0,0 0-1,1 1 1,-1-1-1,0 0 1,-2 1 0,2-1-4,-21 32-16,21-31 34,-3 5 49,0 6-24,4-9-35,-1 3-10,0 0 0,-1 0-1,0 0 1,0 0 0,0-1-1,-1 1 1,-5 10-1,3-5-19,-5 23-41,-14 38 35,14-30 130,-3-3 240,-3-30-258,15-8-108,-24 33-142,24-16 113,1-15 26,-4-1-30,1 3 78,3-9 1,9-21 19,14-38 65,-23 60-96,5-9-43,-2-1 0,1 1 1,2-23-1,-5 30 30,0 0 0,-1 0 1,1 1-1,1-1 0,-1 0 1,1 0-1,-1 1 0,1-1 1,0 1-1,0 0 0,1-1 0,4-4 1,-3 2 11,0 0 0,0 0 0,0 0 0,4-10 0,21-51 31,-17 44-115,-2-1 0,8-26 1,2-37 83,-19 86 71,1-8-20,0 1 0,0-1-1,1 0 1,8-15 0,-10 21 154,1 1-193,-1 1 0,0-1-1,0 0 1,0 0 0,0 0-1,-1 0 1,1 0 0,-1 0-1,1 0 1,0-3 0,-1 4-27,8-42-223,-2 0 0,1-60 0,-7 95 237,1 0-1,0 0 1,1 0-1,0 1 1,0-1-1,0 1 1,1 0 0,4-8-1,10-27 208,-15 40-234,3-1-228,-4 2 248,0 1 0,-1 0 0,1 0 0,0 0 1,-1-1-1,1 1 0,0 0 0,-1-1 0,1 1 1,-1-1-1,1 1 0,0-1 0,-1 1 0,1-1 1,-1 1-1,0-1 0,1 1 0,0-2 0,21-7 19,-22 8-14,1-2-2,13-3 10,-12 6-8,35-12-105,5 5 179,-39 6-59,16-2-58,24-2-36,-40 5 112,19 0 76,-4 0-160,80 0 247,-59-7 571,54 17-1153,-54-12 624,-37 2-239,-1 0 0,0 0 1,0 1-1,0-1 0,1 0 1,-1 1-1,0-1 0,0 1 1,0-1-1,0 1 0,0 0 1,0-1-1,0 1 1,0 0-1,0 0 0,0 0 1,0-1-1,0 1 0,-1 0 1,1 0-1,0 0 0,-1 0 1,1 1-1,0-1 0,0 1 1,-1-1-3,4 0 15,-1 1 0,0-1 0,0 1 0,0 0-1,1 0 1,-2 0 0,1 1 0,4 3 0,0 19-74,12 5 179,-18-29-56,-8 16-32,6-14-15,0 1 0,0-1 0,0 0 0,-1 1 0,1-1 1,-1 0-1,0 0 0,0 0 0,0 0 0,-4 3 0,-3 5 115,7-9-91,-1 1-1,1 0 1,-1-1-1,1 0 1,-1 1-1,0-1 1,0 0-1,0 0 1,-5 2-1,-4 0 9,5-2-31,0 1 1,1-1-1,-1 1 0,1 0 0,-8 5 1,13-7-17,0 0 0,1 0 0,-1 0 0,0-1 1,0 1-1,0 0 0,-1-1 0,1 1 0,0-1 1,0 1-1,0-1 0,0 0 0,-3 1 0,3-1-1,0 1 1,-1-1-1,1 1 0,-1-1 0,1 1 0,0-1 0,0 1 0,-1 0 0,1-1 0,0 1 0,0 0 0,0 0 0,0 0 0,0 0 1,-2 2-1,-50 44 262,22-42-162,19-5-128,1 1 1,-1 1-1,0 0 1,1 0 0,-1 1-1,1 1 1,0 0-1,-20 10 1,23-11 68,0 0 0,0 0-1,0-1 1,0 0 0,0-1 0,0 0-1,-17 1 1,-22 3 34,27 4-221,19-8 144,0 0 1,0-1-1,0 1 1,-1 0 0,1-1-1,0 1 1,-1-1-1,1 1 1,0-1-1,-1 0 1,1 1 0,-1-1-1,-1 0 1,-3 0 14,0 1 0,0 0 0,0 0 1,0 1-1,-9 3 0,9-3 22,0 0 0,0-1 0,0 1 0,-1-1-1,-9 0 1,-23 10-319,36-10 469,3 0-179,-1-1-1,1 0 1,0 1 0,0-1 0,-1 0-1,1 1 1,0-1 0,-1 0 0,1 1-1,0-1 1,-1 0 0,1 0-1,0 1 1,-1-1 0,1 0 0,-1 0-1,1 0 1,0 1 0,-1-1 0,1 0-1,-1 0 1,1 0 0,-1 0-1,1 0 1,0 0 0,-1 0 0,1 0-1,-1 0 1,1 0 0,-1 0 0,1 0-1,-1 0 1,1-1 0,0 1-1,-1 0 1,1 0 0,-1-1 0,-4 1 12,7 3-83,-2-2 11,-1-3 158,2 4-115,12 13 12,-13-15 21,22 4 29,-3-4-207,83-4 617,-89 4-493,0-2 0,1 0 0,-1-1 1,0 0-1,23-9 0,-27 10 2,1-1 0,0 1 1,0 0-1,10 1 0,20-5-252,-39 6 265,1-1-1,0 1 0,-1-1 1,1 0-1,0 0 0,-1 0 1,1 0-1,-1 0 0,0 0 0,1 0 1,-1 0-1,2-3 0,-1 3 12,-1 0 0,0-1 0,1 1 0,-1 0-1,0 0 1,1 0 0,0 0 0,-1 0-1,1 0 1,0 0 0,-1 0 0,4 0 0,7-2 15,-1 0 1,0-1 0,0 0 0,16-8-1,20-7-30,-33 11 95,0 1-1,25-9 1,-37 15-75,1 0 0,-1-1 0,1 1 0,-1-1 0,0 1 0,1-1 0,-1 0 0,0 0 0,0 0 0,-1 0 0,1 0 0,0-1 0,-1 1 1,2-3-1,-1 2-2,1 0-19,-1 1-55,27-25 195,-26 25-46,-1-1-50,35-48 129,-37 50-14,0-27-363,-8-8-37,7 34 240,2-28-30,-2 22 54,1 7-7,-4-9 2,4 9 3,0 0 1,-1 0 0,1 0-1,-1 1 1,1-1 0,-1 0-1,1 0 1,-1 0-1,1 1 1,-1-1 0,0 0-1,1 1 1,-1-1 0,0 0-1,0 1 1,0-1-1,0 0 1,-10-7-11,9 6 10,0 0 0,-1 0 0,1 0 0,-1 1 0,1-1 0,-1 1 0,0-1 0,1 1 0,-1 0 0,-5-1 0,7 2-8,-24-8-37,9 5 54,-109-17 60,94 19-202,12 2 86,16-2-213,1 0 0,0 0 0,0 0 0,0 1 0,1-2 0,-1 1 0,0 0 0,0 0 0,1-1 0,-1 1 0,-1-2 0,-15-10-1795,3 6 1337</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8:27.821"/>
    </inkml:context>
    <inkml:brush xml:id="br0">
      <inkml:brushProperty name="width" value="0.2" units="cm"/>
      <inkml:brushProperty name="height" value="0.2" units="cm"/>
      <inkml:brushProperty name="color" value="#FF0066"/>
    </inkml:brush>
  </inkml:definitions>
  <inkml:trace contextRef="#ctx0" brushRef="#br0">2 51 168,'-1'-15'8470,"45"-20"-17004</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8:28.906"/>
    </inkml:context>
    <inkml:brush xml:id="br0">
      <inkml:brushProperty name="width" value="0.2" units="cm"/>
      <inkml:brushProperty name="height" value="0.2" units="cm"/>
      <inkml:brushProperty name="color" value="#FF0066"/>
    </inkml:brush>
  </inkml:definitions>
  <inkml:trace contextRef="#ctx0" brushRef="#br0">9 20 40,'-9'-19'4389,"9"20"-4350,1 0 1,-1 0-1,0 0 0,1 0 0,-1 0 1,0 0-1,1 0 0,-1 0 0,1 0 1,0 0-1,-1 0 0,1-1 0,0 1 1,-1 0-1,1 0 0,0 0 1,1 0-1,0 0 105,-4-1-528</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9:48:29.932"/>
    </inkml:context>
    <inkml:brush xml:id="br0">
      <inkml:brushProperty name="width" value="0.2" units="cm"/>
      <inkml:brushProperty name="height" value="0.2" units="cm"/>
      <inkml:brushProperty name="color" value="#FF0066"/>
    </inkml:brush>
  </inkml:definitions>
  <inkml:trace contextRef="#ctx0" brushRef="#br0">0 0 108,'0'1'2201</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27.395"/>
    </inkml:context>
    <inkml:brush xml:id="br0">
      <inkml:brushProperty name="width" value="0.2" units="cm"/>
      <inkml:brushProperty name="height" value="0.2" units="cm"/>
      <inkml:brushProperty name="color" value="#FF0066"/>
    </inkml:brush>
  </inkml:definitions>
  <inkml:trace contextRef="#ctx0" brushRef="#br0">30 436 216,'0'0'2833,"1"-7"-1966,0 5-759,0 1-1,0-1 1,-1 1-1,1-1 1,0 0-1,-1 0 0,1 1 1,-1-1-1,0 0 1,0 0-1,1 0 1,-1 1-1,0-1 1,-1 0-1,1 0 0,0 0 1,0 1-1,-1-1 1,1 0-1,-1 0 1,0 1-1,1-1 1,-1 0-1,0 1 1,-1-3-1,-3 0 257,5 3-280,-1 1-1,0-1 1,0 0 0,0 0-1,0 1 1,0-1-1,0 0 1,0 1 0,0-1-1,0 1 1,0-1-1,0 1 1,-1 0 0,1 0-1,0-1 1,0 1-1,0 0 1,0 0 0,-1 0-1,1 0 1,-2 0-1,7-14 588,1-1 0,0 1 0,1 0 0,12-21 0,-4 20-631,0 1-1,1 1 1,0 0 0,1 1 0,0 1-1,1 0 1,0 1 0,30-12 0,35-17-433,1 4 0,99-27-1,-167 58 432,0-1-1,0 2 1,0 0 0,0 1-1,0 1 1,0 0-1,1 1 1,22 2-1,-35-1 201</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28.343"/>
    </inkml:context>
    <inkml:brush xml:id="br0">
      <inkml:brushProperty name="width" value="0.2" units="cm"/>
      <inkml:brushProperty name="height" value="0.2" units="cm"/>
      <inkml:brushProperty name="color" value="#FF0066"/>
    </inkml:brush>
  </inkml:definitions>
  <inkml:trace contextRef="#ctx0" brushRef="#br0">5 58 244,'1'-4'2030,"-1"4"-2000,14-11 2634,-16-5 43,2 15-2701,1 0 0,-1 0 1,0 0-1,1 0 0,0 1 0,-1-1 1,1 0-1,-1 0 0,1 1 1,0-1-1,0 0 0,-1 1 0,1-1 1,0 1-1,0-1 0,0 1 1,-1-1-1,1 1 0,1-1 1,0-1 181,6-5-103,-8 7-58,1-1 0,-1 1 1,0 0-1,0 0 0,0-1 0,0 1 1,1 0-1,-1 0 0,0 0 0,0-1 1,0 1-1,1 0 0,-1 0 0,0 0 1,0 0-1,1 0 0,-1 0 1,0 0-1,0-1 0,1 1 0,-1 0 1,0 0-1,1 0 0,-1 0 0,0 0 1,0 0-1,1 0 0,-1 0 0,0 0 1,0 0-1,1 1 0,-1-1 0,0 0 1,1 0-1,-1 0 0,0 0 0,0 0 1,1 0-1,-1 0 0,0 1 1,1 48 374,-1 39 392,-14 132 1,-2-152-622,11-51-358,1 1 0,0 0 0,-1 35 0,0-13 1119,21-51-4143,-15 10 2972,0-1 1,1 1-1,-1 0 0,1 1 1,-1-1-1,1 0 1,0 0-1,-1 1 0,1-1 1,0 1-1,-1-1 1,1 1-1,0 0 0,3-1 1</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28.963"/>
    </inkml:context>
    <inkml:brush xml:id="br0">
      <inkml:brushProperty name="width" value="0.2" units="cm"/>
      <inkml:brushProperty name="height" value="0.2" units="cm"/>
      <inkml:brushProperty name="color" value="#FF0066"/>
    </inkml:brush>
  </inkml:definitions>
  <inkml:trace contextRef="#ctx0" brushRef="#br0">0 77 168,'0'0'4604,"3"0"-4393,7 0-5,0 0-104,-1 0-1,0-1 1,0 0-1,0 0 1,14-4 0,8-3 60,46-6 0,-66 12-189,252-21-61,-212 20 205,40-4-61,-98 6 492,3 0-456,2 1-316,0-1 1,1 1-1,-1 0 1,0 0-1,1-1 1,-1 1-1,0 0 1,0 1-1,1-1 1,-1 0-1,0 0 1,1 1-1,-4 0 1,-15-11-2310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30.747"/>
    </inkml:context>
    <inkml:brush xml:id="br0">
      <inkml:brushProperty name="width" value="0.2" units="cm"/>
      <inkml:brushProperty name="height" value="0.2" units="cm"/>
      <inkml:brushProperty name="color" value="#FF0066"/>
    </inkml:brush>
  </inkml:definitions>
  <inkml:trace contextRef="#ctx0" brushRef="#br0">28 85 144,'0'0'3852,"-3"-1"-3560,-5-7 1568,41 3 18,-19 3-2334,80-9 633,76-13-158,-33 5-50,-61 9 352,-28 5-66,-241 27-153,-57-10-354,104-8 481,148 0 192,3-3-436,1 1-1,-1-1 1,1 0-1,0 0 0,0-1 1,-1 1-1,9-2 0,75 0-189,-45 0 150,98-9 154,-19 1-73,-119 9-50,-4-1 18,1 0-1,0 1 0,-1-1 0,1 1 0,0-1 0,-1 1 1,1-1-1,0 1 0,0-1 0,0 1 0,-1 0 0,1-1 0,0 1 1,0 0-1,0 0 0,0 0 0,0-1 0,0 1 0,-1 0 1,3 1-1,-3-1-6,1 0 11,-1 0-1,0 0 1,0 0-1,0 0 1,0 0-1,0 0 0,0 0 1,1 0-1,-1 0 1,0 0-1,0 0 1,0 0-1,0 0 0,0 0 1,0 0-1,1 0 1,-1 0-1,0 0 0,0 0 1,0 0-1,0 0 1,0 0-1,0 0 1,1 0-1,-1 0 0,0 0 1,0 0-1,0 0 1,0 0-1,0 0 1,0-1-1,0 1 0,1 0 1,-1 0-1,0 0 1,0 0-1,0 0 1,0 0-1,0 0 0,0-1 1,0 1-1,0 0 1,0 0-1,0 0 0,0 0 1,0 0-1,0 0 1,0-1-1,0 1 1,0 0-1,0 0 0,0 0 1,0 0-1,0 0 1,0 0-1,0-1 1,0 1-1,0 0 0,0 0 1,0 0-1,-12-6 33,3 4-26,1 0 1,0 1 0,-17-1 0,-51 5-639,-104 17 0,155-21-516,42 11-2182,-15-10 3173,1 0 0,-1 1 0,1-1 0,-1 0 0,1-1 0,-1 1 0,1 0 0,3-2 0,11-4-351</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31.635"/>
    </inkml:context>
    <inkml:brush xml:id="br0">
      <inkml:brushProperty name="width" value="0.2" units="cm"/>
      <inkml:brushProperty name="height" value="0.2" units="cm"/>
      <inkml:brushProperty name="color" value="#FF0066"/>
    </inkml:brush>
  </inkml:definitions>
  <inkml:trace contextRef="#ctx0" brushRef="#br0">450 149 88,'0'-3'487,"9"-77"2648,-17 58-2247,7 18-672,0 1 6,-3-2-19,-12-23 798,11 27-941,0 0 1,1 0-1,-1 1 1,0-1-1,0 1 0,1 0 1,-1 0-1,0 1 1,-8 1-1,8 1-51,0 0 0,0 0 0,0 1 1,1 0-1,-1 0 0,1 0 0,0 0 0,0 1 0,0-1 1,1 1-1,0 0 0,0 0 0,0 0 0,0 1 0,1-1 1,0 1-1,0-1 0,-2 12 0,-10 52 199,-8 132 0,10-69-77,5-14 5,5-67 120,-14 92 1,3-81-6,3-10-13,-2 0 0,-20 54 0,-8-12 485,18-52 184,21-38-690,0-3-143,0 1-1,0 0 1,0-1-1,0 1 1,0 0-1,0-1 1,0 0-1,-1 1 1,1-1-1,0 1 1,-1-1-1,1 0 1,-1 0-1,0 0 1,1 0-1,-1 0 1,0 0-1,0-1 1,1 1-1,-1 0 1,0-1-1,-2 1 0,-15-25-705,12 15 167,1 0 0,0-1 0,1 0 0,0 0-1,1 0 1,0 0 0,-4-16 0,8 22 56,0 0 1,1 0-1,-1 0 1,1 1-1,0-1 1,0 0-1,0 1 0,1-1 1,-1 0-1,1 1 1,0 0-1,0-1 1,0 1-1,4-4 1,0-3-159,0-3-313</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32.071"/>
    </inkml:context>
    <inkml:brush xml:id="br0">
      <inkml:brushProperty name="width" value="0.2" units="cm"/>
      <inkml:brushProperty name="height" value="0.2" units="cm"/>
      <inkml:brushProperty name="color" value="#FF0066"/>
    </inkml:brush>
  </inkml:definitions>
  <inkml:trace contextRef="#ctx0" brushRef="#br0">57 98 56,'-5'-1'398,"1"0"0,0 0 0,0 0 1,0-1-1,0 1 0,0-1 0,1 0 0,-1-1 0,1 1 0,-1 0 0,-10-11 2355,27 9-2568,46-10-70,-1 3 1,63-4-1,-100 12-83,67-3 88,27-2 34,-83 3 967</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57.010"/>
    </inkml:context>
    <inkml:brush xml:id="br0">
      <inkml:brushProperty name="width" value="0.2" units="cm"/>
      <inkml:brushProperty name="height" value="0.2" units="cm"/>
    </inkml:brush>
  </inkml:definitions>
  <inkml:trace contextRef="#ctx0" brushRef="#br0">292 374 492,'-15'6'1270,"15"-6"-1248,2-21 646,3-73 1570,-5 92-2198,-1 1 1,1 0-1,0 0 1,0-1-1,-1 1 1,1 0-1,-1 0 1,1-1-1,-1 1 0,1 0 1,-1 0-1,0 0 1,0 0-1,0 0 1,1 0-1,-1 0 1,0 0-1,0 0 1,-1 0-1,-11-13 368,-16 5 127,17 7-348,3 1-114,1 0 0,0 0 0,0 0 0,-14 2 0,19-1-79,-1 1 1,0 0-1,1 0 1,-1 0-1,1 0 1,-1 1 0,1-1-1,0 1 1,-1 0-1,1 0 1,0 0-1,0 0 1,1 1-1,-5 3 1,-12 13-9,12-13 3,0 1 0,0 0 1,0 1-1,0-1 0,1 1 0,1 0 1,-1 1-1,1 0 0,1-1 1,-5 14-1,2 4-76,4-18 51,1 0-1,0 0 1,0 0-1,1 1 1,0-1-1,0 1 1,1-1-1,1 10 1,-2-6 20,1 2-13,19 21 116,-17-32-121,1 0 1,-1 0 0,1 0-1,0 0 1,0 0 0,0 0-1,1-1 1,-1 0 0,0 1 0,1-1-1,0-1 1,-1 1 0,1 0-1,0-1 1,8 2 0,-5-2-24,1 0 1,0 0-1,0-1 0,0 0 1,0 0-1,-1-1 1,1 0-1,9-3 0,-7 2 10,-1-1 0,1 0 0,-1 0 0,0-1-1,0 0 1,-1-1 0,1 0 0,-1 0 0,0-1-1,0 0 1,-1 0 0,0-1 0,0 0 0,7-9-1,-9 4 154,0 1-1,0-1 0,-1 0 1,0 0-1,-2 0 0,1-1 0,-1 1 1,-1-1-1,0 1 0,-1-17 1,3-30 675,-6-5 654,-10 81-1199,-10 31 11,19-40-278,0-1 1,0 1-1,1 0 0,0 0 0,0 1 0,1-1 1,0 0-1,0 1 0,0 15 0,2-6 63,1-1 0,1 0 0,0 0 1,7 25-1,-7-35-15,0-1 1,0 0 0,1 1 0,0-1 0,0 0-1,0 0 1,1-1 0,0 1 0,0-1-1,0 0 1,0 0 0,1 0 0,8 6-1,-7-8-39,-1-1-1,1 0 0,0 0 0,0-1 1,0 0-1,0 0 0,0 0 0,0-1 0,0 0 1,0 0-1,0 0 0,0-1 0,0 0 0,0 0 1,6-2-1,-3 1-4,0-1 49,0 0-1,0 0 1,0-1 0,0 0-1,-1-1 1,0 0 0,0 0-1,0-1 1,8-7 0,2-1 60,-11 8-86,-1-1-1,1 1 1,-1-1-1,-1 0 1,1 0-1,-1 0 1,0-1-1,-1 0 0,0 0 1,0 0-1,-1-1 1,0 1-1,3-13 1,1-15 7,-1 0 1,2-38 0,-2 11 136,7-84 263,-13 114-128,0 30-7,-7 11-129,-1 1 0,2-1 0,-1 2 0,1-1 0,-8 17 1,8-8-185,0 0 0,0 0 1,2 0-1,0 1 1,-1 29-1,1 96-121,5-100 308,-2-8-65,1-16-80,0 0-1,1 1 1,1-1 0,1 1-1,9 35 1,-11-53-21,1 0-1,-1 0 1,0 0 0,1-1 0,0 1 0,0 0-1,0-1 1,0 1 0,0-1 0,0 1 0,1-1-1,-1 0 1,1 0 0,-1 0 0,1-1-1,0 1 1,0-1 0,0 1 0,0-1 0,0 0-1,0 0 1,0 0 0,0 0 0,6 0-1,0 0-170,0 0 0,0-1-1,0 0 1,0 0-1,0-1 1,0 0-1,17-5 1,-24 5 40,0 1 0,-1-1 0,1 1 0,0-1 0,-1 0 0,1 0 1,-1 1-1,1-1 0,-1 0 0,0-1 0,1 1 0,-1 0 0,0 0 0,0 0 0,0-1 0,0 1 0,0-1 0,0 1 0,0-1 0,0 1 0,1-4 1,-1 0-447,0-1 0,-1 1 1,1-1-1,-1 0 1,0-7-1,-1-2 416,1 3-438</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33.733"/>
    </inkml:context>
    <inkml:brush xml:id="br0">
      <inkml:brushProperty name="width" value="0.2" units="cm"/>
      <inkml:brushProperty name="height" value="0.2" units="cm"/>
      <inkml:brushProperty name="color" value="#FF0066"/>
    </inkml:brush>
  </inkml:definitions>
  <inkml:trace contextRef="#ctx0" brushRef="#br0">0 111 236,'15'-13'1733,"-1"-9"2798,-12 36-4165,3 4-177,-1 0 0,11 22 0,-9-7 35,7 15-22,-12-40-195,1-1 0,0 0 0,0 0 1,0 0-1,5 9 0,-6-13-12,1-1 0,0 1-1,0 0 1,0-1 0,1 0 0,-1 1 0,0-1-1,1 0 1,0 0 0,-1 0 0,1-1 0,0 1-1,0-1 1,0 1 0,0-1 0,0 0 0,0 0-1,0 0 1,1-1 0,-1 1 0,0-1 0,0 0-1,1 0 1,-1 0 0,0 0 0,0 0 0,1-1-1,-1 1 1,4-2 0,3-1 27,0 0 0,0-1 0,0 0 0,-1 0 0,0-1 0,1 0 0,12-10 0,28-33-190,-49 46 165,0 1 0,1-1 0,-1 0 0,0 0 0,0 1 0,0-1 0,0 0 0,0 0 0,-1 0 0,2-4 0,1-4-4,2-2 143,0-1 0,-1 1 1,-1 0-1,0-1 0,-1 0 0,-1 0 0,0 1 0,0-1 1,-3-26-1,1 5 466,-1 20-240,1 7-323,0 8 5,-10 33 47,6-22 182,1 0 1,-6 25-1,0 214-1265,-2 16 1832,4-162-502,7-63-477,-3 0 0,-1 0 0,-21 81 0,12-66 90,11-41 72,0-1 1,-11 27-1,11-37-56,0 0 0,0-1 0,0 1 1,0-1-1,-1 0 0,-7 7 0,-10 6 691,20-16-642,1-1-1,0 1 1,-1-1-1,1 1 1,-1-1-1,0 1 1,1-1 0,-1 0-1,1 1 1,-1-1-1,0 0 1,1 1-1,-1-1 1,1 0-1,-1 0 1,0 0 0,0 1-1,1-1 1,-1 0-1,0 0 1,1 0-1,-1 0 1,0 0-1,1 0 1,-1-1 0,0 1-1,1 0 1,-1 0-1,-1-1 1,-4-10 50,1-1 0,0-1 0,1 1 0,0-1 0,1 1 1,0-1-1,1 0 0,-1-21 0,3 13-60,1 0-1,0 0 1,2 0-1,9-37 1,-6 38-153,1 1 0,1 0 0,0 0 0,14-20 0,50-71-836,-61 96 892,8-10-63,1 1 1,1 1-1,1 1 0,1 0 0,1 2 1,1 1-1,0 1 0,38-19 0,-56 32 98,0 0 0,1 0 0,-1 0 0,1 1 0,0 0 0,0 1 0,0 0-1,0 0 1,0 1 0,0 0 0,1 0 0,-1 0 0,0 1 0,17 3 0,-23-2 52,1 0 1,-1 0-1,0 0 1,0 1-1,1-1 1,-1 1-1,0 0 0,0-1 1,-1 1-1,1 0 1,0 0-1,-1 0 1,1 1-1,-1-1 1,0 0-1,1 0 1,-1 1-1,1 2 0,12 40 82,-13 3 117,-1-32-118,0-14-59,0 1-14,0 10 4,0-10 506,-12-25-5022,6 5 2052</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36.219"/>
    </inkml:context>
    <inkml:brush xml:id="br0">
      <inkml:brushProperty name="width" value="0.2" units="cm"/>
      <inkml:brushProperty name="height" value="0.2" units="cm"/>
      <inkml:brushProperty name="color" value="#FF0066"/>
    </inkml:brush>
  </inkml:definitions>
  <inkml:trace contextRef="#ctx0" brushRef="#br0">176 133 336,'-6'-13'1022,"1"1"0,-6-24 0,11 34-795,-8-5 408,8 7-585,0-1 0,-1 1 1,1-1-1,0 1 0,0 0 1,0-1-1,0 1 0,-1 0 1,1-1-1,0 1 0,-1 0 1,1-1-1,0 1 0,0 0 0,-1 0 1,1-1-1,0 1 0,-1 0 1,1 0-1,-1 0 0,1 0 1,0-1-1,-1 1 0,1 0 1,-1 0-1,1 0 0,0 0 1,-1 0-1,1 0 0,-1 0 1,1 0-1,0 0 0,-1 0 1,-14 11 111,0 1 1,1 0 0,1 1 0,0 0 0,-11 16-1,19-21-157,-1 1 0,2 0-1,-1 0 1,2 0 0,-1 0 0,1 0-1,0 1 1,1-1 0,0 1-1,1 0 1,0 0 0,0 0 0,1-1-1,1 12 1,2 0-19,-3-14 26,0 0 0,1 0 0,0-1 0,0 1 1,1 0-1,0 0 0,0-1 0,0 1 0,1-1 0,0 0 0,0 0 0,1 0 0,-1 0 0,1-1 0,1 1 0,4 5 0,51 54-1,-57-62-13,0 1 15,1 0 1,0-1-1,-1 1 0,1-1 0,0 0 1,0 0-1,1-1 0,-1 1 1,1-1-1,-1 0 0,1 0 1,0-1-1,0 1 0,0-1 0,-1 0 1,1 0-1,9 0 0,-6-2-11,-1 1-1,1-1 1,-1-1 0,1 1-1,-1-1 1,0-1-1,0 1 1,0-1-1,0 0 1,0-1 0,-1 0-1,12-8 1,-8 4-4,0-1 0,0 0 0,-1-1 0,0 0 0,-1 0 1,10-17-1,-14 21 4,-1 0 0,0-1 0,-1 1 0,1 0 1,-1-1-1,-1 0 0,1 1 0,-1-1 0,0 0 0,-1 0 1,0-11-1,-2-5-27,0 1 1,-8-27-1,-2-10-30,10 49 73,0 1 0,-1 0 1,-1-1-1,1 1 0,-1 1 0,-1-1 1,0 1-1,0-1 0,0 1 0,-1 1 1,0-1-1,-1 1 0,0 0 0,0 1 1,0-1-1,-1 1 0,0 1 0,0 0 0,-1 0 1,1 0-1,-1 1 0,-9-3 0,10 5 9,1 1-1,-1 1 1,1-1-1,-1 1 0,0 0 1,1 1-1,-1 0 1,1 0-1,-1 1 1,1 0-1,0 0 0,-14 6 1,1-1 200,19-7-218,0 0 0,-1 0 0,1 1 0,0-1 0,-1 1 0,1-1-1,0 1 1,-1 0 0,1-1 0,0 1 0,0 0 0,0 0 0,0-1-1,0 1 1,0 0 0,0 0 0,0 1 0,0-1 0,0 0 0,0 0-1,1 0 1,-2 2 0,1 0-11,-1 1 0,0-1 0,1 0 0,0 1 0,0-1-1,0 0 1,0 1 0,1-1 0,-1 1 0,1 0 0,0-1 0,0 1 0,0-1 0,1 1-1,-1-1 1,1 1 0,2 5 0,-1-3 3,1 0-1,0 0 1,0 0-1,1 0 1,0 0-1,0-1 1,0 0-1,10 9 1,-2-3 3,1-1 1,0 0-1,1-1 1,-1 0 0,2-2-1,-1 1 1,17 4-1,-7-3-43,0-2-1,0-1 1,1-2-1,-1 0 0,1-1 1,0-1-1,0-2 1,0 0-1,0-2 1,0 0-1,0-2 0,38-11 1,-58 14 37,1-1-1,-1 0 1,1 0 0,-1 0 0,0-1 0,0 1 0,0-1-1,0 0 1,-1-1 0,1 1 0,-1-1 0,0 0 0,0 0-1,0-1 1,0 1 0,-1-1 0,0 1 0,0-1 0,5-10-1,-7 12 11,5-11 69,0 0 0,0-1 0,-1 1 0,-1-1 0,-1-1-1,0 1 1,1-29 0,-4 7 801,-2 38-860,0-1 1,0 1 0,0-1-1,0 1 1,0 0 0,1-1 0,-1 1-1,0 0 1,0 0 0,-1 2 0,-4 6-8,1-1 0,1 1 1,0 1-1,0-1 0,1 1 1,0 0-1,1 0 0,0 0 1,-3 16-1,6-13-49,0 1 0,0-1 0,1 1 0,1-1 0,1 0 0,0 0 0,0 0 0,7 16 0,-5-14 38,21 34 149,-23-45-165,0 1-1,1-1 1,-1 0-1,1 0 1,-1-1-1,1 1 1,0-1-1,1 1 1,-1-1-1,0-1 1,1 1-1,0-1 1,0 1 0,0-1-1,0-1 1,0 1-1,0-1 1,0 0-1,0 0 1,8 1-1,-10-2 24,0 0-1,0 0 0,0 0 1,0 0-1,0 0 1,0-1-1,0 1 0,0-1 1,0 0-1,0 0 1,0 0-1,0 0 0,-1 0 1,1-1-1,0 1 1,-1-1-1,1 1 0,-1-1 1,0 0-1,1 0 1,-1 0-1,0-1 0,0 1 1,-1 0-1,1-1 1,0 0-1,-1 1 0,1-1 1,-1 0-1,0 1 1,0-1-1,1-5 1,11-37 168,-4 15 125,9-48 0,-11 36 145,-6 39-229,-4-17 504,-7 48-888,26 88 458,-14-109-249,0 1-1,0-1 1,1 1 0,0-1 0,0 0-1,0 0 1,1 0 0,1 0 0,6 8-1,-8-11-43,1 0-1,0-1 0,0 1 0,1-1 1,-1 0-1,1 0 0,-1 0 1,1-1-1,0 1 0,0-1 0,0 0 1,1-1-1,9 3 0,-6-3-5,1 1-1,-1-2 1,0 1 0,0-1 0,1-1-1,-1 0 1,0 0 0,1 0-1,8-4 1,-4 0-57,0 0-1,-1-2 1,1 1 0,20-16-1,-21 15 118,-1-2 0,0 0 0,-1-1 0,0 0 0,12-13 0,-18 16-50,0 1-1,-1-1 1,0 0-1,0 0 1,-1-1 0,0 1-1,0-1 1,-1 1-1,0-1 1,2-15-1,-2 14-20,-1-1-1,-1 0 0,1 0 0,-2 0 0,1 1 0,-1-1 1,-4-13-1,5 20-39,-9-20-394</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37.114"/>
    </inkml:context>
    <inkml:brush xml:id="br0">
      <inkml:brushProperty name="width" value="0.2" units="cm"/>
      <inkml:brushProperty name="height" value="0.2" units="cm"/>
      <inkml:brushProperty name="color" value="#FF0066"/>
    </inkml:brush>
  </inkml:definitions>
  <inkml:trace contextRef="#ctx0" brushRef="#br0">103 173 224,'-48'-18'2361,"48"18"-2331,-1 0 0,1-1 0,-1 1 0,0-1 0,1 1 0,-1-1 0,1 1 0,-1-1 0,1 1 0,0-1 0,-1 1 0,1-1 0,-1 0 0,1 1 0,0-1 0,0 1 0,-1-1 0,1 0 0,0 1 0,0-1 0,0 0 0,0 1 0,0-1 0,-1 0 0,1 0 0,1 1 0,-1-2 0,-1-7 642,-3-40 1374,4 44-1598,5-17 727,-1-18 48,-13 62-1213,0 0 0,2 0-1,0 1 1,1 0-1,2 0 1,0 1 0,2-1-1,0 1 1,2-1-1,1 1 1,0 0 0,8 36-1,-7-49 16,1 0 0,0 0-1,1-1 1,0 1 0,1-1 0,0 0-1,7 11 1,-10-18-21,1-1 0,-1 1-1,1-1 1,-1 0 0,1 0 0,0 0-1,0 0 1,0-1 0,0 1 0,0-1-1,0 0 1,0 0 0,0 0 0,0 0-1,1 0 1,-1-1 0,0 1 0,1-1-1,-1 0 1,0 0 0,5-1 0,1 1 19,0-1 1,0-1 0,0 0-1,0 0 1,0 0 0,-1-1 0,10-5-1,2-4 38,0 0 0,-1-2 0,-1 0 0,24-24 0,-22 20-137,-15 13 109,0 0-1,0-1 1,0 0 0,-1 0 0,0 0-1,0 0 1,-1-1 0,1 1-1,1-8 1,2-8 204,7-35 0,-10 39-130,0 0-1,1 1 1,9-21-1,-12 34 16,0-1-1,-1 0 0,0 0 0,0 0 0,0 0 1,0 1-1,-1-1 0,0-12 1200,-6 20-1571,3 1 241,0 1 0,0-1 0,1 0 0,-1 1 1,1-1-1,0 1 0,1 0 0,-1-1 1,1 1-1,0 0 0,0 0 0,0 0 0,1 0 1,-1 7-1,3 78 58,-1-80-62,0 1 13,1-1 0,0 0 0,0 1 0,1-1 0,0 0 0,1-1 0,0 1 0,1-1 0,0 1 0,1-1 0,-1-1 0,2 1 0,-1-1 0,1 0 0,0-1 0,1 1 0,15 10 1,-16-12-1,1-1 1,0 0 0,0-1 0,0 0 0,0 0 0,1-1 0,-1 1 0,1-2 0,0 0 0,0 0 0,0 0 0,0-1 0,1-1 0,-1 1 0,0-1 0,0-1-1,0 0 1,0 0 0,0-1 0,14-4 0,-4 0 11,-9 3 0,0-1 0,0 0 0,-1 0 0,1-1 0,9-6 0,-13 7 54,0 0 1,-1-1 0,1 0 0,-1 0-1,0 0 1,0-1 0,0 1 0,-1-1-1,0 0 1,0 0 0,-1-1 0,0 1-1,0-1 1,3-11 0,-2 6-82,-1 0 1,-1-1-1,0 1 1,-1-1-1,0 1 1,-1-1-1,-1 0 0,-1-13 1,-2 2 0,-1 0 0,0 0 0,-13-32 0,4 35 59,11 18-107,1 0-1,-1 0 0,1-1 1,0 1-1,0-1 1,0 1-1,-2-7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38.492"/>
    </inkml:context>
    <inkml:brush xml:id="br0">
      <inkml:brushProperty name="width" value="0.2" units="cm"/>
      <inkml:brushProperty name="height" value="0.2" units="cm"/>
      <inkml:brushProperty name="color" value="#FF0066"/>
    </inkml:brush>
  </inkml:definitions>
  <inkml:trace contextRef="#ctx0" brushRef="#br0">247 308 528,'0'0'418,"2"-3"-10,1-8 429,0 0-1,-1 0 0,-1 0 1,1 0-1,-2-19 1,-2 26-665,0 1 0,0 0 0,-1 0 0,1 0 0,-1 0 0,0 0 0,0 1 0,-4-4 0,4 3-7,-4 4-147,0 0-1,1 0 1,-1 0 0,0 1 0,1 0-1,-1 0 1,1 1 0,0 0-1,-1 0 1,1 0 0,1 1-1,-9 6 1,-5 6-23,-34 34 0,42-38 93,5-6-70,1 0 1,0 1-1,1-1 1,-1 1-1,2 0 0,-1 1 1,1-1-1,0 1 1,-3 10-1,-1 2-15,6-14-3,0 0 1,0-1-1,0 1 0,1 0 1,0 0-1,0 0 0,0 0 1,1-1-1,0 1 0,0 0 1,0 0-1,3 7 0,-1-6 7,-1 0 0,1 0-1,0 0 1,1-1 0,0 1-1,0-1 1,0 0 0,0 0-1,6 6 1,-6-10-3,-1 1 1,1-1-1,0 0 0,-1 0 0,1 0 0,0-1 0,0 1 1,0-1-1,0 0 0,0 0 0,0 0 0,1-1 1,-1 1-1,0-1 0,0 0 0,0 0 0,1-1 1,-1 1-1,0-1 0,4-1 0,12-5 6,-11 5-4,0-1 1,0 0-1,0-1 1,-1 0 0,1 0-1,-1-1 1,0 0-1,0 0 1,0-1 0,8-8-1,-11 8 13,1-1 0,-1 1 0,-1-1 0,1 0 0,-1 0 0,0 0 1,-1-1-1,0 0 0,0 1 0,-1-1 0,0 0 0,0 0 0,0-1 0,-1 1 0,-1 0 0,1 0 0,-2 0 0,0-14 0,-1-11 202,3 27-142,-1 0 1,0 1-1,-1-1 1,0 0-1,1 1 0,-2-1 1,-1-7-1,-2-6 486,4 19-612,-2 11 21,-3 10-42,1 1-1,0 0 0,2 0 1,-1 36-1,4-51 64,0-1-1,1 0 1,0 1 0,0-1 0,0 0 0,1 0-1,0 0 1,0 0 0,0 0 0,1 0 0,0-1-1,0 1 1,0-1 0,1 0 0,0 0-1,0 0 1,0 0 0,1-1 0,-1 0 0,1 0-1,0 0 1,6 3 0,-7-5-115,1-2 120,-4 0 4,0 0 0,0 0 0,-1 0 0,1 0 0,0 0 1,0 0-1,-1 0 0,1 0 0,0 0 0,0 0 0,-1 0 0,1 0 0,0 1 0,0-1 0,-1 0 0,1 1 0,0-1 0,-1 1 0,1 0 0,21-11 637,-15 6-601,-1 0 0,0-1 1,0 0-1,0 0 0,-1-1 0,0 1 0,0-1 1,0 0-1,5-10 0,112-196-491,-120 208 468,1 0 1,-1 0-1,1 0 1,1 1 0,-1-1-1,0 1 1,1 0-1,-1 0 1,1 0 0,0 0-1,0 1 1,8-4-1,-10 6-26,-1 0-1,0 0 1,0 0-1,0 0 0,0 0 1,0 0-1,0 0 1,0 1-1,1-1 1,-1 0-1,0 1 0,0-1 1,0 1-1,0-1 1,0 1-1,-1 0 1,1-1-1,0 1 0,0 0 1,0 0-1,0-1 1,-1 1-1,1 0 1,0 0-1,-1 0 0,2 1 1,14 32-83,-12-25 85,40 100 74,-40-100-74,0-1-1,0 1 0,-1 0 1,0 0-1,0 1 1,2 18-1,0 0 46,-6-22 34,3 8 1510,6-31-1371,0-1 1,2 2-1,0-1 0,23-28 1,56-54-266,-28 42 49,-54 50-27,-1 0 1,1 0 0,0 1 0,1 0-1,-1 0 1,1 1 0,0 0 0,1 0 0,-1 1-1,12-4 1,-18 8 25,-1 1-1,0-1 1,0 1-1,1-1 1,-1 1-1,0 0 1,0-1 0,0 1-1,0 0 1,0 0-1,0 0 1,0 0-1,0 0 1,0 0-1,-1 0 1,1 0-1,0 0 1,0 0 0,-1 0-1,1 0 1,-1 1-1,1-1 1,-1 0-1,1 2 1,2 38-50,-2-15-10,2 5-120,2 0 0,8 34 0,-9-54 223,0 1 1,0-1-1,1 0 0,0 0 0,1 0 0,1-1 1,-1 0-1,14 16 0,-13-18 11,3 3-10,0 1 1,1-1 0,0-1 0,0 0 0,1-1 0,1 0 0,24 14 0,-34-22-29,0 0 0,0 0 0,-1-1 0,1 1 1,0-1-1,0 1 0,0-1 0,0 0 0,0 0 0,0-1 0,0 1 1,-1 0-1,1-1 0,0 0 0,0 0 0,4-1 0,39-25 142,-41 24-121,7-6-28,-1 0 0,0 0 1,0-1-1,-1-1 1,-1 0-1,0 0 1,0-1-1,-1 0 1,7-15-1,6-14-353,22-69 0,-10 22 396,38-97 467,-70 184-506,6-23 282,-7 24-282,-1 0 0,1 0 0,-1 0 0,1 0-1,-1 0 1,1-1 0,0 1 0,-1 0 0,1 0-1,-1 1 1,1-1 0,-1 0 0,1 0 0,-1 0-1,1 0 1,-1 0 0,1 0 0,0 1 0,-1-1-1,1 0 1,-1 0 0,1 1 0,0-1 0,-1 0-1,1 0 1,0 1 0,-1 0 0,-6 3-7,4-2 6,0 0 1,1 0-1,-1 1 0,1-1 0,0 1 0,0 0 0,0 0 1,0 0-1,0 0 0,0 0 0,1 0 0,-2 4 0,-1 3 2,-1-2-32,1 1 1,1 0 0,0 0 0,0 0 0,0 0-1,1 0 1,-1 12 0,1 68-162,3-51 178,0-18-19,0 0 1,2 1 0,0-1 0,2 0 0,0 0 0,1-1-1,10 22 1,-3-1 528,-12-32-530,1 0 0,1-1-1,-1 1 1,2-1 0,-1 0-1,1 0 1,-1 0 0,11 12 0,13 16-1307,-24-33 1063,-1-1 0,1 1-1,-1-1 1,1 0 0,0 0 0,0 0 0,0 0-1,0 0 1,0 0 0,0-1 0,0 1 0,0-1-1,3 0 1,-5 0 146,0 0-1,0 0 1,0 0 0,-1 0 0,1 0-1,0 0 1,0-1 0,0 1-1,0 0 1,0-1 0,0 1-1,0 0 1,0-1 0,-1 1 0,1-1-1,0 1 1,0-1 0,0 0-1,-1 1 1,1-1 0,0 0-1,-1 1 1,1-1 0,-1 0 0,1 0-1,-1 0 1,1 1 0,0-3-1,-19-24-3244,10 18 2518</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38.829"/>
    </inkml:context>
    <inkml:brush xml:id="br0">
      <inkml:brushProperty name="width" value="0.2" units="cm"/>
      <inkml:brushProperty name="height" value="0.2" units="cm"/>
      <inkml:brushProperty name="color" value="#FF0066"/>
    </inkml:brush>
  </inkml:definitions>
  <inkml:trace contextRef="#ctx0" brushRef="#br0">39 145 140,'-2'0'129,"-1"-1"0,1 0 0,0 0 0,0 0 0,0 0 0,0-1 0,0 1 0,0 0 0,0-1 0,1 0 0,-1 1 0,0-1-1,1 0 1,-1 0 0,1 0 0,0 0 0,-7-28 5652,9 31-5676,42-6 98,333-19 306,-299 12 116,89-25-1,-134 27 657,-25 7-1008</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39.641"/>
    </inkml:context>
    <inkml:brush xml:id="br0">
      <inkml:brushProperty name="width" value="0.2" units="cm"/>
      <inkml:brushProperty name="height" value="0.2" units="cm"/>
      <inkml:brushProperty name="color" value="#FF0066"/>
    </inkml:brush>
  </inkml:definitions>
  <inkml:trace contextRef="#ctx0" brushRef="#br0">82 43 300,'3'-3'257,"-1"0"0,1 0-1,-1-1 1,0 1 0,8-24 5448,-22 48-5409,-11 74 603,-25 92-524,41-152-267,1 1-1,2-1 0,1 1 0,2 36 0,2-67-119,0 0 0,0-1 0,0 1 0,0-1 0,1 1 0,0-1 0,0 0 0,0 0 0,0 0 0,1 0 0,0 0 0,0 0 0,4 4 0,8 12 429,14 10 339,-24-27-689,-1-1-1,1 0 0,0-1 1,0 1-1,0-1 0,0 0 0,0 0 1,0-1-1,0 1 0,7-2 1,-1 1-96,1-1 1,-1-1-1,0 0 0,1 0 1,20-9-1,5 0-316,5-2-1077,-1-2-1,65-33 1,-105 47 1333,0 1 0,0 0 0,0-1 0,0 1 0,0-1 0,0 1 0,0-1 0,0 0 0,-1 1 0,1-1 0,0 0 0,0 0 0,-1 0 0,1 0 0,0 1 0,-1-1 0,1 0 0,-1 0 0,1 0 1,-1 0-1,1 0 0,-1 0 0,0-1 0,1 1 0,-1 0 0,0 0 0,0 0 0,0 0 0,0 0 0,0 0 0,0 0 0,0 0 0,-1-1 0,1 1 0,0 0 0,0 0 0,-1 0 0,1 0 0,-1 0 0,1 0 0,-1 0 0,1 0 0,-1 0 0,0 1 0,1-1 0,-1 0 0,0 0 0,0 0 0,0 1 0,1-1 0,-2 0 0,-14-13-694</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40.467"/>
    </inkml:context>
    <inkml:brush xml:id="br0">
      <inkml:brushProperty name="width" value="0.2" units="cm"/>
      <inkml:brushProperty name="height" value="0.2" units="cm"/>
      <inkml:brushProperty name="color" value="#FF0066"/>
    </inkml:brush>
  </inkml:definitions>
  <inkml:trace contextRef="#ctx0" brushRef="#br0">0 202 120,'0'0'822,"31"-12"-287,347 5 528,-327 5-1014,149-12 36,-123-5 20,-62 11 1,-14 8-60,-1-1 0,0 1 1,1-1-1,-1 1 1,1 0-1,-1-1 1,1 1-1,-1 0 1,1 0-1,0-1 0,-1 1 1,1 0-1,-1 0 1,1 0-1,-1-1 1,1 1-1,0 0 0,-1 0 1,1 0-1,-1 0 1,1 0-1,0 0 1,0 1-1,1-19 2916,-3 16-2930,-13-12 768,7 25-214,-7 19-632,10-22 67,2-1 0,-1 1-1,1 0 1,-2 11-1,-2 7 25,0-7-48,1 0 1,1 1-1,1 0 1,1 0-1,1 0 1,0 0-1,2 0 1,2 20-1,-2-34 13,1 0 1,-1-1-1,1 1 0,0 0 0,0-1 0,1 1 0,0-1 1,0 0-1,0 0 0,0 0 0,1 0 0,0 0 1,0-1-1,0 0 0,0 0 0,1 0 0,0 0 1,-1-1-1,1 0 0,8 4 0,1 0 39,0-1-1,0 0 1,0-1-1,1-1 1,-1 0-1,29 3 0,-30-6-40,1 0 0,0-1 0,-1-1 0,1 0 0,-1 0-1,1-2 1,-1 0 0,1 0 0,-1-1 0,20-9 0,-28 10-2,-1 0 1,1 0 0,-1 0-1,0 0 1,0 0 0,-1-1-1,1 0 1,-1 0 0,1 0-1,-1 0 1,-1 0 0,1-1-1,0 1 1,-1-1 0,0 0-1,0 1 1,-1-1 0,1 0-1,-1 0 1,0 0 0,0-1-1,-1 1 1,1-7 0,-1-4-12,0 0 1,-1 1-1,0-1 0,-2 0 1,1 0-1,-9-22 1,8 29-4,-5-19-25,-19-39 1,22 56 23,-1 1-1,0 0 1,-1 0-1,0 1 1,-1 0-1,-16-16 1,7 10-83,-1 2-1,-1 0 1,1 1 0,-2 0 0,0 2 0,-25-10-1,40 19 81,1-1-1,-1 1 0,0 1 0,1-1 0,-1 1 0,0-1 1,1 1-1,-6 1 0,-1 0-16,7-1 2,1-1 17,1 0 14,2 1-2,-1 0 1,0-1-1,1 1 0,-1 0 0,0 0 1,1 0-1,-1 0 0,0 0 0,0 0 0,1 0 1,-1 0-1,0 0 0,0 0 0,1 0 0,-1 0 1,0 0-1,1 0 0,-1 1 0,0-1 1,-1 1-1,2 0 41,0-1-40,0 0 0,0 0 0,0 0 0,0 0 0,0 0 0,0 0 0,0 0-1,0 0 1,0 0 0,0 1 0,0-1 0,0 0 0,0 0 0,0 0 0,0 0 0,0 0 0,0 0 0,0 0 0,0 1 0,0-1-1,0 0 1,0 0 0,0 0 0,0 0 0,0 0 0,0 0 0,0 0 0,0 0 0,0 1 0,0-1 0,0 0 0,-1 0 0,1 0-1,0 0 1,0 0 0,0 0 0,0 0 0,0 0 0,0 0 0,0 0 0,0 0 0,0 0 0,0 0 0,-1 0 0,1 0 0,0 0-1,0 0 1,0 0 0,0 1 0,0-1 0,0 0 0,0 0 0,-1-1 0,1 1 0,0 0 0,0 0 0,0 0 0,0 0-1,0 0 1,0 0 0,0 0 0,0 0 0,-1 0 0,1 0 0,0 0 0,0 0 0,0 0 0,-1 9 8,0 0 1,0 0-1,1 0 0,0 0 1,0 1-1,1-1 1,1 0-1,-1 0 0,2 0 1,-1-1-1,1 1 1,0 0-1,1-1 1,0 0-1,0 0 0,1 0 1,0 0-1,0-1 1,1 0-1,0 0 0,0 0 1,1-1-1,0 0 1,0 0-1,0 0 0,16 8 1,-8-6-18,0-1 0,0-1 1,1 0-1,-1-1 0,1 0 1,30 4-1,1-4-394,61-3 0,-105-2 370,-1 1-65,1-1 1,-1 0-1,0 0 0,1 0 0,-1-1 0,1 1 1,-1-1-1,0 1 0,0-1 0,1 0 0,-1 0 1,0 0-1,3-1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41.441"/>
    </inkml:context>
    <inkml:brush xml:id="br0">
      <inkml:brushProperty name="width" value="0.2" units="cm"/>
      <inkml:brushProperty name="height" value="0.2" units="cm"/>
      <inkml:brushProperty name="color" value="#FF0066"/>
    </inkml:brush>
  </inkml:definitions>
  <inkml:trace contextRef="#ctx0" brushRef="#br0">53 90 44,'1'-4'175,"1"0"0,0-1 0,0 1 0,1 0 0,-1 0-1,1 1 1,0-1 0,0 1 0,6-7 0,9-10 1446,-54 88 2787,-7 17-4385,39-77 11,1 0 0,0 0 0,1 0 0,0 1 0,0-1 0,0 15 0,-1 49-8,3-68-23,0 0 1,1-1 0,0 1-1,0 0 1,0 0 0,0-1-1,0 1 1,1-1 0,-1 1-1,1-1 1,0 0-1,0 0 1,1 0 0,-1 0-1,0 0 1,1 0 0,0 0-1,0-1 1,0 1 0,0-1-1,0 0 1,5 2 0,-2 0 19,1 0 0,0-1 0,0 0 0,1-1 1,-1 0-1,1 0 0,-1 0 0,1-1 1,12 1-1,-9-2 4,1-1 0,-1 1 0,21-6-1,-28 5-22,1 0 0,0-1 0,0 0-1,-1 0 1,1-1 0,-1 1-1,0-1 1,0 0 0,0 0-1,0 0 1,4-5 0,5-6 3,0 0 0,-1-1 1,0 0-1,-2-1 0,0 0 0,0 0 1,-2-1-1,12-33 0,-13 29 11,-3 10 6,0 0-1,-1 0 0,0-1 0,-1 1 0,1-23 0,7-63 348,-15 106 644,0 18-1122,6 1 116,1 0 1,1 1 0,13 53 0,-16-81-9,1 1 0,-1-1-1,1 1 1,-1-1 0,1 0 0,0 1 0,-1-1 0,1 0-1,0 0 1,0 1 0,0-1 0,0 0 0,0 0-1,2 1 1,5 6 2,1 5-3,1 1 0,1-2 1,0 1-1,1-2 0,19 16 1,-27-24-70,1 1 0,0-1-1,0 0 1,0 0 0,1-1 0,-1 0 0,1 0-1,-1 0 1,1 0 0,0-1 0,0 0 0,-1 0 0,1-1-1,0 0 1,0 0 0,0 0 0,0-1 0,10-1-1,-11 1-217,-1-1-1,1 1 1,0-1-1,0 0 0,-1 0 1,1 0-1,-1 0 0,0-1 1,5-4-1,-7 5 77,0 0 1,0 0-1,0-1 1,-1 1-1,1-1 0,-1 1 1,0-1-1,1 1 1,-1-1-1,0 0 0,0 0 1,-1 0-1,1 0 1,-1 0-1,1 0 0,-1 1 1,0-7-1,0-4-611,4 2-232</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41.860"/>
    </inkml:context>
    <inkml:brush xml:id="br0">
      <inkml:brushProperty name="width" value="0.2" units="cm"/>
      <inkml:brushProperty name="height" value="0.2" units="cm"/>
      <inkml:brushProperty name="color" value="#FF0066"/>
    </inkml:brush>
  </inkml:definitions>
  <inkml:trace contextRef="#ctx0" brushRef="#br0">183 186 136,'-3'-27'1000,"1"0"0,1-1 0,6-49 0,-1 50 1529,-6 38-720,-7 42-1218,-1 105-155,-16 125 806,19-239-1088,-45 247 565,38-215-585,-5 84 1,5-30-44,5-73-74,3-27 62,-2 57-1,8-84 174,3-28-5311,-3 12 3757,0 0 0,-4-24 0,1 12 269,2 4-14,-3-4-58</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42.279"/>
    </inkml:context>
    <inkml:brush xml:id="br0">
      <inkml:brushProperty name="width" value="0.2" units="cm"/>
      <inkml:brushProperty name="height" value="0.2" units="cm"/>
      <inkml:brushProperty name="color" value="#FF0066"/>
    </inkml:brush>
  </inkml:definitions>
  <inkml:trace contextRef="#ctx0" brushRef="#br0">18 137 264,'-2'-1'133,"1"-1"1,-1 1-1,1-1 1,0 1-1,0-1 0,0 0 1,0 0-1,0 0 1,1 1-1,-1-1 0,0 0 1,1 0-1,-1 0 1,1 0-1,0 0 0,0 0 1,0-3-1,-4-18 3007,6 20-3050,-1 0 0,1 0 0,0 0 0,0 1 0,0-1 1,0 0-1,1 1 0,-1 0 0,1-1 0,-1 1 1,1 0-1,0 1 0,0-1 0,0 0 0,0 1 1,0-1-1,0 1 0,0 0 0,0 0 0,6-1 1,-4 1-119,25-8-11,-1 2-1,1 1 1,51-3 0,88 7 1,-101 2 34,-59 0 8,-1 1 1,1 0-1,-1 0 1,1 1-1,-1 0 1,0 1-1,0 0 1,0 0-1,12 7 0,-18-9 8,1 0-1,-1 0 0,0 1 0,0 0 0,0-1 1,0 1-1,0 0 0,0 0 0,0 0 0,-1 0 1,1 0-1,-1 0 0,1 1 0,-1-1 0,0 0 1,0 1-1,0-1 0,0 1 0,0-1 0,-1 1 0,1 0 1,-1-1-1,0 1 0,1-1 0,-1 1 0,-1 0 1,1-1-1,0 1 0,-1 0 0,1-1 0,-1 1 1,0-1-1,1 1 0,-1-1 0,-3 5 0,-3 5 51,0 0 0,-1-1 0,-1 0-1,1-1 1,-2 0 0,0 0 0,0-1-1,0 0 1,-21 13 0,-118 62 100,99-58 96,-48 16-370,60-17-1194,79-39-4738,-30 5 5361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57.348"/>
    </inkml:context>
    <inkml:brush xml:id="br0">
      <inkml:brushProperty name="width" value="0.2" units="cm"/>
      <inkml:brushProperty name="height" value="0.2" units="cm"/>
    </inkml:brush>
  </inkml:definitions>
  <inkml:trace contextRef="#ctx0" brushRef="#br0">48 26 192,'-14'-4'537,"10"3"-370,0 0 0,1 0-1,-1-1 1,1 1 0,-12-8 2761,38 13-2923,19 6 201,1-3 0,76 3 0,-54-16 219,-21 0-183,17-6 61,-48 9-195,0 0 1,-1 1-1,19-1 1,-33 1-85,5 4 205,-4-3-131,0 1-163,0 0 0,-1-1-1,1 1 1,0 0 0,0-1-1,-1 1 1,1 0 0,0 0-1,-1 0 1,1 0 0,0 1-1,0-1 1,-1 0 0,1 0-1,0 1 1,0-1 0,-1 1-1,1-1 1,0 1 0,0-1 0,0 1-1,-2 1 1,-22 14-2731,17-10 1574</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42.994"/>
    </inkml:context>
    <inkml:brush xml:id="br0">
      <inkml:brushProperty name="width" value="0.2" units="cm"/>
      <inkml:brushProperty name="height" value="0.2" units="cm"/>
      <inkml:brushProperty name="color" value="#FF0066"/>
    </inkml:brush>
  </inkml:definitions>
  <inkml:trace contextRef="#ctx0" brushRef="#br0">323 552 300,'4'-4'220,"-1"-1"1,0 1-1,0-1 1,0 0-1,0 0 1,-1 0-1,0 0 0,0 0 1,0 0-1,1-9 1,0 1 349,-1-1 1,0 1 0,0-15-1,-2 23-509,0 0-1,-1 0 0,0 0 1,1 0-1,-2 0 1,1 0-1,-1 0 0,1 1 1,-1-1-1,0 0 1,-1 1-1,1 0 1,-1-1-1,0 1 0,0 0 1,0 1-1,-1-1 1,0 0-1,1 1 0,-1 0 1,0 0-1,0 0 1,-1 0-1,1 1 0,-1 0 1,1-1-1,-1 2 1,0-1-1,1 0 1,-1 1-1,0 0 0,0 0 1,0 1-1,0-1 1,0 1-1,0 0 0,0 1 1,0-1-1,0 1 1,0 0-1,0 0 1,0 0-1,-8 4 0,5-2-38,0 0 0,1 0 0,-1 1 0,0 0 0,1 0-1,0 1 1,0 0 0,0 1 0,1-1 0,-1 1 0,2 0 0,-11 14-1,-2 4 106,1 2 0,-25 51 0,38-69-129,0 1 0,1-1 0,1 1 0,-1 0 0,1 0 0,1 0 0,0 0 0,0 0 0,1 0 0,0 0 0,0 0 0,1 0 0,0 1-1,4 11 1,-1-11-41,1 1 0,-1-1-1,2 0 1,0 0-1,0-1 1,1 1 0,0-2-1,9 11 1,-14-18 44,0 1 0,-1-1 0,1 1 0,0-1 0,0 0 0,0 0 1,0 1-1,1-1 0,-1-1 0,0 1 0,0 0 0,0-1 0,1 1 1,-1-1-1,0 1 0,1-1 0,-1 0 0,0 0 0,1 0 0,-1-1 0,0 1 1,4-1-1,4-2 9,0 0 1,-1 0-1,16-8 1,-11 5-1,-6 2 7,-1 0 0,1 0 0,-1 0-1,0-1 1,0-1 0,0 1 0,10-12-1,35-47 80,-52 64-95,11-16-23,-1 0 0,-1-1-1,0 0 1,-1 0 0,5-19-1,24-96-154,-16 48 299,29-131 146,-33 136-19,-16 74 21,-3 6-125,-5 13-106,-10 26-118,6 8 128,-10 86-1,6-33-192,13-82 148,0 1 1,2 0-1,0 0 0,1-1 0,0 1 1,2 0-1,6 24 0,-5-30 33,-1 0 0,2 0 0,0 0 1,0-1-1,1 1 0,1-1 0,0-1 0,18 24 0,-21-33-34,0 0 0,-1-1 0,1 1 1,0-1-1,0 0 0,0 0 0,1 0 0,-1 0 0,0-1 0,1 0 0,-1 0 0,1 0 0,-1 0 1,8-1-1,60-1-341,-70 1 326,12-2-393,0 1 0,0-2 0,0 0 0,0-1 0,-1 0 0,0-1 0,0 0 0,0-1 0,0-1 0,-1 0-1,22-17 1,-31 21 203,-1 1-1,1-1 1,-1 0 0,1 0-1,-1-1 1,0 1-1,0 0 1,-1-1-1,1 1 1,-1-1-1,1 0 1,-1 1-1,0-1 1,0-4-1,-3-12-622</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43.848"/>
    </inkml:context>
    <inkml:brush xml:id="br0">
      <inkml:brushProperty name="width" value="0.2" units="cm"/>
      <inkml:brushProperty name="height" value="0.2" units="cm"/>
      <inkml:brushProperty name="color" value="#FF0066"/>
    </inkml:brush>
  </inkml:definitions>
  <inkml:trace contextRef="#ctx0" brushRef="#br0">305 389 128,'3'-6'164,"0"0"1,-1 1-1,1-1 1,-1-1-1,-1 1 1,1 0-1,-1 0 1,0-1-1,-1 1 0,0 0 1,0-1-1,0 1 1,0-1-1,-1 1 1,0 0-1,-1-1 1,1 1-1,-1 0 1,-5-11-1,2 4 210,4 10-273,1 0 0,-1 0 1,0 0-1,0 0 1,0 1-1,-1-1 1,1 1-1,0-1 1,-1 0-1,0 1 1,0 0-1,1 0 1,-1-1-1,-1 1 1,1 0-1,0 0 1,0 1-1,-4-3 1,2 3-73,0 0 1,0 0-1,0 0 1,0 1-1,0-1 1,0 1-1,-1 0 1,1 0-1,0 0 1,0 1 0,0-1-1,0 1 1,0 0-1,-7 3 1,3-1 3,1 1 1,-1 0-1,1 1 1,0-1-1,0 1 1,-11 12 0,2-1 38,1 1 0,1 1 0,0 0 0,-17 33 0,23-35-43,0 0 0,0 1 0,2 0 0,-9 33 1,13-42-32,1 0 0,0 0 0,0 0 0,0 0 0,1 0 0,1 0 0,0 0 0,0 0 1,0 0-1,1 0 0,0 0 0,6 15 0,-6-18 8,1 0-1,0 1 1,0-1 0,0-1 0,0 1-1,1 0 1,0-1 0,0 0-1,5 5 1,-6-7 1,0-1-1,0 1 1,0 0-1,1-1 1,-1 1-1,1-1 1,-1 0-1,1 0 1,-1-1-1,1 1 1,-1-1-1,1 0 1,0 0-1,-1 0 1,1 0-1,6-1 1,-3-1 4,0-1-1,0 1 1,0-1 0,-1 0 0,1 0-1,-1-1 1,0 0 0,0 0-1,0 0 1,0-1 0,9-10 0,-5 4 6,0-1 0,0 0 1,-1 0-1,13-24 0,-14 16 42,0 0 0,-2 0-1,0-1 1,4-29 0,4-14 176,-1 20 275,-13 41 71,-1 6-631,-5 7 48,1 1 0,1-1 1,0 1-1,0 0 0,1 1 1,0-1-1,1 1 0,1-1 1,0 1-1,0 13 0,2-16 5,1 8-18,0 1 1,1-1-1,10 28 1,-11-40 20,0 0 0,0 0 1,1 0-1,0 0 0,0-1 0,0 1 0,1-1 1,-1 0-1,1 0 0,0 0 0,0 0 0,1-1 1,-1 0-1,1 0 0,7 4 0,-4-3-46,0-1-1,0 0 1,0 0-1,1-1 1,-1 0-1,1-1 1,0 0-1,-1 0 1,1 0-1,15-2 1,-20 0 41,1 1 0,0-1 0,0 0 0,-1 0 0,1 0 0,-1-1 0,1 0 0,-1 0 0,0 0 0,1 0 0,-1-1 0,0 1-1,0-1 1,-1 0 0,1 0 0,-1-1 0,1 1 0,-1-1 0,0 1 0,0-1 0,3-7 0,9-22 75,-3-1 0,0 0 0,-3 0 0,11-66 0,18-168-367,-33 218 148,-5 46 127,-1 11 29,-51 152 293,45-131-233,1 1 0,1 0-1,-1 54 1,3-34-139,1-34 42,1 0 0,1 0 0,2 23 0,2 0 46,-5-32-68,2 1-1,-1-1 1,1 1-1,0-1 1,0 1-1,1-1 1,0 0-1,0 0 1,0 0-1,7 11 1,-8-15-270,14 10-2717</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44.333"/>
    </inkml:context>
    <inkml:brush xml:id="br0">
      <inkml:brushProperty name="width" value="0.2" units="cm"/>
      <inkml:brushProperty name="height" value="0.2" units="cm"/>
      <inkml:brushProperty name="color" value="#FF0066"/>
    </inkml:brush>
  </inkml:definitions>
  <inkml:trace contextRef="#ctx0" brushRef="#br0">39 283 44,'-39'-28'2216,"42"27"-2179,6-2-36,0 1 1,1 0 0,-1 0-1,0 1 1,1 0-1,-1 1 1,1 0-1,-1 1 1,19 2 0,31 2-55,46 1 11,-67-3 103,71-1 0,-106-3-58,24 0 9,-1-2 1,1 0-1,49-15 1,-75 18-12,0 0-1,0-1 1,0 1 0,0-1 0,-1 1 0,1 0-1,0-1 1,0 0 0,-1 1 0,1-1-1,0 0 1,-1 1 0,1-1 0,0 0-1,-1 1 1,1-1 0,-1 0 0,1-1 0,7-8 27,-6 7-3,0 0 0,0 0 1,0 0-1,0 0 1,0 0-1,-1 0 1,1 0-1,-1 0 0,0 0 1,0-1-1,0 1 1,-1-1-1,1 1 1,-1-1-1,0 1 0,0-1 1,0 1-1,0-4 1,-2-10 278,0 0 1,-7-21-1,6 24-29,-18-32 1302,20 42-1186,-8-3 73,-2 1-160,10 6-300,0 0-1,0 1 1,0-1 0,0 0-1,0 1 1,0 0 0,0-1-1,0 1 1,0 0 0,0-1-1,0 1 1,0 0 0,0 0-1,1 0 1,-1-1 0,-1 3-1,-3 3 4,-12 14 62,0 2-1,-18 31 1,31-46-53,0 1-1,0-1 1,1 1 0,0 0-1,1 0 1,0 0 0,0 0-1,0 1 1,1-1-1,1 0 1,-1 1 0,2 11-1,2 0-83,2 0 0,0 0-1,1 0 1,0 0 0,20 36-1,-24-52 94,1 0 0,0 0 0,0 0 0,0 0 0,0 0 1,1-1-1,0 0 0,-1 1 0,1-1 0,7 3 0,44 23-433,-55-29 405,28 8-995,-16-5-576</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45.169"/>
    </inkml:context>
    <inkml:brush xml:id="br0">
      <inkml:brushProperty name="width" value="0.2" units="cm"/>
      <inkml:brushProperty name="height" value="0.2" units="cm"/>
      <inkml:brushProperty name="color" value="#FF0066"/>
    </inkml:brush>
  </inkml:definitions>
  <inkml:trace contextRef="#ctx0" brushRef="#br0">1 712 48,'0'-2'2338,"9"-48"931,23-2-3253,2 1 1,75-85 0,-86 108-1,-1-1 1,-1-1 0,-2-1-1,-1-1 1,-1 0 0,15-45-1,10-8 421,-40 79-360,1 0 0,-2 0 0,1 0 0,-1 0 0,0 0 0,0 0 0,-1 0 0,1 0 0,-2-7 0,1 4 703,-2 9-778,-1 0 0,1 0 0,-1 1 0,1-1 0,0 1-1,0 0 1,-1-1 0,1 1 0,0 0 0,0 0 0,0 1 0,0-1 0,0 0 0,0 1 0,0-1 0,0 1-1,0-1 1,1 1 0,-1 0 0,1 0 0,-1 0 0,1 0 0,0 0 0,0 0 0,0 0 0,0 0-1,-1 3 1,-11 19-31,1 0 1,1 1-1,1 1 0,-7 29 0,13-39 37,1 1 0,0 0 0,2 0 1,0 1-1,0-1 0,2 0 0,5 32 1,0-19-59,1-1 0,2 0 1,16 38-1,-23-65-175,-1 0-1,0 1 1,0-1-1,-1 0 1,1 0-1,0 1 1,-1-1-1,1 0 1,-1 1-1,0-1 1,0 1-1,0-1 1,0 0-1,0 1 0,-1-1 1,1 0-1,-2 4 1</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45.912"/>
    </inkml:context>
    <inkml:brush xml:id="br0">
      <inkml:brushProperty name="width" value="0.2" units="cm"/>
      <inkml:brushProperty name="height" value="0.2" units="cm"/>
      <inkml:brushProperty name="color" value="#FF0066"/>
    </inkml:brush>
  </inkml:definitions>
  <inkml:trace contextRef="#ctx0" brushRef="#br0">18 378 272,'-1'0'47,"1"0"-1,-1 0 1,0 0-1,1 0 1,-1 0-1,0 0 1,1 0 0,-1-1-1,0 1 1,1 0-1,-1-1 1,0 1-1,1 0 1,-1-1 0,1 1-1,-1-1 1,1 1-1,-1-1 1,1 1-1,-1-1 1,1 1 0,-1-1-1,1 1 1,-1-1-1,1 0 1,0 1-1,0-1 1,-1 0 0,1 1-1,0-1 1,0 0-1,0 1 1,0-1-1,-1 0 1,1 1 0,0-1-1,0 0 1,1 0-1,-1 1 1,0-1-1,0 0 1,0 0 0,-1-13 1364,27 14-1130,215 8-268,-60-16-48,-152 7 39,1-2 0,0-1 1,-1-1-1,0-1 0,0-2 0,-1 0 0,0-2 1,0-2-1,-1 0 0,-1-2 0,0-1 0,-1 0 1,46-39-1,-68 50 45,0 1 0,0-1 0,-1 1 0,0-1 0,0 0 0,0 0 0,0 0 0,0 0 0,-1 0 0,0-1 0,0 1 1,0 0-1,0-1 0,-1 1 0,1-1 0,-1 1 0,-1 0 0,1-1 0,0 1 0,-1-1 0,0 1 0,0 0 0,0-1 0,-1 1 0,1 0 0,-1 0 1,0 0-1,0 0 0,-1 0 0,1 1 0,-1-1 0,0 1 0,1-1 0,-2 1 0,1 0 0,-7-5 0,6 6 56,-1 0-1,1 0 1,-1 1-1,1-1 1,-1 1 0,-9-1-1,-22-8 400,35 10-503,-1-1-1,1 1 0,0 0 0,0 0 0,0-1 1,0 1-1,-1 0 0,1 0 0,0 0 1,0 0-1,0 1 0,-1-1 0,1 0 0,0 0 1,0 1-1,0-1 0,0 1 0,-1-1 1,1 1-1,0-1 0,0 1 0,0 0 0,-1 1 1,-21 22 27,13-14 5,6-3-8,-1-1 1,1 1-1,0 0 0,1 0 0,-1 0 1,1 0-1,1 1 0,-4 14 1,3-12-33,-9 35-118,2 1 0,-8 92 0,13 90 227,6-170-295,3-35 735,-1-11-147,80-73 48,-66 48-453,13-10 0,0-1 0,-2-2 0,-1-1 0,-1 0 0,33-47 0,-38 45 256,-20 29-249,-1-1-1,0 1 1,0-1-1,1 1 1,-1-1-1,0 1 1,1-1 0,-1 1-1,0-1 1,1 1-1,-1-1 1,0 1-1,1 0 1,-1-1 0,1 1-1,-1 0 1,1-1-1,-1 1 1,1 0-1,-1 0 1,1-1 0,-1 1-1,1 0 1,0 0-1,-1 0 1,1 0-1,-1 0 1,1 0 0,0 0-1,6 54-25,-4-27 232,8 34 0,-9-53-201,0 0 0,1-1 1,0 1-1,0-1 0,1 0 1,-1 1-1,2-2 0,9 14 0,-2-6 21,-8-9-42,0 1-1,0-1 1,0 0-1,1-1 1,0 1-1,0-1 1,0 0-1,0 0 1,0-1 0,1 1-1,0-1 1,0 0-1,0-1 1,0 1-1,11 2 1,23 5-407,-34-7 22,0-1 1,0 0-1,1 0 0,-1-1 1,1 0-1,10 0 0,-15 0 259,-1-1 1,1 0-1,-1 0 0,1 0 1,-1 0-1,0 0 0,1 0 1,-1-1-1,1 1 0,-1 0 1,0-1-1,1 1 0,-1-1 1,0 0-1,1 1 0,-1-1 1,0 0-1,0 0 0,0 0 1,1 1-1,-1-1 0,0 0 1,0-1-1,-1 1 0,1 0 0,0 0 1,0 0-1,0-2 0,1-2-250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46.409"/>
    </inkml:context>
    <inkml:brush xml:id="br0">
      <inkml:brushProperty name="width" value="0.2" units="cm"/>
      <inkml:brushProperty name="height" value="0.2" units="cm"/>
      <inkml:brushProperty name="color" value="#FF0066"/>
    </inkml:brush>
  </inkml:definitions>
  <inkml:trace contextRef="#ctx0" brushRef="#br0">21 347 84,'-17'-48'701,"16"45"-536,1 2-134,-1 1 0,1-1 1,0 0-1,-1 0 0,1 1 0,0-1 0,0 0 1,-1 0-1,1 0 0,0 0 0,0 1 0,0-1 0,0 0 1,0 0-1,0 0 0,0 0 0,0 1 0,1-1 1,-1 0-1,0 0 0,0 0 0,1 1 0,-1-1 0,1 0 1,-1 0-1,0 1 0,1-1 0,-1 0 0,1 1 1,0-1-1,-1 0 0,1 1 0,-1-1 0,1 1 0,0-1 1,-1 1-1,1-1 0,0 1 0,0 0 0,-1-1 1,1 1-1,0 0 0,0 0 0,0-1 0,0 1 0,-1 0 1,1 0-1,0 0 0,1 0 0,9-1-72,-1 0-1,1 1 1,13 1 0,-10-1 195,-10 0-142,0 0 0,0 0 0,1-1 0,-1 1 0,0-1 0,0 0 0,0 0 0,0 0 0,0-1 0,0 1 0,0-1 0,0 0 1,-1 0-1,1-1 0,0 1 0,-1-1 0,0 0 0,0 0 0,0 0 0,0 0 0,0 0 0,-1 0 0,1-1 0,-1 0 0,0 1 1,0-1-1,0 0 0,-1 0 0,1 0 0,-1 0 0,0 0 0,0 0 0,0-1 0,0-5 0,-2-3 376,-1-1 0,0 1 0,-1-1 0,0 1 0,-1 0 0,0 1 0,-1-1-1,-9-16 1,6 10 199,7 18-552,1 1 1,0-1-1,-1 0 1,1 1-1,0-1 1,-1 1-1,1-1 1,-1 0-1,1 1 1,0-1-1,-1 1 1,0-1-1,1 1 1,-1-1-1,1 1 1,-1 0-1,0-1 1,1 1-1,-1 0 1,0-1-1,1 1 1,-2-1-1,-8-4-68,9 5 27,1 4-18,-5 23-135,-5 18 201,3 1 1,-1 51-1,5-45 131,2-40-181,0 1-1,0-1 1,1 0 0,0 1-1,1-1 1,1 0-1,0 0 1,4 13 0,-4-21 18,0 0 1,0-1 0,1 1 0,-1-1-1,1 1 1,0-1 0,0 0-1,0 0 1,0-1 0,1 1 0,-1 0-1,1-1 1,-1 0 0,1 0 0,0 0-1,0 0 1,0-1 0,0 0-1,0 0 1,0 0 0,1 0 0,-1 0-1,6-1 1,2 1 7,0 0 0,0-1 1,0-1-1,0 0 0,0 0 0,0-1 0,15-5 0,-9 1-25,-11 5-33,-1-1 1,0 0 0,0 0-1,0 0 1,0-1 0,0 0-1,0 0 1,-1 0-1,10-8 1,-13 8-91,0 0-1,0 1 1,0-1-1,0 0 1,0 0 0,-1 0-1,1 0 1,-1-1 0,0 1-1,0 0 1,0 0-1,-1-1 1,1 1 0,-1-1-1,0 1 1,0 0-1,0-1 1,0 1 0,0-1-1,-2-4 1,1 5-422,-6-14-2749,10 15 2750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47.042"/>
    </inkml:context>
    <inkml:brush xml:id="br0">
      <inkml:brushProperty name="width" value="0.2" units="cm"/>
      <inkml:brushProperty name="height" value="0.2" units="cm"/>
      <inkml:brushProperty name="color" value="#FF0066"/>
    </inkml:brush>
  </inkml:definitions>
  <inkml:trace contextRef="#ctx0" brushRef="#br0">31 282 252,'-30'7'3534,"36"2"-3475,-3-7-51,0 0 0,0 1-1,0-1 1,0 0 0,1-1 0,-1 1 0,1-1 0,-1 1-1,1-1 1,0 0 0,-1 0 0,1-1 0,0 1-1,0-1 1,-1 0 0,1 0 0,4 0 0,10-1 5,0-1 0,18-5 0,-33 7-12,6-2 7,1 0 0,0 0-1,-1-1 1,0 0 0,1-1 0,-1 0 0,8-5 0,-13 6-1,-1 0 0,0 0-1,1 0 1,-1 0 0,0 0 0,-1-1-1,1 1 1,-1-1 0,1 0 0,-1 0 0,0 0-1,-1 0 1,1 0 0,-1 0 0,0-1 0,1-4-1,2-2 215,-2 0-1,1-1 1,-1 1-1,-1 0 1,0-1-1,-1 1 1,0-1-1,-1 1 1,0-1-1,-1 1 1,0-1-1,-7-20 1,7 29-157,1 1 1,-1-1 0,1 1 0,-1-1 0,0 1-1,0 0 1,0 0 0,0 0 0,-4-3-1,-4-6 140,7 10-165,1 0 0,-1 0-1,0 0 1,0 1 0,0-1 0,0 1 0,1-1 0,-1 1-1,0 0 1,0 0 0,-4 1 0,4-1 0,-2 1-34,0 0 0,0 1 0,0-1 0,0 1 0,1 1 0,-1-1 0,1 1 0,0-1 0,-1 1 0,1 1 0,1-1 0,-1 0 0,-4 5 0,2-2-23,-6 6-16,-1 1 0,2 0 1,0 1-1,0 0 0,1 1 1,-15 31-1,19-34 77,1 1 0,1-1 1,0 1-1,0 0 0,1 0 0,1 0 1,0 0-1,1 0 0,1 24 0,1-27-38,1 0 0,0-1 0,0 1 0,1-1 0,0 1 0,1-1 0,0 0 0,1 0 0,0-1 0,0 1-1,1-1 1,0 0 0,0-1 0,1 1 0,0-1 0,0-1 0,1 1 0,0-1 0,0 0 0,0-1 0,1 0-1,-1 0 1,1-1 0,13 4 0,-15-6-148,-1 0-1,1-1 1,-1 0-1,1 0 1,0-1-1,0 0 0,11-1 1,1 1-757,0-5-1283,-13 2 1783,-5 3 267,0 0-1,1-1 1,-1 0 0,0 1-1,1-1 1,-1 0 0,0 1-1,0-1 1,1 0 0,-1 0-1,0 0 1,0 0-1,0 0 1,1-3 0,4-2-523,7-5-287</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47.397"/>
    </inkml:context>
    <inkml:brush xml:id="br0">
      <inkml:brushProperty name="width" value="0.2" units="cm"/>
      <inkml:brushProperty name="height" value="0.2" units="cm"/>
      <inkml:brushProperty name="color" value="#FF0066"/>
    </inkml:brush>
  </inkml:definitions>
  <inkml:trace contextRef="#ctx0" brushRef="#br0">273 59 88,'7'-5'272,"0"0"0,0 0 1,11-11-1,-7 5 213,17-6 3206,-51 42-3047,1-1-134,-20 19 250,3 3 0,-46 66-1,8-3-484,53-77-213,-3 7-868,17-28 462,8-9-110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47.768"/>
    </inkml:context>
    <inkml:brush xml:id="br0">
      <inkml:brushProperty name="width" value="0.2" units="cm"/>
      <inkml:brushProperty name="height" value="0.2" units="cm"/>
      <inkml:brushProperty name="color" value="#FF0066"/>
    </inkml:brush>
  </inkml:definitions>
  <inkml:trace contextRef="#ctx0" brushRef="#br0">15 102 268,'-13'-54'1214,"12"27"-230,0 26-932,1 1 0,0-1-1,0 1 1,0 0 0,0-1-1,0 1 1,0-1 0,0 1 0,0-1-1,0 1 1,1 0 0,-1-1 0,0 1-1,0-1 1,0 1 0,0-1 0,0 1-1,1 0 1,-1-1 0,4-2 881,-4 4-904,1-1 0,-1 0 0,0 0 0,1 1 0,-1-1 0,0 0 0,1 0 1,-1 1-1,0-1 0,1 0 0,-1 0 0,0 0 0,1 1 0,-1-1 0,1 0 0,-1 0 0,0 0 1,1 0-1,-1 0 0,1 0 0,-1 0 0,0 0 0,1 0 0,-1 0 0,1 0 0,-1 0 1,0 0-1,1 0 0,-1-1 0,1 1 0,-1 0 0,0 0 0,1 0 0,-1-1 0,0 1 0,1 0 1,-1 0-1,0-1 0,1 1 0,-1 0 0,0 0 0,0-1 0,1 1 0,-1 0 0,0-1 0,0 1 1,0-1-1,1 1 0,-1 0 0,0-1 0,0 1 0,0-1 0,0 1 0,0 0 0,0-1 1,0 1-1,0-1 0,0 1 0,0 0 0,0-1 0,0 1 0,0-1 0,30 44 573,31 53 28,-52-79-570,0-1 1,1 0-1,1-1 1,0 0-1,1 0 1,1-1-1,0-1 1,1 0-1,0-1 1,1 0-1,1-2 1,0 1-1,0-2 1,33 14-1,23 4 420,-71-27-550,-1 0-1,1-1 1,-1 1-1,0-1 1,1 1-1,-1-1 1,0 1-1,0-1 1,1 1-1,-1-1 1,0 0-1,0 1 1,0-1-1,0 1 1,0-1-1,0 1 1,0-1-1,0 0 1,0 1-1,0-1 1,0 1 0,0-1-1,0 0 1,0 1-1,0-1 1,-1 1-1,1-1 1</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48.143"/>
    </inkml:context>
    <inkml:brush xml:id="br0">
      <inkml:brushProperty name="width" value="0.2" units="cm"/>
      <inkml:brushProperty name="height" value="0.2" units="cm"/>
      <inkml:brushProperty name="color" value="#FF0066"/>
    </inkml:brush>
  </inkml:definitions>
  <inkml:trace contextRef="#ctx0" brushRef="#br0">1 102 148,'1'-8'498,"0"1"0,0 0 0,1 0 0,0 0 0,1 1-1,-1-1 1,1 1 0,0-1 0,8-9 0,7-8 3690,-14 46-4163,-14 46-1,-1 131-1,10-163-320,-1-20 448,2 0 1,0 0 0,4 27-1,-3-38 224,-1-4-468,0 0-1,0 0 1,0 0 0,0 0 0,0 0 0,0 0 0,0 0 0,1 0 0,-1 0 0,0 0-1,1 0 1,-1 0 0,0 0 0,1-1 0,-1 1 0,1 0 0,0 0 0,-1 0 0,1-1 0,0 1-1,-1 0 1,1 0 0,0-1 0,0 1 0,0-1 0,-1 1 0,1-1 0,0 1 0,0-1-1,0 1 1,0-1 0,0 0 0,0 0 0,1 1 0,-1-1-52,0 0 0,0 0 0,0-1 0,-1 1 0,1 0 0,0 0 0,0-1 0,0 1 0,-1 0 0,1-1 0,0 1 0,-1 0 0,8-11-2030,3-15 630,-10 16 834</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58.030"/>
    </inkml:context>
    <inkml:brush xml:id="br0">
      <inkml:brushProperty name="width" value="0.2" units="cm"/>
      <inkml:brushProperty name="height" value="0.2" units="cm"/>
    </inkml:brush>
  </inkml:definitions>
  <inkml:trace contextRef="#ctx0" brushRef="#br0">219 158 220,'2'-14'785,"2"0"1,0 0-1,10-24 1,-12 24-239,-2 14-528,0-1 0,-1 1 0,1 0 0,0-1-1,0 1 1,0-1 0,0 1 0,0 0 0,0-1-1,0 1 1,0-1 0,1 1 0,-1 0 0,0-1-1,0 1 1,0 0 0,0-1 0,0 1 0,1 0-1,-1-1 1,0 1 0,0 0 0,0-1 0,1 1-1,-1 0 1,0 0 0,1-1 0,-1-1 64,0 0 0,0 0 0,-1 0 0,1 0 0,0 0 0,-1 0 0,0 0 0,1 0 0,-1 0 0,0 0 0,0 0 0,0 0 0,0 1 0,-3-4 0,1 3-61,-1-1 0,1 1 0,-1 0 0,0 0 0,1 0 0,-1 0 0,0 1 0,0 0 0,0 0 0,0 0 0,0 0 0,0 0 0,-1 1 0,1 0 0,0 0 0,0 0 0,-7 1 0,5 0-22,1 0 1,0 1-1,0-1 0,0 1 0,0 0 1,0 0-1,0 0 0,1 1 1,-1-1-1,1 1 0,0 0 0,-1 1 1,1-1-1,-5 7 0,-4 4 3,7-6-21,-1-1 0,1 1-1,1-1 1,-1 2 0,-6 13 0,7-9 21,0 0 0,1 1 1,0 0-1,1-1 0,1 1 1,0 0-1,0 0 0,2 1 1,0-1-1,2 16 0,-1-27-30,-1-1 0,1 1 0,0-1 0,0 1 0,1-1 0,-1 0-1,0 1 1,1-1 0,0 0 0,-1 0 0,1 0 0,0 0 0,0 0 0,0-1 0,0 1-1,0-1 1,0 1 0,1-1 0,-1 0 0,1 1 0,-1-1 0,0 0 0,1-1-1,0 1 1,-1 0 0,1-1 0,-1 0 0,5 1 0,5 0-196,1-1-1,0 0 1,-1-1 0,18-2-1,-24 2 166,-4 1 51,0-1 1,0 1-1,0-1 0,0 0 1,1 0-1,-2 1 0,1-1 0,0-1 1,0 1-1,0 0 0,0 0 1,-1-1-1,1 1 0,0-1 1,-1 1-1,1-1 0,0-2 1,5-2-7,1-3 139,-1 0 0,0-1 1,0 0-1,-1 0 0,0 0 0,4-12 0,8-12 539,-14 23-439,0 0-1,-1 0 1,0-1-1,0 1 1,-2-1-1,1 1 1,-1-24 909,-3 38-1126,0 0 1,0 0 0,0 0-1,0 0 1,1 0 0,-1 1-1,1-1 1,0 1 0,0-1-1,0 1 1,0 4 0,-7 19 38,6-22-67,1-1-1,-1 0 1,1 0 0,0 1 0,0-1 0,1 1 0,0-1 0,-1 1-1,1-1 1,1 8 0,11 44-308,-11-51 299,0-1-1,1 1 1,-1-1 0,1 0 0,0 0 0,1 0-1,-1 0 1,1 0 0,0 0 0,3 3 0,-2-4-91,1 0 1,0 0 0,0 0 0,0-1-1,1 0 1,-1 0 0,0 0 0,1-1-1,-1 0 1,1 0 0,-1 0 0,1 0 0,0-1-1,8-1 1,-10 1-112,-3 0 187,-1 0 1,1 0 0,-1 0 0,1 0 0,-1 0 0,0 0-1,1-1 1,-1 1 0,1 0 0,-1 0 0,1-1 0,-1 1 0,1 0-1,-1 0 1,0-1 0,1 1 0,-1 0 0,0-1 0,1 1-1,-1-1 1,0 1 0,1 0 0,-1-1 0,0 1 0,0-1 0,1 0-1,-1 1 16,0-1-1,0 1 0,0-1 0,1 1 0,-1 0 0,0-1 0,0 1 0,1-1 0,-1 1 1,0 0-1,1-1 0,-1 1 0,0 0 0,1 0 0,-1-1 0,0 1 0,1 0 1,-1 0-1,1-1 0,-1 1 0,0 0 0,1 0 0,-1 0 0,1 0 0,-1 0 1,1 0-1,4-20-1411,-5 5 327,0 3 287</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48.530"/>
    </inkml:context>
    <inkml:brush xml:id="br0">
      <inkml:brushProperty name="width" value="0.2" units="cm"/>
      <inkml:brushProperty name="height" value="0.2" units="cm"/>
      <inkml:brushProperty name="color" value="#FF0066"/>
    </inkml:brush>
  </inkml:definitions>
  <inkml:trace contextRef="#ctx0" brushRef="#br0">22 16 28,'-21'1'151,"21"19"45,0-18-146,8 25 73,0-15-80,-6-9-38,0 1 0,0-1-1,0 0 1,-1 0-1,1 1 1,-1-1-1,2 6 1,0 4 29,1 1-1,0-1 1,1 0-1,12 21 1,-16-33-27,0 0 1,0 0-1,0-1 1,0 1-1,0 0 0,1 0 1,-1-1-1,0 1 0,0-1 1,1 1-1,-1-1 0,0 0 1,1 1-1,-1-1 1,0 0-1,1 0 0,-1 0 1,1 0-1,-1 0 0,0 0 1,1 0-1,-1-1 0,0 1 1,1 0-1,-1-1 1,3 0-1,34-16 111,-31 13-90,-1 0 0,1-1-1,-1 0 1,0 0 0,0-1-1,-1 1 1,7-9 0,-10 10-2,0-1 0,0 1 1,0 0-1,-1-1 0,1 0 0,-1 1 1,0-1-1,0 0 0,-1 1 1,1-1-1,-1 0 0,0 0 0,-1 0 1,1 1-1,-1-1 0,0 0 1,0 1-1,0-1 0,-1 0 0,1 1 1,-1 0-1,0-1 0,-4-4 1,5 8-24,0 0 0,0 0 1,0 0-1,-1 0 1,1 0-1,-1 0 1,1 0-1,0 1 0,-1-1 1,1 0-1,-1 1 1,0 0-1,1-1 1,-3 1-1,-9-4 7,3 2-64,0 0-1,0 1 1,0-1 0,0 2 0,0 0-1,0 0 1,-1 1 0,1 0 0,0 0 0,1 1-1,-12 4 1,20-5 22,0-1 0,-1 1-1,1 0 1,0 0 0,0 0 0,0-1-1,0 1 1,0 0 0,0 0 0,0 1 0,0-1-1,0 0 1,0 0 0,1 0 0,-1 1-1,0-1 1,1 0 0,-1 1 0,1-1-1,-1 0 1,1 1 0,0 1 0,-1 9-227</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49.211"/>
    </inkml:context>
    <inkml:brush xml:id="br0">
      <inkml:brushProperty name="width" value="0.2" units="cm"/>
      <inkml:brushProperty name="height" value="0.2" units="cm"/>
      <inkml:brushProperty name="color" value="#FF0066"/>
    </inkml:brush>
  </inkml:definitions>
  <inkml:trace contextRef="#ctx0" brushRef="#br0">1 467 120,'0'0'3314,"6"0"-2348,-3-1-836,0 1 1,0-1 0,-1 0-1,1 0 1,0 0-1,-1 0 1,1 0 0,-1 0-1,1-1 1,-1 1 0,0-1-1,0 0 1,1 0-1,1-3 1,36-39-24,-9 9-12,-17 22-100,-1 0 0,0-1 0,-1 0 0,0 0 0,-1-2 0,-1 1 0,0-2 0,10-23 0,62-139 204,-78 161-63,-4 17-132,0 1 0,0-1 0,0 1 0,0-1 0,0 1 0,0-1 0,0 0 0,1 1-1,-1-1 1,0 1 0,0-1 0,0 1 0,1-1 0,-1 1 0,0-1 0,1 1 0,-1-1 0,0 1 0,1-1 0,-1 1 0,1 0 0,0-1 0,-19 7 787,17-6-808,0 1 0,0 0 0,0 0 0,0 0 0,0-1 0,0 1-1,0 0 1,1 0 0,-1 0 0,0 0 0,1 1 0,-1-1 0,1 0 0,-1 0 0,1 0 0,0 0 0,-1 1 0,1-1 0,0 0 0,0 0 0,0 3 0,0 28-243,1-23 217,-1-4 44,1 1 0,-1 0 0,1-1-1,0 1 1,1-1 0,-1 1-1,1-1 1,0 0 0,1 0 0,3 7-1,3 2 36,1 0-1,13 13 0,-14-17-7,0 1-1,-1 0 0,0 0 0,6 13 0,55 101 138,-68-120-121,0 1 0,0 0-1,0-1 1,-1 1 0,0 0 0,0 7 0,0-5-31,0-6-76,-7 19-438,6-19 513,0-1 0,0 0 0,0 1 0,-1-1 0,1 0 0,0 0 0,-1 0 0,1 1 0,-1-2 0,1 1 0,-1 0 0,0 0 0,1 0 0,-1-1 0,-3 2 0,-33 4 224,4 0-712,26-4 77,3-1-420,0 1 0,0-1 0,-1 1 0,1 0 0,0 1 1,-7 3-1</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49.568"/>
    </inkml:context>
    <inkml:brush xml:id="br0">
      <inkml:brushProperty name="width" value="0.2" units="cm"/>
      <inkml:brushProperty name="height" value="0.2" units="cm"/>
      <inkml:brushProperty name="color" value="#FF0066"/>
    </inkml:brush>
  </inkml:definitions>
  <inkml:trace contextRef="#ctx0" brushRef="#br0">31 114 360,'-3'-7'386,"1"0"0,0 0 0,0 0 1,0 0-1,1-1 0,0 1 0,0-1 0,1 1 0,0-1 0,0 1 1,2-10-1,2 1 1403,-5 22-1203,-3 26-538,4 3 47,1 29 429,-11 83 0,3-55-136,6-69-592,1 0-1,2 0 0,0-1 1,1 1-1,11 37 1,-13-57-342,11 10-1538</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50.049"/>
    </inkml:context>
    <inkml:brush xml:id="br0">
      <inkml:brushProperty name="width" value="0.2" units="cm"/>
      <inkml:brushProperty name="height" value="0.2" units="cm"/>
      <inkml:brushProperty name="color" value="#FF0066"/>
    </inkml:brush>
  </inkml:definitions>
  <inkml:trace contextRef="#ctx0" brushRef="#br0">16 226 504,'-15'-4'1764,"18"-4"-414,-2 7-1307,1-1 0,0 1 0,0 0 0,0 0 0,0 0 0,0 0 0,1 0 0,-1 1 0,0-1 0,0 0 0,0 1 0,3-1 0,137 12-28,-97-6-80,84 0 0,-108-6 52,0-1 1,0 0-1,0-1 0,0-2 1,0 0-1,-1-1 1,0-1-1,23-11 0,-31 10 46,0 0-1,-1-1 0,0 0 1,0-1-1,-1 0 0,16-22 0,-14 14 142,-8 11 79,1 0 0,-1 0 0,1 1 0,8-8 0,-13 13-220,1 1 0,-1-1 0,1 1 0,-1-1 1,0 0-1,1 1 0,-1-1 0,0 1 0,1-1 0,-1 0 0,0 1 0,0-1 0,0 0 0,1 0 0,-1 1 0,0-1 0,0 0 0,0 1 1,0-1-1,0 0 0,0 1 0,-1-1 0,1 0 0,0 0 0,0 1 0,0-1 0,-1 0 0,1 1 0,0-1 0,-1 1 0,1-1 0,0 0 0,-1 1 1,1-1-1,-1 1 0,1-1 0,-1 1 0,1-1 0,-1 1 0,0 0 0,1-1 0,-1 1 0,1-1 0,-1 1 0,0 0 0,1 0 0,-1-1 1,0 1-1,-1 0 0,0-1-16,-3 5 0,-17 25-67,15-21 73,0 0 0,0 0 0,1 1 1,1 1-1,-1-1 0,1 1 0,-3 10 0,-2 13 102,-7 39 0,15-58-80,1-1 0,0 1 0,1 0 0,0 0 1,5 26-1,3 20-47,-6-53 8,-2-4-25,0 0 1,1 0-1,-1 0 1,1 0 0,0 0-1,0 0 1,0 0-1,0 0 1,1 0 0,-1 0-1,1-1 1,3 5-1,12 2-1769</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50.467"/>
    </inkml:context>
    <inkml:brush xml:id="br0">
      <inkml:brushProperty name="width" value="0.2" units="cm"/>
      <inkml:brushProperty name="height" value="0.2" units="cm"/>
      <inkml:brushProperty name="color" value="#FF0066"/>
    </inkml:brush>
  </inkml:definitions>
  <inkml:trace contextRef="#ctx0" brushRef="#br0">45 163 44,'-3'1'736,"2"-1"-716,0 0 0,0 1 0,0-1 0,-1 0 0,1 1 0,0-1 0,0 1 0,0-1 0,0 1 0,0-1 0,0 1 0,0 0 0,0 0 0,0-1 0,0 1 0,-1 2 147,-4-1 60,5 0-198,-1-1 1,1 1-1,-1 0 0,1 0 1,0 0-1,-1 0 0,1 0 0,0 0 1,0 0-1,1 0 0,-1 0 1,0 1-1,1-1 0,-1 0 0,1 0 1,0 1-1,0-1 0,0 0 1,0 1-1,0 2 0,0-2-32,0-1 55,7 20 94,20 5-17,-25-26-120,0 1 0,-1-1 0,1 0 1,0 0-1,0 0 0,0-1 0,0 1 1,0 0-1,0-1 0,0 1 0,0-1 1,0 0-1,0 0 0,0 1 0,0-1 1,0 0-1,0-1 0,2 1 0,17-5 60,19-8 122,-37 12-179,-1-1 0,0 1 0,0-1-1,0 0 1,0 0 0,0 0-1,0 0 1,0 0 0,-1 0 0,1-1-1,-1 1 1,0 0 0,1-1 0,0-2-1,24-47 191,-22 46-177,0-1-1,0 1 0,0-1 0,-1 0 0,0 0 0,0-1 0,-1 1 0,0 0 1,0-1-1,-1 0 0,0 1 0,0-1 0,-1 0 0,-1-12 0,-1 13 24,1-1-1,-2 1 0,1 0 1,-1 0-1,-6-11 0,7 16 13,-15-2 18,-7 1-55,16 4-33,0 0 0,0 1 0,0 0-1,0 0 1,1 1 0,-1 0 0,-13 7 0,19-8-7,0 0 0,-1 0 0,1 0 1,0 0-1,0 0 0,0 0 0,0 0 1,1 1-1,-1-1 0,1 1 0,-1-1 0,1 1 1,0 0-1,0-1 0,0 1 0,0 0 1,1 0-1,-1 0 0,1 0 0,-1 0 0,1-1 1,0 1-1,0 0 0,1 4 0,1 7-226,1 0 1,0-1-1,1 1 0,0-1 0,1 0 0,1 0 0,0-1 0,11 17 1,-16-27 188,8 14-439</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51.071"/>
    </inkml:context>
    <inkml:brush xml:id="br0">
      <inkml:brushProperty name="width" value="0.2" units="cm"/>
      <inkml:brushProperty name="height" value="0.2" units="cm"/>
      <inkml:brushProperty name="color" value="#FF0066"/>
    </inkml:brush>
  </inkml:definitions>
  <inkml:trace contextRef="#ctx0" brushRef="#br0">95 117 180,'-18'0'1854,"13"-22"61,3 20-1815,1 1 1,-1-1-1,1 0 0,0 0 0,0 0 1,0 1-1,0-1 0,0 0 0,0-1 1,0 1-1,1 0 0,-1 0 0,1 0 1,-1 0-1,1 0 0,0-1 1,0 1-1,0 0 0,0 0 0,0 0 1,1-1-1,-1 1 0,1 0 0,-1 0 1,2-3-1,-2 9-113,1-1 0,-1 0 0,0 1 0,0-1 0,0 1 1,0-1-1,-1 0 0,-1 6 0,0 10-30,-7 64 39,7-65 105,0 0 0,-1-1 1,-1 1-1,0-1 1,-9 21-1,5-13 95,-3 15 220,12-40-368,0-1 0,0 0 0,0 1 0,0-1 0,0 0 0,0 1 0,0-1 0,0 0 0,0 0 0,0 0 0,0 0 0,-1 0 0,1 0 0,0 0 0,-1 0 0,1 0 0,-1-1 0,2-1 0,12-26-12,-9 18 17,1 0 0,12-19 1,-1 5 70,-9 13-69,1 0 1,18-19-1,91-89-239,-103 106 114,-6 5-23,2 0-1,-1 0 1,15-7 0,-11 6-34,-13 9 71,0 4-20,4 10 79,0 0 0,-1 1-1,-1-1 1,0 1 0,-1 0 0,0 0 0,-1 20 0,7 40 154,-6-43-167,-2-21-37,1 0 1,0 0-1,4 18 0,-3-17-41,-2-9 68,0-1-1,0 0 0,0 0 1,0 1-1,0-1 0,1 0 0,-1 0 1,0 0-1,1 1 0,-1-1 1,0 0-1,1 0 0,-1 0 0,1 0 1,0 0-1,-1 0 0,1 0 1,0 0-1,0 0 0,0 0 1,0 0-1,0 0 0,0 0 0,0-1 1,1 2-1,2 5-299,-1 2-602</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52.022"/>
    </inkml:context>
    <inkml:brush xml:id="br0">
      <inkml:brushProperty name="width" value="0.2" units="cm"/>
      <inkml:brushProperty name="height" value="0.2" units="cm"/>
      <inkml:brushProperty name="color" value="#FF0066"/>
    </inkml:brush>
  </inkml:definitions>
  <inkml:trace contextRef="#ctx0" brushRef="#br0">383 237 380,'4'-9'170,"0"0"-1,-1 0 0,0 0 1,1-11-1,4-9 348,-3 12-97,-2 1 0,1-1-1,-2 1 1,1-29 0,-3 43-394,0 1 0,0-1 0,-1 1 0,1-1 0,0 1 0,-1 0 0,1-1-1,-1 1 1,0-1 0,1 1 0,-1 0 0,0 0 0,0-1 0,0 1 0,0 0 0,0 0 0,0 0 0,0 0 0,0 0 0,0 0 0,0 0-1,-3-1 1,1 0-2,-1 1-1,1-1 1,-1 1 0,0-1-1,0 1 1,1 0-1,-5 0 1,0 2-20,0 0 1,0 0-1,0 1 0,0 0 1,0 0-1,1 1 0,0 0 1,-9 4-1,3-1-7,-7 4 2,0 1 0,1 1-1,0 1 1,1 0 0,-22 22-1,35-29 0,0 0 0,0 1-1,1-1 1,0 1 0,0 0-1,1 0 1,0 1 0,0-1-1,1 0 1,-1 1 0,2 0-1,-1 0 1,0 14 0,1-17 5,0 0-1,1 0 1,-1 0 0,1 0 0,1 0 0,-1 0 0,1 0 0,-1 0 0,1 0-1,1 0 1,-1 0 0,1-1 0,0 1 0,0 0 0,0-1 0,0 1-1,1-1 1,0 0 0,0 0 0,0 0 0,0 0 0,1-1 0,0 1 0,-1-1-1,1 0 1,8 5 0,0-3 20,1 0 1,-1-1-1,1 0 1,-1-1-1,18 1 0,-24-3-7,-1 0 0,1-1 0,0 0 1,-1 0-1,1-1 0,-1 0 0,1 0 0,-1 0 0,1 0 0,-1-1 0,0 0 0,1 0 0,-1-1 0,8-5 0,-3 1 67,-4 4-19,-1 0 0,0-1 0,0 0 0,0 0 0,-1 0 0,0 0-1,1-1 1,-1 0 0,-1 0 0,1 0 0,-1 0 0,0 0 0,0-1 0,0 1 0,-1-1 0,0 0 0,2-6 0,12-59 1305,-15 68-1249,-1 0 0,0 0-1,0 0 1,0 0-1,0 0 1,0 0-1,-1 0 1,-1-4 0,2 7-112,0-1 1,0 1 0,0 0-1,0 0 1,0 0 0,0 0 0,0-1-1,0 1 1,0 0 0,0 0-1,0 0 1,0 0 0,0-1 0,0 1-1,0 0 1,0 0 0,0 0-1,-1 0 1,1 0 0,0 0 0,0-1-1,0 1 1,0 0 0,0 0-1,-1 0 1,1 0 0,0 0-1,0 0 1,0 0 0,0 0 0,0 0-1,-1 0 1,1 0 0,0-1-1,0 1 1,0 0 0,0 0 0,-1 0-1,1 0 1,0 0 0,0 0-1,0 1 1,-1-1 0,-5 15-41,-24 62 210,19-21-282,-6 110-1,16-154 112,-12 203 319,8-111 50,2-16-494,-4 0-1,-25 122 1,26-177 129,-8 26 163,13-55-155,0-1 0,0 1-1,-1-1 1,1 0 0,-1 0 0,0 0-1,0 0 1,0 0 0,-1 0 0,1 0-1,0 0 1,-6 3 0,-17 19 0,24-22-11,-1-1 0,0 1 1,1-1-1,-1 0 0,0 0 0,-1 1 0,1-2 0,0 1 0,0 0 1,-1 0-1,0-1 0,1 1 0,-1-1 0,1 0 0,-1 0 1,0 0-1,0 0 0,0 0 0,0-1 0,0 1 0,0-1 0,-4 0 1,-60-8 653,64 8-625,-1-1 0,1 0 0,0 0 0,-1 0 0,1 0 0,0-1 0,0 0 0,0 1 0,0-1 0,0 0 0,-4-4 0,0 0 37,6 6-68,1 0 0,-1 0-1,1-1 1,-1 1-1,1-1 1,-1 1-1,1-1 1,-1 1 0,1-1-1,-1 1 1,1-1-1,0 1 1,-1-1-1,1 1 1,0-1 0,0 0-1,-1 1 1,1-1-1,0 1 1,0-1-1,0 0 1,0 1 0,0-2-1,-5-14 21,-3-3-13,1 0 1,1 0 0,1-1 0,1 0 0,0 0-1,2 0 1,0 0 0,1 0 0,4-35-1,-1 31-43,1 0-1,1 1 0,1-1 0,2 1 0,0 0 1,1 1-1,1-1 0,14-23 0,0 13-42,0 0 0,3 1-1,36-36 1,-22 28-138,2 2 0,47-32 0,-72 57 160,26-19-75,2 2 0,1 2 0,1 2 0,64-25 0,-75 37 107,1 1 1,1 2 0,0 2-1,0 2 1,0 1 0,64-1-1,-94 7 75,0 1 1,-1 0-1,1 1 0,0 0 0,-1 0 1,0 1-1,0-1 0,10 6 0,-8-3 9,-7-4-77,0 1-1,0-1 1,0 1 0,0 0 0,-1-1 0,1 1-1,0 0 1,-1 0 0,2 4 0,2 1-93,-3-5 64,-1 0 0,1 0-1,-1 0 1,1 0 0,-1 0 0,0 0-1,0 0 1,0 1 0,0-1-1,0 0 1,-1 1 0,1-1 0,0 4-1,-1-5-37,0 0-1,0 1 0,-1-1 0,1 0 1,0 0-1,0 0 0,-1 0 1,1 0-1,0 0 0,-1 0 0,1 0 1,-1 0-1,0 0 0,1 0 1,-1 0-1,0 0 0,1 0 1,-1-1-1,0 1 0,0 0 0,-1 1 1,-23 15-5310,24-17 5204,-2 0-1,-19 0-731</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54.083"/>
    </inkml:context>
    <inkml:brush xml:id="br0">
      <inkml:brushProperty name="width" value="0.2" units="cm"/>
      <inkml:brushProperty name="height" value="0.2" units="cm"/>
      <inkml:brushProperty name="color" value="#FF0066"/>
    </inkml:brush>
  </inkml:definitions>
  <inkml:trace contextRef="#ctx0" brushRef="#br0">666 564 52,'0'-2'94,"-1"0"0,1-1 0,-1 1 0,0 0 0,0-1 0,0 1 0,0 0-1,-1 0 1,1 0 0,-3-3 0,-9-19 526,0 1 36,12 21-568,-1 0 0,1 0 0,0 0 1,-1 0-1,1 0 0,0 0 0,0 0 0,1 0 0,-1 0 0,-1-5 0,-23 3 376,6 0-129,1 0 213,0 2 1,-32-2-1,32 5-416,1 1 0,-1 1 0,1 1 0,-1 0 0,1 1 0,1 1 0,-1 1 0,-19 10 0,-2 4 61,1 1-1,-44 35 1,71-49-204,1 0 0,0 1 0,0 0 1,1 0-1,0 1 0,1 0 0,-8 13 0,-1 9-61,-15 40 0,29-68 71,-5 20 22,0 0 0,2 1 0,0-1 0,2 1 0,1 1 0,1 32 0,2-49-20,1 1 0,0-1 0,0 1 0,1-1 0,1 0 0,-1 0 0,1 0 0,1-1 0,-1 1 0,2-1-1,-1 0 1,1 0 0,0-1 0,1 0 0,-1 0 0,2 0 0,-1-1 0,9 6 0,-12-10-6,-1-1 0,0 0-1,1 0 1,-1 0 0,1-1-1,-1 1 1,1-1 0,0 0-1,-1 1 1,1-2 0,-1 1-1,1 0 1,-1-1 0,1 0-1,-1 1 1,1-1 0,-1-1-1,0 1 1,6-3 0,7-4 32,1-1 1,21-16 0,-30 20-7,9-8 1,0 0 1,-2-1-1,1-1 1,-2 0-1,0-1 0,0-1 1,-2 0-1,0 0 1,17-36-1,54-125 73,-52 90-86,-4-2 1,23-132-1,-45 190 31,-2 1 0,-1-1 0,-1 0 0,-2 0 0,-6-38 0,4 58 50,0 0 1,-1 1-1,0-1 0,-1 1 1,0-1-1,-1 2 0,-9-14 1,13 21 239,1 8-1009,-3 9 655,1-1 1,0 1-1,1 0 0,1-1 1,0 1-1,0 0 1,3 19-1,-2 26 29,-2 85 12,1-95 49,8 80 1,-2-69-14,-3-41-46,0 0 0,2 1 0,0-2 0,1 1 0,1 0 1,0-1-1,13 23 0,-14-30 3,1-1-1,0 0 1,1-1 0,0 1 0,1-1-1,0 0 1,0-1 0,1 0-1,0-1 1,0 1 0,1-2 0,0 1-1,14 6 1,-14-9 28,0-1-1,0 0 1,1-1-1,-1 0 0,1 0 1,-1-1-1,1 0 1,0-1-1,10-1 1,-19 1-46,-1 0 1,1-1-1,-1 1 0,1 0 1,-1-1-1,1 1 1,-1-1-1,1 1 1,-1-1-1,0 1 0,1-1 1,-1 0-1,0 0 1,0 0-1,1 0 0,-1 0 1,0 0-1,0 0 1,0 0-1,1-3 1,14-28-353,-12 21-45,-1 4-321,-1 1 1,-1 0-1,1-1 1,-1 1-1,0-1 1,-1 0-1,1 1 0,-1-1 1,-1-7-1,0-1-33</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55.075"/>
    </inkml:context>
    <inkml:brush xml:id="br0">
      <inkml:brushProperty name="width" value="0.2" units="cm"/>
      <inkml:brushProperty name="height" value="0.2" units="cm"/>
      <inkml:brushProperty name="color" value="#FF0066"/>
    </inkml:brush>
  </inkml:definitions>
  <inkml:trace contextRef="#ctx0" brushRef="#br0">413 347 52,'1'-4'385,"2"-8"148,-1 0 1,-1 1-1,0-1 0,-1-21 0,0 27-294,0 4-173,-1 0 1,1 0 0,-1 0-1,0 0 1,0 0-1,0 0 1,0 0 0,0 0-1,0 1 1,0-1-1,-1 0 1,-1-1 0,-1-2 115,-2-2 50,-1-1-1,0 2 0,0-1 0,0 1 0,-1 0 0,0 0 1,0 1-1,-13-6 0,-9-7 359,27 16-378,-48-5 609,45 7-825,0 1 0,0 0-1,0 0 1,0 1 0,0 0 0,0 0 0,0 0-1,0 1 1,1 0 0,-1 0 0,-5 5 0,-9 6-98,-25 24 1,35-29 88,2 0 2,-1 0 1,1 0-1,1 1 0,0 0 0,0 0 1,1 1-1,0 0 0,1 0 0,0 0 1,1 1-1,0-1 0,1 1 0,0 0 1,1 0-1,-2 23 0,3-17 24,1 0-1,1-1 1,1 1 0,0 0-1,1 0 1,1-1-1,1 1 1,1-1 0,0 0-1,10 18 1,-12-26-17,1-1 1,0 0 0,0-1 0,1 1-1,0-1 1,0 0 0,1 0-1,0-1 1,0 0 0,1 0-1,-1-1 1,1 0 0,0 0 0,17 7-1,-19-10-13,0 0-1,0-1 1,0 0 0,0 0-1,0 0 1,0-1-1,0 0 1,1 0-1,-1 0 1,0-1-1,0 0 1,0 0 0,0 0-1,0-1 1,-1 0-1,1 0 1,0 0-1,-1-1 1,1 0-1,-1 0 1,0-1 0,0 1-1,8-8 1,-6 4 21,0 0 0,0 0 0,-1 0 0,0-1 0,0 0 0,-1 0 0,0-1 0,0 1 0,-1-1 0,0 0 0,-1 0 0,0 0 0,0-1 0,2-16 0,-3 8-24,11-35 0,-9 37-1,0 0 0,3-27 1,-6 17 37,-1 11 79,1 0 1,0 0 0,1 0-1,1 0 1,0 1-1,7-21 1,-9 34 153,-1 1-201,-1 0 0,1 1 0,-1-1 1,1 0-1,-1 1 0,1-1 0,-1 0 0,1 1 0,-1-1 0,1 1 0,0-1 0,-1 0 1,1 1-1,0-1 0,-1 1 0,1-1 0,0 1 0,0 0 0,-1-1 0,1 1 0,0-1 1,0 1-1,0-1 0,0 1 0,0 0 0,0-1 0,0 2 0,-2 1-75,1 1-1,1-1 1,-1 1-1,0-1 1,1 1-1,-1 0 1,1 5 0,-1 32-74,0-35 90,1 0 1,-1 0 0,1-1-1,0 1 1,0 0 0,1 0-1,0 0 1,0 0 0,0 0-1,1-1 1,2 7 0,6 8 81,0-1 1,1 0 0,2-1-1,24 29 1,-25-34-71,33 30-338,-42-40 283,0-1 1,0 0-1,1 0 1,-1 0-1,1 0 1,0 0-1,-1-1 1,1 0-1,0 0 1,0 0-1,0 0 1,8 0-1,7 4-244,0-1 82,-13-5 173,-1 1 0,0-1 1,0 0-1,-1-1 0,1 1 0,0-1 0,0 0 0,-1 0 1,1 0-1,-1-1 0,1 1 0,-1-1 0,0 0 0,0-1 1,0 1-1,-1-1 0,1 1 0,4-8 0,8-19 107,-1-1 1,-1-1-1,-2 0 0,9-36 0,-15 45 86,-2-1 0,0 0 0,-2 0 0,-1 0 0,-1 0 0,-4-39 0,-4 8 357,-19-65 0,19 101 436,7 20-948,0 0 0,1-1 1,-1 1-1,0-1 0,1 1 0,-1 0 0,1-1 1,-1 1-1,1 0 0,-1 0 0,1 0 0,0-1 1,-1 1-1,1 0 0,0 0 0,0 0 0,-1 0 1,1-1-1,0 1 0,0 2 0,-2 14-2,1 0-1,0 0 0,1 1 0,3 20 0,-3-31 11,12 91 42,-6-57 39,2 51 0,-8-80-131,3 115 723,-2-111-697,1-1-1,1 1 0,0-1 1,1 0-1,8 21 1,-10-32-92,0 0 1,1-1-1,-1 1 0,1-1 1,-1 1-1,1-1 1,0 0-1,0 0 0,0-1 1,1 1-1,-1-1 1,6 4-1,42 15-1576,-42-17 1032,-7-4 501,0 0-1,0 1 0,0-1 0,0 0 0,0 0 0,0 0 1,-1 0-1,1 0 0,0 0 0,0-1 0,0 1 1,0-1-1,0 1 0,0-1 0,-1 0 0,1 1 1,0-1-1,-1 0 0,1 0 0,3-3 0,19-21-2192,-17 18 1571</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55.431"/>
    </inkml:context>
    <inkml:brush xml:id="br0">
      <inkml:brushProperty name="width" value="0.2" units="cm"/>
      <inkml:brushProperty name="height" value="0.2" units="cm"/>
      <inkml:brushProperty name="color" value="#FF0066"/>
    </inkml:brush>
  </inkml:definitions>
  <inkml:trace contextRef="#ctx0" brushRef="#br0">122 157 368,'-24'-13'1397,"-35"-13"-1,21 10 2632,66 5-4074,1 8 10,257-36 32,-282 38 5,49-9-43,105-7 1383,-175 0-1382,10 14 1264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59.161"/>
    </inkml:context>
    <inkml:brush xml:id="br0">
      <inkml:brushProperty name="width" value="0.2" units="cm"/>
      <inkml:brushProperty name="height" value="0.2" units="cm"/>
    </inkml:brush>
  </inkml:definitions>
  <inkml:trace contextRef="#ctx0" brushRef="#br0">201 453 56,'-1'0'71,"0"0"0,0 0-1,0 0 1,0 0 0,0 0 0,0-1 0,0 1-1,0 0 1,0 0 0,0-1 0,0 1 0,1 0-1,-1-1 1,0 1 0,0-1 0,0 1 0,0-1 0,1 1-1,-1-1 1,0 0 0,0 0 0,1 1 0,-1-1-1,1 0 1,-1 0 0,1 0 0,-1 1 0,1-1-1,-1 0 1,1 0 0,0 0 0,-1 0 0,1-1-1,-1-2 56,1 1 0,0 0 1,0-1-1,0 1 0,1 0 0,-1 0 0,1-1 0,1-2 0,-2 3 227,-32-19 370,31 21-700,0 1-1,0-1 1,0 1-1,0-1 1,0 0-1,0 1 1,0-1-1,0 0 1,0 0-1,1 1 1,-1-1-1,0 0 1,0 0-1,1 0 0,-1 0 1,1 0-1,-1-1 1,-1 0 48,0-2 191,0 1 4,-1-7-130,-1 0-1,2 0 1,0 0 0,0-1-1,-1-16 1,3-46-13,1 61-77,2 0 1,0 0-1,6-17 0,-3 16 45,1-1 0,13-20 0,-5 10 189,-13 21-286,0 1 0,1-1 0,0 1-1,-1-1 1,1 1 0,0 0 0,0 0 0,0 0 0,0 0 0,1 1 0,-1 0 0,6-2 0,9-5-265,-13 6 234,0 0-1,1 0 0,-1 1 1,1 0-1,-1 0 0,1 0 1,5 1-1,9-3 1,-14 3 51,0-1 1,0 1-1,0 0 0,0 0 0,0 1 1,0-1-1,0 1 0,0 1 0,0-1 1,-1 1-1,1 0 0,0 0 0,-1 1 0,0 0 1,0 0-1,1 0 0,-2 0 0,8 7 1,6 6-41,-2 1 1,0 0-1,19 28 1,-6-7 115,-25-33-89,0 1-1,0-1 1,0 1 0,-1 0-1,0 0 1,0 0-1,-1 0 1,1 0 0,-1 1-1,-1-1 1,1 1 0,-1-1-1,0 1 1,-1 0 0,0-1-1,0 1 1,0 0 0,-1-1-1,1 1 1,-2 0-1,1-1 1,-1 1 0,0-1-1,0 0 1,-1 0 0,-4 7-1,-4 8 90,-1-1 0,-1-1 0,-26 31 0,-10 6-449,21-29 347,18-16 90,-1 0 1,-25 17-1,26-20-29,0-1 0,1 1-1,-11 11 1,-29 25-114,23-25 33,1 2 0,0 0 0,2 2-1,-23 27 1,21-21 109,17-21-5,0 0-1,1 0 0,0 1 0,1 0 0,0 0 1,0 1-1,1 0 0,-7 17 0,10-18-82,0 0 1,1 1-1,0-1 1,0 1-1,1-1 0,0 1 1,1-1-1,0 0 0,1 1 1,0-1-1,0 0 1,1 0-1,0 0 0,5 11 1,-7-18 0,1-1 0,-1 1-1,0-1 1,1 1 0,-1-1 0,1 1 0,-1-1 0,1 0 0,0 0 0,-1 0 0,1 0 0,0 0 0,0-1-1,0 1 1,0 0 0,0-1 0,0 1 0,0-1 0,0 0 0,0 0 0,0 0 0,0 0 0,0 0 0,0 0 0,0 0-1,0 0 1,0-1 0,-1 1 0,1-1 0,0 0 0,0 0 0,3-1 0,4-2-472,-1 0 1,1 0 0,-1-1-1,0 0 1,13-12 0,-19 14-243,-2 2 689,0 1-1,0-1 0,0 1 1,1 0-1,-1-1 0,0 1 1,0 0-1,0-1 0,0 1 0,1 0 1,-1-1-1,0 1 0,0 0 1,0-1-1,1 1 0,-1 0 1,0 0-1,1-1 0,-1 1 1,0 0-1,1 0 0,-1 0 1,1-1-1,-1 1-23,1 0 0,-1-1 0,1 1 1,-1 0-1,1-1 0,-1 1 0,1 0 0,-1-1 0,0 1 1,1-1-1,-1 1 0,0-1 0,1 1 0,-1-1 1,0 1-1,0-1 0,1 1 0,-1-1 0,0 1 0,0-1 1,0 1-1,0-1 0,0 1 0,0-1 0,0 1 0,0-1 1,0-1-1,0-14-446</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56.067"/>
    </inkml:context>
    <inkml:brush xml:id="br0">
      <inkml:brushProperty name="width" value="0.2" units="cm"/>
      <inkml:brushProperty name="height" value="0.2" units="cm"/>
      <inkml:brushProperty name="color" value="#FF0066"/>
    </inkml:brush>
  </inkml:definitions>
  <inkml:trace contextRef="#ctx0" brushRef="#br0">262 203 68,'0'-15'1051,"1"-1"0,0 0-1,2 1 1,4-22 0,-6 33-965,-1-1 1,0 1-1,0 0 0,0 0 1,0 0-1,-1 0 0,1 0 1,-1 0-1,0 0 1,-1 0-1,1 0 0,0 1 1,-1-1-1,0 0 0,0 1 1,0-1-1,-1 1 1,1 0-1,-1-1 0,0 1 1,0 0-1,0 1 0,0-1 1,0 1-1,0-1 1,-1 1-1,1 0 0,-8-3 1,7 4-91,1 1 1,-1 0-1,1 0 1,-1 0-1,0 0 1,1 1-1,-1-1 1,1 1-1,-1 0 1,1 0-1,-1 0 1,-4 3-1,-37 22-64,36-20 72,1 0 5,-1 0-1,1 1 0,0 0 0,0 1 0,1-1 0,0 1 0,1 1 1,-1-1-1,2 1 0,-1 0 0,1 1 0,0-1 0,1 1 0,0 0 1,1 0-1,0 0 0,1 0 0,0 1 0,0-1 0,1 1 0,1-1 1,-1 1-1,2 0 0,-1-1 0,2 1 0,3 17 0,-2-20-16,0 0 0,1-1-1,0 1 1,0-1 0,0 0-1,1 0 1,0 0 0,1-1-1,-1 1 1,1-1-1,0 0 1,10 6 0,20 23-173,3 0-98,-19-19 177,-19-16 100,-1 0 0,0 0 0,1 1 1,-1-1-1,1 0 0,-1 0 1,1 0-1,-1 0 0,1 0 0,-1 0 1,1 0-1,-1 0 0,1 0 0,-1 0 1,1 0-1,-1 0 0,1 0 0,-1 0 1,1-1-1,-1 1 0,0 0 1,1 0-1,-1 0 0,1-1 0,-1 1 1,1 0-1,-1-1 0,0 1 0,1 0 1,-1-1-1,1 1 0,9-13-5,44-92 28,-27 50 43,-18 41 83,-2-1 0,0 0 0,0 0 0,-1-1 0,-1 0 0,-1 0 0,0 0-1,-1 0 1,1-18 0,-9-7 299,5 39-276,0 6-143,-3 7-22,0 1 0,1 0 0,0 0 1,1 0-1,1 1 0,0-1 0,0 0 0,1 0 1,5 20-1,-1-19-45,1 0-1,0 0 1,1-1 0,0 0-1,1 0 1,1-1 0,0 0-1,0-1 1,20 18-1,-21-23-78,-1 0 0,1-1 0,0 0 0,0 0 0,1 0 0,-1-1 0,1-1 0,17 4 0,11 4-1160,19 2-3842</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56.577"/>
    </inkml:context>
    <inkml:brush xml:id="br0">
      <inkml:brushProperty name="width" value="0.2" units="cm"/>
      <inkml:brushProperty name="height" value="0.2" units="cm"/>
      <inkml:brushProperty name="color" value="#FF0066"/>
    </inkml:brush>
  </inkml:definitions>
  <inkml:trace contextRef="#ctx0" brushRef="#br0">594 133 624,'-6'-22'1778,"5"17"-1466,-1-1-1,1 1 1,-1 0 0,0-1 0,0 1 0,-1 0 0,1 1 0,-1-1 0,0 0 0,-5-4 0,7 8-256,1 0 0,-1 0 0,0 0 0,1 0 0,-1 0 0,1 1 0,-1-1 1,1 0-1,0 0 0,-1 0 0,1 0 0,0 0 0,0-1 0,-1 1 0,1-1 0,0-1 81,-1 0 202,1 3-321,-1 0 0,1 0 1,-1 0-1,1 0 0,0 0 0,-1-1 0,1 1 0,-1 0 1,1 0-1,0 0 0,-1 0 0,1-1 0,0 1 0,-1 0 1,1 0-1,0-1 0,-1 1 0,1 0 0,0-1 0,-1 1 1,1 0-1,0-1 0,0 1 0,0 0 0,-1-1 0,1 1 1,0-1-1,0 1 0,0 0 0,0-1 0,-1 0 13,1 0-1,0 0 1,-1 0-1,1 1 1,-1-1-1,1 0 0,-1 0 1,1 1-1,-1-1 1,1 0-1,-1 1 1,1-1-1,-1 1 1,0-1-1,0 1 1,1-1-1,-2 0 0,0 0 3,-1 0-1,1 0 0,0 0 0,-1 1 1,1-1-1,-1 1 0,1-1 0,-1 1 1,1 0-1,-1 0 0,1 0 1,-1 0-1,1 0 0,-1 1 0,1-1 1,-1 1-1,1-1 0,0 1 0,-1 0 1,1 0-1,0 0 0,0 1 0,-1-1 1,1 0-1,0 1 0,0-1 0,0 1 1,-3 3-1,-44 53 66,38-48-151,2 0 0,-1 1 0,2 0 0,-1 0 0,2 1 0,-1 0 0,2 1 0,-9 18 0,11-14 47,1 0 0,0 0 1,1 0-1,0 1 0,2-1 0,0 0 0,1 0 0,5 25 0,0 24 33,16 243 601,-20-260-513,0 156 393,-4-175-553,-1 0 0,-2 0 1,0-1-1,-20 55 1,10-37-157,12-35 280,0 0 1,-1-1-1,0 1 1,-1-1 0,0 0-1,-1-1 1,0 1-1,-1-1 1,0 0 0,-9 10-1,-24 20 204,30-28-231,-1 0 0,-22 16 0,30-26-86,0-1 0,0 1-1,0-1 1,0 0 0,0 0 0,0-1 0,0 1-1,-1-1 1,1 1 0,0-1 0,0 0 0,-1 0-1,1-1 1,0 1 0,0-1 0,0 1-1,0-1 1,0 0 0,-1 0 0,1 0 0,1-1-1,-5-1 1,-17-5-498,23 7 508,0 1 0,1-1 0,-1 0 0,0 1 0,0-1 1,1 0-1,-1 0 0,1 1 0,-1-1 0,0 0 0,1 0 0,-1 0 0,1 0 0,0 0 0,-1 0 0,1 0 0,0 0 0,-1-2 0,1 1-55,-6-11-618,1-1 0,1-1 0,0 1 0,1 0 0,1-1 0,0 0 0,1 1 0,1-1 0,1-16 0,-1-4-217</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57.292"/>
    </inkml:context>
    <inkml:brush xml:id="br0">
      <inkml:brushProperty name="width" value="0.2" units="cm"/>
      <inkml:brushProperty name="height" value="0.2" units="cm"/>
      <inkml:brushProperty name="color" value="#FF0066"/>
    </inkml:brush>
  </inkml:definitions>
  <inkml:trace contextRef="#ctx0" brushRef="#br0">25 396 556,'-25'-33'4906,"26"30"-4884,0 1 0,0 0 0,1 0 0,-1 0 0,0 1 0,1-1 0,-1 0 0,1 0 0,0 1 0,0-1 0,-1 1 0,1-1 0,0 1 0,0 0 0,0 0 0,1 0 0,-1 0 0,4-1 0,50-9-32,-11 3 5,20-13-85,-2-3 0,67-35 0,-82 38 53,-19 9 17,31-17 1,-22 2-236,-37 27 389,-1-4 5,-1-2 32,1 0 0,-1 0 0,0 0 0,0 0-1,-1 0 1,1 0 0,-4-5 0,-7-5 611,12 16-771,0-1 0,0 1 1,-1-1-1,1 1 0,-1 0 0,1-1 1,0 1-1,-1 0 0,1-1 0,-1 1 1,1 0-1,-1 0 0,1 0 1,0-1-1,-1 1 0,1 0 0,-1 0 1,1 0-1,-1 0 0,1 0 0,-1 0 1,0 0-1,1 0 0,-1 0 1,1 0-1,-1 0 0,1 0 0,-1 0 1,1 0-1,-1 0 0,1 1 0,0-1 1,-1 0-1,1 0 0,-1 1 0,1-1 1,-1 0-1,1 1 0,0-1 1,-1 0-1,1 1 0,0-1 0,-1 0 1,1 1-1,0-1 0,-1 1 0,1-1 1,0 1-1,0-1 0,0 1 0,-1-1 1,1 1-1,0-1 0,0 1 1,0-1-1,0 1 0,-15 80-521,15-79 506,0-1 0,0 1 1,1 0-1,-1 0 0,1 0 0,-1-1 0,1 1 1,0 0-1,0-1 0,0 1 0,0-1 0,0 1 1,0-1-1,0 1 0,0-1 0,0 0 0,3 3 1,-1-1-2,1 0-5,-1 0 0,1 0 0,-1 0-1,1-1 1,0 0 0,0 0 0,0 0 0,0 0-1,1 0 1,-1-1 0,0 0 0,1 0-1,-1 0 1,1 0 0,-1-1 0,1 0 0,0 1-1,-1-2 1,1 1 0,-1-1 0,6-1-1,12-2-107,0-2 0,-1 0 0,21-10-1,-34 13 101,-1 0 15,-1 0 0,1-1 0,-1 1 0,0-2 0,0 1 0,0 0 0,0-1 0,5-7 0,-8 9 6,0-1 1,0 1-1,0-1 0,-1 1 1,1-1-1,-1 0 0,0 0 1,0 0-1,-1-1 0,1 1 1,-1 0-1,0-1 0,0 1 1,1-8-1,1-4 217,-3 14-147,1 0 0,-1 0 0,1 0 0,-1 0 0,1 0 0,-1 0 0,0 0 0,0 0 0,0 0 1,-1 0-1,1-3 0,0 5-57,0 0 0,0 0 0,0-1 1,0 1-1,0 0 0,0 0 0,0 0 1,0-1-1,0 1 0,0 0 0,0 0 1,0 0-1,-1-1 0,1 1 0,0 0 1,0 0-1,0 0 0,0 0 0,0-1 1,0 1-1,0 0 0,-1 0 0,1 0 1,0 0-1,0 0 0,0-1 0,0 1 1,0 0-1,-1 0 0,1 0 0,0 0 1,0 0-1,0 0 0,-1 0 0,1 0 1,0 0-1,0 0 0,0 0 0,-1 0 1,1 0-1,0 0 0,0 0 0,0 0 1,-1 0-1,1 0 0,0 0 0,0 0 1,0 0-1,0 0 0,-1 0 0,1 0 1,0 0-1,0 0 0,0 0 0,-1 0 1,1 1-1,0-1 0,0 0 0,0 0 1,0 0-1,0 0 0,-1 0 0,1 1 1,-13 19-42,-8 30-338,16-31 380,2 1-1,0 0 1,1-1-1,0 1 1,2 0-1,1 0 1,0 0-1,6 30 0,-5-44-15,0 0 0,1-1 0,-1 1-1,1 0 1,0-1 0,1 0-1,-1 1 1,1-2 0,0 1-1,0 0 1,1-1 0,-1 1-1,1-1 1,8 5 0,9 10-350,-21-19 401,26 7-5323,-27-7 5199,1-1 0,-1 1 0,1 0 0,0-1 0,-1 1 0,1 0 0,-1-1 0,1 1 0,-1-1 0,1 1 0,-1 0 0,0-1 1,1 0-1,-1 1 0,1-1 0,-1 1 0,0-1 0,0 1 0,1-1 0,-1 0 0,0 0 0,6-12-1401</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58.736"/>
    </inkml:context>
    <inkml:brush xml:id="br0">
      <inkml:brushProperty name="width" value="0.2" units="cm"/>
      <inkml:brushProperty name="height" value="0.2" units="cm"/>
      <inkml:brushProperty name="color" value="#FF0066"/>
    </inkml:brush>
  </inkml:definitions>
  <inkml:trace contextRef="#ctx0" brushRef="#br0">379 259 208,'0'0'702,"-1"-3"-261,-3-5-18,1 0 0,0 0 0,0 0 0,1 0 0,0 0 0,1-1 0,-1-13-1,1 19-291,-1 0 0,1 0 0,-1 0 0,1 0 0,-1 0 0,0 0 0,0 1-1,0-1 1,0 1 0,-4-4 0,3 3 48,2 1-116,-1 1 1,0-1-1,0 1 1,0-1-1,0 1 1,0 0-1,0 0 1,0 0-1,0 0 1,0 0-1,-4-1 1,-10-6 200,15 7-236,-1 0 0,0 1 0,1-1 0,-1 0 0,0 1 0,0-1 1,1 1-1,-1 0 0,0-1 0,0 1 0,0 0 0,1 0 0,-1 0 0,0 0 0,0 0 1,-2 1-1,-31 8 225,26-7-239,-2 1-12,-1 1 0,1 0 0,0 1 0,0 1 0,0-1 0,1 2 0,0-1 0,0 1 0,0 1 0,1 0 1,1 0-1,-1 1 0,1 0 0,0 0 0,-10 18 0,10-12-4,1 1 0,1-1 0,0 1 0,1 1 0,1-1 0,1 1-1,0-1 1,1 1 0,1 0 0,0 0 0,1 0 0,1 0 0,1 0 0,0 0 0,1-1 0,1 1 0,9 24 0,-12-37-1,1 3-2,15 8 3,-13-12 2,1 0-1,0 0 1,-1-1-1,1 0 1,0 0-1,1 0 1,-1-1-1,0 0 1,0 0-1,1 0 0,-1-1 1,0 1-1,1-1 1,-1 0-1,1-1 1,-1 1-1,0-1 1,1 0-1,-1-1 1,0 1-1,0-1 1,8-4-1,7-3 0,0-1 0,-1-1 0,0-1 0,23-20 0,-34 25 2,0 0 0,-1 0 0,0-1 0,0 0 0,-1 0 0,0-1 0,0 0 0,-1 0 0,0 0 0,-1-1 0,7-18 0,-3-5-5,0 0 0,3-46 0,4-21 131,-15 88-60,-6 15 0,4 0-67,0-1 0,0 0 0,1 1 0,-1-1 0,1 1 0,-1 0 0,1 0 0,-1 3 0,-2 14 2,0 0-1,1 0 1,0 22-1,3-34 9,0 0-1,1 0 0,0-1 1,0 1-1,1 0 0,0-1 1,0 1-1,1-1 1,0 0-1,0 1 0,8 11 1,13 17 33,-2-29 450,-15-7-408,1-1-90,-7 1-6,0 0-1,0 0 0,1 0 1,-1 0-1,0 0 0,0 0 1,1-1-1,-1 1 1,0 0-1,0-1 0,0 1 1,0-1-1,0 1 1,1-1-1,-1 0 0,0 0 1,0 1-1,0-1 1,-1 0-1,3-1 0,53-53-24,-3-8 52,-29 36-20,-7 10 0,-11 8 13,1 1 0,0 1 0,0-1 0,1 1 1,15-10-1,9-10 148,-31 27-153,1 4-51,0 1 77,0 0 1,0 0 0,-1 0-1,1 0 1,-1 0 0,-1 0 0,1 10-1,7 26-196,8 7-85,20 98 1,-36-142 250,1 1 0,-1 0 0,0 0 0,-1-1 0,1 1 0,-1 0 0,0-1 0,0 1 0,0-1 1,-1 1-1,0-1 0,1 0 0,-2 1 0,1-1 0,0 0 0,-7 8 979,28-20-623,-17 7-343,0 0 1,0 0 0,-1-1 0,1 1 0,0 0 0,-1-1 0,1 1 0,-1-1-1,1 0 1,-1 0 0,0 1 0,0-1 0,0 0 0,0 0 0,0 0 0,0 0 0,0 0-1,0-4 1,8-18 145,11-12-43,2 1 1,25-33 0,33-51-1131,-77 113 990,0 1 1,0 0-1,1 0 1,-1 0 0,1 1-1,0-1 1,1 1 0,-1 0-1,1 0 1,-1 1-1,1-1 1,0 1 0,1 0-1,7-3 1,30-8 268,-41 14-205,10 0-4,-11 1-51,0 0-1,0 0 1,0 1 0,-1-1 0,1 0 0,0 0-1,-1 1 1,1-1 0,-1 0 0,1 1-1,-1-1 1,0 0 0,1 3 0,5 16-46,1 0 0,1-1 1,1 1-1,1-2 0,15 25 1,3 2-84,-26-41 144,0 0 1,-1 0-1,1 0 1,-1 0 0,1 1-1,-1-1 1,0 0-1,-1 0 1,1 1-1,-1-1 1,0 1-1,0-1 1,0 0-1,-2 7 1,1 17 68,0-16 2026,5-18-1556,-2 2-511,0 0 0,0 0 0,-1-1 0,0 1 0,1-1 0,-2 1 0,1-1 0,0 1-1,-1-9 1,1-2-28,1-4 4,1 1 1,1 0-1,0 0 0,1 0 1,1 1-1,1 0 0,17-33 1,21-17-237,-23 32 69,46-56-1,-67 90 153,-1 0 0,1 0 0,0 0 0,0 0 0,0 0 0,0 0-1,0 0 1,0 0 0,1 0 0,-1 0 0,0 1 0,0-1 0,0 0 0,1 1 0,-1-1 0,0 1 0,1-1 0,-1 1 0,1 0-1,-1 0 1,0-1 0,1 1 0,-1 0 0,1 0 0,-1 0 0,0 1 0,1-1 0,-1 0 0,1 1 0,-1-1 0,0 0 0,1 1-1,-1 0 1,0-1 0,2 2 0,3 2-42,-2 1-1,1 0 1,-1 0-1,1 0 1,-1 0-1,4 8 1,4 5-263,18 12-246,13 14 198,-41-41 362,0 1-1,1-1 1,-1 0-1,0 1 1,-1 0-1,1-1 1,-1 1 0,1 0-1,-1 0 1,0 0-1,-1 0 1,1 7-1,0 78 85,-2-67-51,2-21-32,-1 1 0,0 0-1,0-1 1,0 1 0,0 0 0,0 0 0,0-1-1,-1 1 1,1 0 0,0-1 0,-1 1 0,0-1-1,1 1 1,-1-1 0,0 1 0,0-1 0,1 1-1,-3 1 1,-1 21-97,3-10-235</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0:59.360"/>
    </inkml:context>
    <inkml:brush xml:id="br0">
      <inkml:brushProperty name="width" value="0.2" units="cm"/>
      <inkml:brushProperty name="height" value="0.2" units="cm"/>
      <inkml:brushProperty name="color" value="#FF0066"/>
    </inkml:brush>
  </inkml:definitions>
  <inkml:trace contextRef="#ctx0" brushRef="#br0">127 199 128,'-19'-8'1869,"-2"2"-14,6 21-1144,13-13-712,22 6 54,-8-10-11,-8 2-28,0-1 1,-1 1-1,1-1 1,0 0-1,-1-1 1,1 1-1,0 0 1,-1-1-1,1 0 1,-1 0-1,0 0 1,0 0-1,0 0 1,4-4-1,-2 2 54,1-1 0,-1 1-1,1-1 1,-1 0 0,-1 0-1,1-1 1,-1 1 0,5-9-1,-8 9 73,0 1-1,0-1 0,-1 0 1,1 1-1,-1-1 1,0 0-1,-1 0 0,1 1 1,-1-1-1,0 1 1,-3-8-1,3 10-98,-1-3 85,0 0-1,0 0 0,0 0 1,1 0-1,-2-7 0,-17-10 323,18 22-439,0-1 3,0 0-1,1 0 1,-1 1-1,0-1 1,0 0-1,0 1 1,0 0-1,0 0 1,0-1-1,0 1 1,1 0-1,-1 0 1,0 1-1,0-1 1,0 0-1,0 1 1,0-1-1,0 1 1,0 0-1,1-1 1,-1 1-1,0 0 1,0 0-1,1 0 1,-1 0-1,-1 2 1,-48 52 61,43-46-59,1 0-1,0 1 0,1 0 1,0 0-1,1 1 0,0-1 1,1 1-1,0 0 1,0 0-1,1 1 0,1-1 1,-2 16-1,3-17-7,0 0 1,1-1-1,0 1 0,1 0 1,0 0-1,1-1 0,0 1 1,0-1-1,1 1 0,0-1 1,1 0-1,0 0 0,0 0 1,1-1-1,0 0 0,0 0 1,1 0-1,0 0 0,1-1 1,0 0-1,0 0 0,14 10 1,-15-12 4,1-1 0,0 0 1,0 0-1,1 0 1,-1-1-1,1 0 1,-1-1-1,1 1 1,0-1-1,0-1 0,0 0 1,0 0-1,0 0 1,0-1-1,0 0 1,1-1-1,12-2 1,-5-1 19,0-1 0,0 0 1,-1-1-1,0-1 0,0 0 1,-1-1-1,26-19 0,-32 19 30,1-1-1,-2-1 0,1 0 1,-1 0-1,0 0 0,-1-1 1,-1 0-1,8-18 0,-4 9 170,8-4-190,-16 22-129</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1:18.565"/>
    </inkml:context>
    <inkml:brush xml:id="br0">
      <inkml:brushProperty name="width" value="0.2" units="cm"/>
      <inkml:brushProperty name="height" value="0.2" units="cm"/>
    </inkml:brush>
  </inkml:definitions>
  <inkml:trace contextRef="#ctx0" brushRef="#br0">625 5772 304,'0'0'673,"-8"52"7916,0-59-7906,7 5-564,-1 0-69,1 0 1,-1 0-1,1-1 1,-1 1 0,1 0-1,0 0 1,0-1-1,0 1 1,-1-4 0,0-1 323,0-1 1,0 1 0,-1 0-1,-7-14 1,8 19-290,2-3-53,-1-1 0,0 1 1,0 0-1,0 0 0,-4-9 1,-4-13-354,3 10 141,-12-30 10,1-21 1160,16 65-1009,-1-1-52,-2-7 57,1-1 1,0-1-1,0 1 0,-1-23 1,-7-27-302,8 49 279,2 8 29,0 1 0,0-1 0,0 1 0,-1-1 1,0 1-1,0 0 0,-3-5 0,3 8 9,2 0-2,-3-19 5,-9-49 302,11 59-303,0 1-1,0-1 0,-1 0 1,0 1-1,0 0 1,-1-1-1,-1 1 1,0 0-1,0 1 1,-10-16-1,14 24-3,-4-9 86,0-1 1,0 0-1,1 0 0,0-1 0,1 1 0,-1-15 0,-10-34 409,6 29-455,7 25 3,-1 1 0,0-1 1,0 0-1,0 0 1,-1 1-1,0-1 1,-4-7-1,3 6 14,0 0-1,1-1 1,-1 1-1,1 0 1,-2-10 0,-4-10-332,6 19 121,-1-1 0,1 1 0,1-1 0,0 1 0,-1-13 0,-6-22 712,-48-145-1003,39 135 853,-18-103 1,31 139-460,-1 0 0,0 0 0,-1 1 1,-10-20-1,0 1 219,12 22-234,1 0-1,0 0 1,0 0-1,2-1 1,-2-25 0,-4-29-154,3 33 157,3 27 68,1 1 0,-1-1 0,0 1-1,-1-1 1,-4-11 0,1 2-22,1 0 1,0-1-1,1 1 1,-1-25 0,-27-187 91,23 173 95,0-75 0,7 120-247,0-1 0,-1 0-1,-4-12 1,4 13 73,-1-1 0,1 0-1,0-13 1,-2-116 165,3 127-167,0 0-1,-6-23 1,4 22 146,1-1 0,-2-24 0,6-5 157,-1 23-401,0-1-1,-4-26 1,1 24 62,2 0 0,0 0 0,7-45 0,-3 42 119,8-54-281,-6 22 484,-4 50-261,-1-1 1,0 1-1,0 0 1,-1-1-1,-2-15 1,0-6 2,1 0 0,1-1 1,8-49-1,5 7-158,-8 53 16,0-1 1,-2 0-1,0-24 1,-1 18 157,7-40 0,-2 17-122,-3 30 73,1 0 0,0 0 0,2 0 0,13-30 0,4-10 180,-10 33-13,-11 23-123,-1 1 0,1-1 0,-1 0 0,0 0 0,2-8 0,-2 5 41,2-1-1,-1 0 0,1 1 1,6-10-1,-6 11-73,0 0 0,-1-1 0,1 1 0,-1-1 0,3-12 0,-5 14-85,1 0-1,0 0 1,1 0 0,0 1-1,0-1 1,0 1 0,7-10-1,3-4-140,63-121 707,-67 124-452,1 1 0,0 0 0,1 1 0,13-15 0,3-3-382,82-104-68,-71 98 841,28-28-138,59-87-218,-118 144-47,2 0 0,-1 0 1,1 1-1,14-11 1,4-3-71,7-7-1,27-26 166,-26 22-19,-21 20-53,26-29-1,-6 1-54,2 2 0,2 1 0,1 2 0,53-37 0,-57 41 29,-29 28-9,0-1-1,0 0 1,0 0 0,0-1-1,-1 0 1,0 0 0,6-8 0,21-23-13,57-36 19,-32 26-217,-56 46 306,-1-1-92,1 0 0,-1 1 0,1-1 0,0 0 1,0 0-1,0 1 0,0-1 0,0 1 0,0-1 0,1 1 1,-1 0-1,0-1 0,3-1 0,-2 2-19,-1 0 0,1-1 0,-1 1 0,1-1 1,-1 1-1,0-1 0,0 0 0,1 0 0,-1 1 0,0-1 0,-1 0 0,1 0 0,0 0 0,0-2 0,0 2 95,-18-7 142,10 7-232,-1 0 1,1 0 0,-1 1-1,0 0 1,0 0 0,1 0-1,-10 2 1,-21-3-127,21 0 125,0 2 0,-28 3 0,2-1 9,35-2-36,1 1-1,-1 0 1,0 0-1,-10 4 1,-15 2-89,21-6 136,1 1 1,-1 0-1,1 1 1,-1 0-1,-18 9 1,10-5 45,15-6-54,1 0 4,3-1-13,1 0 0,0 1 0,0-1 0,-1 0 0,1 1 0,0-1-1,-1 0 1,1 0 0,0 1 0,0-1 0,-1 0 0,1 0 0,-1 0 0,1 1 0,0-1 0,-1 0 0,1 0 0,-1 0-1,1 0 1,0 0 0,-1 0 0,1 0 0,-1 0 0,1 0 0,0 0 0,-1 0 0,1 0 0,-1 0 0,1 0 0,0 0 0,-1 0-1,1 0 1,-1 0 0,1-1 0,-7 1-214,9 4-210,-28-7 284,65 2 532,-18 0-304,-1-2 1,0 0-1,0-1 0,-1-1 0,28-10 0,25-7-114,100-26-380,-79 20 326,-63 19 188,-25 7-42,1 0 0,-1 1-1,0 0 1,0-1 0,8 1 0,-12 1 61,-19 19-387,13-15 303,-1-1 0,1 1 0,0 1 0,0-1 0,0 1 1,1 0-1,-8 10 0,9-11-20,-29 34-28,16-22 16,1 2 0,0 0 0,2 1 0,0 0 0,1 1 0,1 1 0,-10 25 0,0 12-15,-23 78 18,9-14-124,19-73-58,-10 59 0,86-218 1041,-21 38-897,8-18 131,39-95-318,-64 131 357,-21 52-141,-1 0 0,0 1 0,1-1 0,-1 0-1,1 1 1,0-1 0,0 1 0,0-1 0,-1 1 0,1-1 0,1 1-1,-1 0 1,1-2 0,1 0 0,-2 2 1,0 0-1,0 0 0,-1 0 1,1-1-1,-1 1 0,1 0 1,-1-1-1,0 1 0,1 0 1,-1-1-1,0 1 1,0-2-1,0 1 1,5-39-203,-5 38 233,0-17-45,0-17-155,-8 18-592,8 17 584,-19-1-470,6 3 658,0 0 0,0 0 1,0 2-1,0-1 0,0 2 0,0 0 0,-19 6 0,-33 7 158,36-12-212,0 2 1,-34 11-1,21-5 7,18-8 50,19-4-77,0 1 0,-1 0 0,1 0 0,0 1 0,0-1 0,-10 5 0,-29 5-329,43-10 445,-1-2-138,1 0 88,-1 1 1,0-1 0,1 1-1,-1-1 1,0 1 0,1 0-1,-1-1 1,0 1 0,0 0-1,1 0 1,-3 1 0,3-1 13,-40 3 297,38-2 224,19-9-853,59-15 291,-37 7-69,-20 7 21,1 2 1,0 0-1,24-5 1,34-12 154,73-28 170,-111 28-79,-36 23-162,22 0-245,-19-4 239,-4 4 1,0 0 1,0 0-1,0 0 1,0 0-1,0 0 1,0 0-1,0 1 0,0-1 1,0 1-1,1-1 1,-1 1-1,4 0 1,-3-1-34,-1 1-90,1 0 75,-1 0 0,0 0 0,1 0 0,-1-1 0,0 1 0,0-1-1,0 0 1,0 0 0,1 0 0,-1 0 0,0 0 0,2-2 0,-2 2-9,13-6-288,13-4 775,-28 11-432,0 0 0,0 0 0,1 0 0,-1 0 0,0 0 0,0 0 0,0 0 0,0 0 0,1 0 0,-1 0 0,0 0 0,0 0 0,0 0 0,0 0 0,0 0 0,1 0 0,-1 0 0,0 0 0,0 0 0,0 0 0,0 1 0,0-1 0,1 0 0,-1 0 0,0 0 0,0 0 0,0 0 1,0 0-1,0 1 0,0-1 0,0 0 0,0 0 0,0 0 0,0 0 0,0 0 0,0 1 0,1-1 0,-1 0 0,0 0 0,0 0 0,0 0 0,0 1 0,-6 14-115,3-10 71,-15 27-54,1 0 1,-17 48 0,28-63 19,-2-1 1,0 1-1,-14 21 0,-3 4 212,-49 119 87,31-63-20,27-51-24,14-39-134,-1 0-1,0 0 1,0 0 0,-8 13 0,9-19-48,1 1 0,0-1 0,-1 0 0,1 1 0,0-1 0,0 0 0,0 1 0,0-1 0,1 1 0,-1 0 1,1 2-1,-8 27 17,2-17-20,-1 5 16,0 1 1,-2-1 0,-1-1 0,-15 24-1,0-10 504,28-33-47</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1:30.74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771 476 32,'64'-179'1492,"-64"183"-1485,-1 1 1,-1-1-1,1 1 0,-1-1 0,0 0 0,0 0 1,0 0-1,0 0 0,-1 0 0,-2 3 1,-6 10 9,-25 46 89,-2-2 0,-75 91 1,45-63 16,20-27 4,-3-1 0,-3-3 0,-2-3 1,-107 83-1,56-50 97,42-35 9,62-51 93,5-6-301,4-7-20,1-1 1,1 1-1,0 0 0,1 1 0,-1 0 1,2 0-1,0 1 0,18-14 1,-4 2-1,264-198 35,-129 105-41,85-72-25,135-121-15,-138 115-3,-215 173 51,0 1 0,56-28-1,-66 36 2,-28 8-33,-31 8-13,19 1 37,2 1 0,-1 1 0,1 1 0,1 1 0,-27 18 0,-93 74 9,128-93-7,-188 149-2,-249 181 69,146-108-91,277-209 7,3-6-3,16-11 5,0-1 0,0 2 0,1-1-1,-1 1 1,-6 9 0,13-15 11,33-6 39,18-8-1,0-3 1,73-32-1,-44 15-22,234-73-14,168-71-2,-159 22 5,-191 90-36,-83 47 6,-46 17 20,-2 2-8,0 1 15,0 0 0,0 0 1,-1 0-1,1-1 1,0 1-1,-1 0 0,1 0 1,-1-1-1,0 1 1,0-1-1,0 3 0,-15 13 9,-1-1 0,-1-1 0,0 0 0,-37 23 0,16-11 1,-91 64 22,-284 207 5,297-221-47,29-22 18,-7 10 17,85-59-23,8-5-1,-1 0 0,1 0-1,0 0 1,-1 1-1,1-1 1,0 1 0,0-1-1,0 1 1,0 0 0,0 0-1,-2 3 1,14-5 12,-2-1-10,0 0-1,0 0 1,0-1-1,-1-1 1,1 1 0,-1-1-1,0-1 1,12-6 0,8-3-8,492-262-66,-86 42 40,-18 21 73,-302 154-20,71-34-29,-165 83 6,-15 7 4,-5 5-1,-1-1 0,0 0 0,1 0-1,-1 0 1,0 1 0,0-2 0,0 1-1,0 0 1,0 0 0,-1-1 0,1 1-1,0-1 1,-5 2 0,4-1 0,-176 111-25,-71 49-19,85-53 32,142-94 9,-452 312 70,414-280-51,-16 13 5,-82 81 0,122-97-46,35-42 19,10-6 5,20-3 4,0-2 1,0-1 0,51-26 0,-50 22-1,247-132-27,-196 102 12,496-246 10,-297 183 45,-172 67-50,46-15-68,-131 50 60,-49 27 57,-45 26-19,-91 78-1,103-75-24,-3-4-1,-1-1 1,-2-4-1,-77 36 1,48-25 3,2 5-1,3 4 1,-98 86 0,175-136-4,0 1 0,0 1 0,-13 18 1,15-18-5,5-7 1,3-4 4,1-1-1,0 1 0,0-1 0,0 1 1,0 0-1,1-1 0,-1 1 0,1 0 0,-1 0 1,1 0-1,0 0 0,0 1 0,1-1 0,-2 4 1,3-6 1,-1-1 0,0 1 1,1-1-1,-1 0 0,0 1 0,1-1 1,-1 1-1,0-1 0,1 0 1,-1 1-1,1-1 0,-1 0 0,1 0 1,-1 1-1,1-1 0,-1 0 1,1 0-1,-1 0 0,1 0 0,-1 0 1,1 1-1,-1-1 0,1 0 1,-1 0-1,1 0 0,0 0 0,-1-1 1,1 1-1,-1 0 0,1 0 0,-1 0 1,1 0-1,-1 0 0,1-1 1,-1 1-1,1 0 0,0-1 0,21-7 10,27-24-14,0-2-1,-2-2 0,61-61 1,21-15 45,-128 110-46,-4 5-85,-76 64 48,54-44 30,-2-1 1,-33 22 0,27-22-1,-57 51 0,84-65 19,-1-1 0,1 1 0,1 0 0,0 0 1,-6 12-1,1-3-2,-48 96 32,12-22-10,25-43-49,46-48 1,24-15 24,0-2 1,-1-1-1,71-40 0,32-14 3,-130 64-6,26-11-2,87-50 0,-46 15 6,-3-5-1,107-94 1,-114 85 4,63-59 5,163-155-24,-231 217-6,3-14 9,-62 64-26,-25 23-15,-4 3 50,-1 0 0,0-1 1,0-1-1,-1-1 0,-28 11 0,-17 8 10,-97 45 0,-215 64 0,166-64-51,186-64 36,2 0 9,0-1 0,-1 0 1,0-2-1,0 0 0,-23 1 0,82-23-14,314-119 38,-44 20-9,-176 67-17,29-9-7,188-70-15,-195 67-40,208-53 0,-271 97 0,-87 18 63,-8 3 2,-19 14 8,-29 18 13,-297 173 50,309-189-73,-133 76 26,-33 37 25,-69 42-5,260-164-28,1 0 1,0 1-1,1 1 1,-16 19-1,30-32-22,-1 0-1,0 0 0,0 0 0,0 1 0,0-1 0,0 0 1,1 0-1,-1 0 0,0 0 0,0 0 0,0 0 1,0 0-1,0 0 0,1 0 0,-1 0 0,0 0 1,0 0-1,0 1 0,0-1 0,0 0 0,0 0 0,0 0 1,1 0-1,-1 0 0,0 0 0,0 1 0,0-1 1,0 0-1,0 0 0,0 0 0,0 0 0,0 0 1,0 1-1,0-1 0,0 0 0,0 0 0,0 0 0,0 0 1,0 1-1,0-1 0,0 0 0,0 0 0,0 0 1,0 0-1,0 0 0,0 1 0,0-1 0,0 0 1,-1 0-1,1 0 0,0 0 0,0 0 0,0 1 0,0-1 1,0 0-1,0 0 0,0 0 0,-1 0 0,1 0 1,4 1-2,7-2-5,0 0-1,0-1 1,0 0 0,0-1-1,-1 0 1,1-1-1,-1 0 1,17-9 0,17-5-4,303-136 9,-63 25-22,26 17-41,-237 86 42,-27 9 16,50-11 0,-67 20 9,10-1 13,-35 9-20,-11 3-59,-124 85 111,-209 106 0,-206 97 1,433-228-51,62-28 40,51-35-36,-1 1-1,1-1 1,-1 0-1,1 0 1,-1 1 0,1-1-1,-1 0 1,1 1-1,0-1 1,-1 1 0,1-1-1,0 0 1,-1 1 0,1-1-1,0 1 1,-1-1-1,1 1 1,0-1 0,0 1-1,0-1 1,0 1-1,-1-1 1,1 1 0,0-1-1,0 1 1,0-1-1,0 1 1,0-1 0,0 1-1,0 0 1,0-1-1,1 1 1,-1-1 0,0 1-1,0-1 1,0 1 0,1-1-1,-1 1 1,0-1-1,0 0 1,1 1 0,-1-1-1,0 1 1,1-1-1,-1 1 1,0-1 0,1 0-1,0 1 1,1 0 0,0 1 0,0-1 0,0 0-1,0 0 1,0 0 0,1 0 0,-1 0 0,0-1 0,1 1 0,-1 0 0,3-1 0,16 0-1,-1-1 0,1-1 0,-1-1 0,0-1 0,0-1 0,0 0 0,36-17 0,-7 5-3,288-110-13,-145 53 15,222-95 9,-59 23-19,12 25-38,-343 115 31,0-1 0,34-16 0,-54 21 9,-7 3 10,0 0 0,-1-1 1,1 2-1,0-1 0,1 0 0,-1 0 1,0 1-1,-4 3 0,-10 4 8,-126 58 60,25-9-54,-441 195 32,435-198-52,-29 16-6,124-52-4,27-18 15,1 0 1,-1 0-1,1 0 0,-1 1 1,1-1-1,0 1 1,-1-1-1,1 1 0,0-1 1,0 1-1,0 0 1,0-1-1,0 1 0,1 0 1,-1 0-1,0 3 1,5-5 8,2-1-7,9-1 0,-1-1 1,1 0-1,-1-1 1,16-7-1,365-143 15,-233 86-1,132-56 12,-250 104-30,152-77-30,32-25-33,-224 121 60,-19 9 3,-28 15 5,4-1 4,-32 23 6,-26 21 21,-110 56 0,-4 1 0,107-63-32,60-37 2,-75 55-1,113-73-3,1-1 0,-1 0 0,1 1 0,0-1 0,0 2 0,-7 8 0,12-13 0,-1-1-1,1 0 1,0 1 0,-1-1 0,1 0 0,-1 1 0,1-1 0,0 1-1,-1-1 1,1 1 0,0-1 0,0 1 0,-1-1 0,1 0 0,0 1 0,0 0-1,0-1 1,0 1 0,0-1 0,-1 1 0,1-1 0,0 1 0,0-1-1,0 1 1,1-1 0,-1 1 0,0-1 0,0 1 0,0-1 0,0 1 0,0-1-1,1 1 1,-1-1 0,0 1 0,0-1 0,1 1 0,-1-1 0,0 1-1,1-1 1,-1 0 0,0 1 0,1-1 0,-1 0 0,1 1 0,-1-1 0,0 0-1,1 1 1,-1-1 0,2 0 0,20 2 6,-21-2-6,31-5-2,0-2 1,0 0-1,0-3 0,44-18 1,-27 9-2,150-61-22,-90 36 18,211-100 6,-7 4 2,-261 119-5,576-221-101,-581 230 105,-42 11-7,-17 9-23,-246 126 17,-369 177 204,555-268-156,35-20-41,34-21 11,1 1 1,-1-1-1,1 0 1,0 1-1,-1-1 1,2 1-1,-1 0 0,0-1 1,0 1-1,1 0 1,-1 0-1,0 4 1,1-4 40,6-5-56,157-53-31,43-12 38,363-119-34,-267 82 63,-260 90-21,224-68-15,-93 45-44,-172 37 55,0 0-1,1-1 0,-1 1 0,0 0 0,0 0 1,1 0-1,-1 0 0,0 0 0,1 0 0,-1 0 0,0 0 1,0 0-1,1 1 0,-1-1 0,0 0 0,1 0 1,-1 0-1,0 0 0,0 0 0,1 0 0,-1 0 1,0 1-1,0-1 0,0 0 0,1 0 0,-1 0 1,0 1-1,0-1 0,0 0 0,1 0 0,-1 1 1,0-1-1,0 0 0,0 0 0,0 1 0,0-1 1,0 0-1,0 0 0,1 1 0,-1-1 0,0 0 1,0 1-1,0-1 0,0 0 0,0 0 0,0 1 1,0-1-1,0 0 0,-1 1 0,1-1 0,0 0 1,0 0-1,0 1 0,-8 18 7,3-13-4,-2 1 0,1-1 0,-1 0-1,0-1 1,0 1 0,-15 7 0,-12 10 9,-74 44 28,-3-3 0,-186 76 0,68-45 29,-156 84 46,359-167-97,-2 3 12,13-4-11,11-7-10,20-1-5,4-4-5,0 0-1,-1-1 1,1-1 0,-1-1 0,28-9 0,-38 11 0,502-146 24,-18-39 1,90-95-135,-509 251 100,-64 29 11,-11 4 3,1-1-3,0 1 0,0-1 0,-1 1 0,1 0 1,0-1-1,-1 1 0,0-1 0,1 1 0,-1-1 0,0 1 1,-1 1-1,-19 15 6,-2-2 1,-42 26-1,30-20 1,-68 46 11,-91 55-1,83-62-27,-186 106 19,288-156-18,8-11 9,1 0 0,0 1 0,-1-1 0,1 0-1,0 0 1,0 1 0,-1-1 0,1 0 0,0 1 0,0-1 0,-1 0 0,1 0-1,0 1 1,0-1 0,0 1 0,0-1 0,-1 0 0,1 1 0,0-1 0,0 0-1,0 1 1,0-1 0,0 1 0,0-1 0,0 0 0,0 1 0,0-1 0,0 0 0,0 1-1,0-1 1,1 1 0,-1-1 0,0 0 0,0 1 0,0-1 0,0 0 0,1 1-1,-1-1 1,0 0 0,0 0 0,1 1 0,13-1 1,-8 0 0,30-4 18,0-1-1,-1-2 1,0-1 0,38-15-1,-44 15-10,69-25-18,-2-3 0,-1-5 0,-2-4 1,102-66-1,7-12 20,247-132-54,-390 225 76,101-35-1,-156 64-29,36-9-19,-46 25 1,-7 4 11,-1-1 0,-1 0 0,0-1 0,-26 22-1,-77 55-8,-214 115 11,220-145 3,-114 53 13,25-16 12,199-100-25,-61 39 1,57-36-1,-1 1 0,2-1 0,-1 1 0,0 1 0,1-1 0,0 1 0,-7 10 0,12-14 4,0 18 27,2-19-30,-1 0-1,0-1 1,0 1 0,1-1-1,-1 0 1,0 1 0,0-1-1,1 0 1,-1 0-1,0 0 1,1 0 0,-1 0-1,0 0 1,1 0 0,1-1-1,1 1 1,28-2-7,0-1-1,57-14 0,-23 3 1,457-90 66,-455 90-57,292-83 9,3-1 21,-334 93-22,4 0 6,-32 3-11,-16 1-4,6 2-2,0 0 0,0 0 0,1 1 0,-1 0 0,0 1 0,1-1 0,-12 7 0,-6 1 1,-194 67 10,-356 179 0,458-187 69,115-67-77,1-1 0,-1 0-1,1 1 0,0 0 0,-1-1 0,1 1 0,0 0 0,0 0 0,0 0 0,0 0 0,1 0 0,-1 0 0,1 1 1,-1-1-1,0 3 0,2-4 8,1 2-5,0-1-4,1-1-1,-1 0 0,1 1 1,0-1-1,-1 0 1,1 0-1,0 0 1,0 0-1,0 0 1,0-1-1,0 1 0,0 0 1,0-1-1,0 0 1,0 1-1,0-1 1,0 0-1,0 0 0,0 0 1,0 0-1,0 0 1,4-1-1,66-10 1,-40 6-23,31-6 19,-1-1 0,-1-4 0,0-2 0,-2-3 0,0-2 1,85-47-1,205-95-11,-341 161 12,20-7-9,-27 11-1,-22 8-79,-17 11 111,-65 45 0,-9 4 58,41-32-39,15-7-14,-54 35-1,6-4 106,95-55-124,1-1-16,7-4 0,0 0 1,0 0-1,-1 1 1,1-1 0,0 1-1,0-1 1,0 1-1,0-1 1,0 1-1,0-1 1,1 1-1,-1 0 1,0 0-1,0-1 1,0 1-1,1 0 1,-1 0-1,0 0 1,1 0 0,-1 0-1,0 0 1,1 0-1,0 0 1,-1 0-1,0 2 1,3-1-13,0-1 1,0 1-1,0-1 1,0 1 0,1-1-1,-1 0 1,0 0-1,1 0 1,-1 0-1,1 0 1,3 0-1,4-2-164,0 0 0,0 0 0,0-1-1,-1 0 1,1-1 0,0 0-1,-1-1 1,14-6 0,-21 9 132,1-1-18,0 1 1,0 0 0,0-1 0,0 1 0,0-1-1,-1 0 1,1 0 0,-1 0 0,1 0 0,2-4-1,2-1-109,5-4-296</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1:32.10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572 556 28,'16'-41'239,"20"-76"-1,-28 91-105,1-1 0,1 1 0,15-24 0,-13 24 1,-8 21-88,-1 0-1,1 1 1,1-1-1,-1 1 1,1 0-1,-1 0 1,1 0-1,1 0 0,-1 1 1,0 0-1,9-3 1,-12 5-6,-43 35 86,-185 133 397,3-38-97,35-22-34,116-60-354,69-45-4,13 6-8,4 1-16,6-9-7,-1 0 1,0 0-1,0-2 0,0-1 0,0 0 0,24-8 0,-19 6-4,151-38-10,219-83 0,-375 119 8,338-141-51,-92 21 33,-147 70 30,172-88 18,-264 134-39,-14 6-21,-28 5 29,7 1 9,1 1 0,-1 0 0,1 1-1,-12 4 1,-11 4-15,-65 15-191,2 5 0,-90 43 0,-173 106 318,294-146-78,-18 9 80,-141 100-1,218-140-113,2-2 0,0 0 0,-1 1 0,1-1 0,0 1 0,1-1 0,-1 1 0,0 0 0,0 0 0,1 0 0,-1 0 0,1 0 0,0 0-1,-1 1 1,1-1 0,-1 5 0,20 5 28,-11-9-28,2 0 0,-1-1 0,0 0 0,0 0-1,1-1 1,-1 0 0,1-1 0,-1 0 0,1 0 0,13-2 0,-1 1 0,82-9 7,0-4 0,130-35 0,-224 47-11,480-129 23,-168 12-42,-53 18-8,-193 73 2,-72 28 19,-7 0 1,-22 7 2,0 2 1,1 0 0,-44 23-1,-11 4 12,-276 92 34,308-111-44,-57 25-2,-144 81 1,189-93 14,26-13 8,-49 33-1,82-49-19,0-1-1,0 1 1,-1 0-1,1 0 1,1 0-1,-1 0 1,0 0-1,0 0 1,0 1-1,0-1 1,1 0 0,-1 0-1,0 2 1,0 0 0,0-2-1,1-1 0,0 1 0,0-1 0,-1 0 0,1 1 0,0-1 0,0 1 0,0-1 0,0 1 0,0-1 0,0 1 0,0-1 0,0 1 0,0-1 0,0 1 0,0-1 0,0 1 0,0-1 0,0 1 0,1-1 0,-1 0 0,0 1 0,0-1 0,0 1 0,1-1 0,-1 0 0,0 1 0,1-1 0,-1 1 0,0-1 0,1 0 0,-1 1 0,0-1 0,1 0 0,-1 0 0,1 1 0,-1-1 0,0 0 0,1 0 0,-1 0 0,1 1 0,-1-1 0,1 0 0,-1 0 0,1 0 0,-1 0 0,1 0 0,0 0 0,10 4 1,0-1 0,1 0-1,0-1 1,0 0 0,-1-1-1,1-1 1,19 0 0,89-15 8,-91 11-7,442-90 34,-31-26-45,-438 119 8,36-9 3,-27 11-9,-26 12-15,-41 20-3,-87 37 0,28-16 25,-28 11 16,94-46 0,1 3-1,1 1 1,-83 57-1,107-64-40,12-8 41,-1 1 1,2-1-1,-15 15 1,23-21-38,0 1-1,0-1 1,0 0 0,1 0-1,-1 1 1,1-1 0,-1 1 0,1 0-1,0-1 1,0 1 0,0 0 0,1 0-1,-1-1 1,0 1 0,1 0 0,0 0-1,0 0 1,0 0 0,0 0-1,0 0 1,1 5 0,7-2-263,1-4 133,0 1-1,0-1 1,1-1 0,-1 1-1,0-2 1,0 1 0,1-1 0,-1-1-1,0 0 1,10-1 0,26-6-434</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1:33.81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1223 557 76,'-26'-16'176,"-3"-1"134,-40-19 1,58 31-210,0 1 0,0 0 0,-1 1 0,0 0 0,1 1 0,-1 0 0,-18 0 0,3 4 9,-1 0-1,1 1 1,0 2 0,0 1 0,-43 15 0,-125 63 216,184-79-307,-75 27 113,32-13-64,-81 31 92,-64 27 59,183-70-188,-1-1 1,0 0-1,-18 3 0,17-4-21,22-3-196,31-1-41,35-9 163,136-34 1,-102 18 64,222-47-1,376-128-75,-514 131 25,277-143 1,-80 29-97,-497 235 149,-492 192 307,319-126-172,-90 53-25,-31 13 46,337-155-99,1 4 0,-74 49 1,110-58-10,84-18 6,471-91-29,-383 56-32,575-159-52,-560 133-10,-2-7-1,213-118 0,-337 165 42,-19 9 14,-12 4-36,-28 9 51,0 1 1,1 2-1,-43 21 0,-14 5 14,-172 61 34,-181 66 20,29-8 8,-28 33 12,413-177-87,-25 11 12,2 2 0,-75 51 0,116-70-22,-13 12 26,22-11-5,16-2-7,3-3-5,0-1 1,1-1-1,-1-1 1,27-5-1,10-1-4,454-76-44,-423 66 41,101-23-30,-2-8 0,-3-8 0,280-125 0,28-66-276,-256 124 226,-214 112 71,-1 1 0,1 0-1,0 2 1,31-8 0,-50 16-6,-7 1 0,-171 87-70,16-7 90,-554 220 149,-233 32 27,531-182 41,365-131-184,46-20-31,13 0 0,656-125 32,57-102-92,-594 182 22,516-236-241,-604 262 262,436-233-113,-445 234 114,1 0 0,1 3 0,60-20 0,-94 35 12,0 0 0,1-1 0,-1 1-1,1 0 1,-1 0 0,0-1 0,1 1 0,-1 0-1,1 0 1,-1 0 0,1 0 0,-1 0 0,1 0-1,-1 0 1,1 0 0,-1 0 0,0 0 0,1 0-1,-1 0 1,1 0 0,-1 0 0,1 0-1,-1 1 1,1-1 0,-1 0 0,1 1 0,-8 9-11,-29 21-10,26-23 18,-39 30 17,-92 57 0,-59 15 35,96-55-34,-176 85 81,177-89-23,-132 43 0,210-84-59,-28 9 19,9-3 10,0 1 0,2 2 0,-60 35-1,86-44-39,6-3 37,32-8-15,379-72-99,-185 30 22,631-175-259,-520 122 134,-315 92 163,0 1 0,1 1-1,21-2 1,-33 4 9,-6 0-2,-82 17-3,1 4 0,-102 37-1,31-7 2,0-5-310,-181 82 1,327-122-52,10-5 344,1-1 0,0 0 0,0 0-1,-1 1 1,1-1 0,0 0-1,0 0 1,-1 1 0,1-1 0,0 0-1,-1 0 1,1 0 0,0 0-1,-1 0 1,1 1 0,-1-1 0,1 0-1,0 0 1,-1 0 0,1 0 0,0 0-1,-1 0 1,1 0 0,0 0-1,-1 0 1,1-1 0,-1 1 0,1 0-1,-1 0 1,-6-4-464</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1:37.23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310 661 36,'49'-28'104,"74"-32"1,24-11 67,-113 51-133,14-7 70,86-66-1,-96 62 72,1 2 0,69-38 0,-150 92-131,1 2-1,-40 35 1,-84 80 118,-313 264 249,281-260-330,180-135-75,8-4 60,25-3-18,-6-4-49,0 0 0,0-2 0,-1 1 0,1-1 0,-1 0 0,1-1 0,-1 0 1,16-8-1,19-6 0,577-216-16,-406 134-46,292-186 0,-417 228 62,-28 19 4,-2-2 0,60-53 0,-106 81-6,-8 7 9,-1 1 0,0-1 0,0 0 0,0 0 0,0-1 0,-1 1 0,0-1 0,5-8 0,-8 10 28,1 0-1,-1 1 1,0-1 0,0 0 0,-1 0-1,2-8 1,-3 12-35,1-1 0,0 1 0,0 0 0,0-1 0,0 1 0,0-1 0,-1 1 0,1-1 1,0 1-1,0-1 0,-1 1 0,1-1 0,0 1 0,0 0 0,-1-1 0,1 1 0,-1 0 0,1-1 0,0 1 0,-1 0 0,1-1 0,-1 1 0,1 0 0,-1 0 0,1 0 0,-1-1 0,1 1 0,-1 0 0,1 0 0,0 0 0,-2 0 0,-15-1 15,-8 5-15,0 0 1,0 2-1,1 1 0,0 0 0,0 2 0,-29 15 1,-134 85 21,96-53-5,-349 192 24,388-219-43,-90 59-13,120-72 13,1 1-1,0 1 1,1 1-1,-17 21 1,21-22 10,13-16-9,1 1 1,-1-1-1,1 0 0,0 1 0,0 0 0,0 0 0,0-1 0,0 1 1,0 0-1,1 1 0,0-1 0,0 0 0,-1 0 0,2 0 0,-2 7 1,2-8-4,0-1 1,0 1 0,0-1 0,1 1 0,-1-1 0,0 0-1,1 1 1,0-1 0,-1 0 0,1 1 0,0-1-1,-1 0 1,1 0 0,0 1 0,0-1 0,0 0 0,0 0-1,0 0 1,0 0 0,0 0 0,0-1 0,1 1-1,-1 0 1,0 0 0,0-1 0,1 1 0,-1-1 0,1 1-1,-1-1 1,3 1 0,4 0 4,1 1 0,0-1 0,17-1 0,-25 0-5,120-3 12,233-39-1,114-64 8,183-105-98,-583 186 69,135-57-8,-101 43 2,-103 41 0,-4 2 13,0 0 0,0 0 0,0 0-1,-10 6 1,-524 241 121,108-72-74,408-171-40,-159 74 124,182-82-128,0 0 0,0 0 0,0 0 0,0 0 0,-1 0 0,1 0 0,0 0 0,0 0 0,0 0 0,-1 1 0,1-1 0,0 0 0,0 0 0,0 0 0,0 0 0,0 0 0,-1 1 0,1-1 0,0 0 0,0 0 0,0 0 0,0 0-1,0 1 1,0-1 0,0 0 0,0 0 0,-1 0 0,1 0 0,0 1 0,0-1 0,0 0 0,0 0 0,0 0 0,0 1 0,0-1 0,0 0 0,0 0 0,0 0 0,0 1 0,1-1 0,-1 0 0,0 0 0,0 0 0,0 1 0,0-1 0,0 0 0,0 0 0,0 0 0,0 0 0,1 1 0,-1-1-1,0 0 1,0 0 0,0 0 0,0 0 0,0 0 0,1 0 0,-1 1 0,0-1 0,0 0 0,0 0 0,1 0 0,-1 0 0,19 5 6,77-1 3,1-5 0,121-16 0,-159 11-14,161-16-37,240-56 1,-216 12 19,-41 9-13,-177 49 23,-17 6-1,-24 10 6,-14 5 14,-36 10 0,5-2 2,-25 9 2,-148 32 1,6-3 15,159-38-15,-56 18 30,-158 74-1,271-108-43,0 0-1,0 0 1,-19 4-1,18-6-5,36 13 42,1-9-21,1-2 0,1-1 0,-1-1 0,30 0 0,108-8-34,-76 1 5,44-4 14,-1-6-1,0-5 0,-2-7 1,174-56-1,-217 52-13,129-64 0,73-63-20,-58 31-25,2 15-4,-186 92 66,58-34 1,-85 38 21,-19 15-23,0 0 0,0 0 0,0-1 0,0 1 0,0 0 0,0 0 0,0 0 0,0 0 0,-1-1 0,1 1 0,0 0 0,0 0 0,0 0 0,0 0 0,0 0 0,-1 0 0,1-1 0,0 1 0,0 0 0,0 0 0,-1 0 0,1 0 0,0 0 0,0 0 0,0 0 0,-1 0 0,1 0 0,0 0 0,0 0 0,0 0 0,-1 0 0,1 0 0,0 0 0,0 0 0,0 0 0,-1 0 0,1 0 1,0 0-1,0 0 0,0 0 0,-1 1 0,1-1 0,0 0 0,0 0 0,0 0 0,-44 13-26,-71 42-7,0 0 30,-120 44 50,-215 79 51,426-169-86,-43 19 1,13-3 4,38-16-4,16-9-13,0 0 0,0 0 0,0 0 0,1 0 1,-1 0-1,0 0 0,0 0 0,0 0 0,0 0 1,0 0-1,0 0 0,0 0 0,0 0 0,0-1 1,0 1-1,0 0 0,1 0 0,-1 0 0,0 0 1,0 0-1,0 0 0,0 0 0,0 0 0,0 0 1,0 1-1,0-1 0,0 0 0,0 0 0,1 0 1,-1 0-1,0 0 0,0 0 0,0 0 0,0 0 1,0 0-1,0 0 0,0 0 0,0 0 0,0 0 1,0 0-1,0 0 0,0 0 0,0 0 0,0 1 1,0-1-1,0 0 0,1 0 0,-1 0 0,0 0 1,0 0-1,0 0 0,0 0 0,0 0 0,0 0 1,0 0-1,0 1 0,0-1 0,0 0 0,0 0 1,0 0-1,0 0 0,0 0 0,-1 0 0,1 0 1,0 0-1,0 0 0,36-5 22,-12 1-18,91-12 13,114-30-1,-97 16-15,295-86-41,-7-33 13,-110 24 4,-189 75 6,227-130 0,-317 161 15,-20 15 0,-39 7-7,-1 1 1,1 1-1,0 1 0,-33 13 0,20-7 7,-190 58 44,-369 166-1,371-126 22,173-82-38,-53 35 0,24-13-2,-122 87 63,168-110-67,-46 33 73,82-58 161,24 2-155,-18-3-94,-1 0 1,1-1-1,-1 1 0,1-1 0,0 1 1,-1-1-1,1 0 0,0 0 0,0 0 1,4-1-1,287-63 94,-123 23-95,122-33-29,404-160 0,-258 53-2,55-72-134,-470 241 130,40-15 0,-47 21 12,-1-1 0,30-17 0,-27 16-4,-19 8 23,0 0 0,0 0 0,0 0 0,0 0 0,0 0 1,0 0-1,0 0 0,0 0 0,0 0 0,0 1 1,0-1-1,0 0 0,0 0 0,0 0 0,0 0 0,0 0 1,0 0-1,0 0 0,0 0 0,0 0 0,1 0 1,-1 0-1,0 0 0,0 1 0,0-1 0,0 0 0,0 0 1,0 0-1,0 0 0,0 0 0,0 0 0,0 0 1,1 0-1,-1 0 0,0 0 0,0 0 0,0 0 0,0 0 1,0 0-1,0 0 0,0 0 0,0 0 0,1 0 1,-1 0-1,0 0 0,0 0 0,0 0 0,0 0 0,0-1 1,0 1-1,0 0 0,-70 59 5,-3-3 0,-95 55 0,-899 484 177,1035-580-187,0 3 0,1 0 0,1 3-1,-35 28 1,47-32 7,15-14 7,24 10 51,9-12-32,1-1 0,-1-2 0,31-5 0,-43 4-20,462-80 7,-122-21-78,-170 36 22,-3-9-1,181-103 1,-95 24 0,-208 120 30,-3 1-12,74-32-1,-128 65 24,7-3-1,0 0 0,0-1 0,0-1 0,-1 0 0,20-15 1,-59 38-27,-87 57 18,-13 12 25,-82 58 13,-236 155 41,253-183-39,-243 105-1,299-159 83,135-61-110,1 1 0,-1-1 0,0 0-1,1 0 1,-1 1 0,0-1 0,1 0 0,-1 1 0,0-1 0,1 1-1,-1-1 1,1 1 0,-1-1 0,1 1 0,-1-1 0,1 1-1,-1-1 1,1 1 0,0 0 0,-1-1 0,1 1 0,0 0 0,-1-1-1,1 2 1,14 3 9,38-6-21,-47 1 14,36-3-5,-1-3-1,56-14 1,-29 5 0,77-21-26,-3-7-1,194-85 1,257-157-66,-256 99-1,-120 63 34,-176 98 49,-26 16 3,0 1 0,0 0 0,1 0 0,26-8 0,-38 15 8,-6 2-23,-63 27 19,1 3 0,-93 60 1,37-20 15,-699 397 135,663-370-131,75-44-20,67-45 2,0 1 1,1 0 0,1 1-1,-1 1 1,2 0 0,0 1-1,-11 15 1,21-27 2,1 1 0,0-1 0,0 1-1,0 0 1,0-1 0,0 1 0,0 0 0,0 0 0,0 0-1,1 0 1,-1 0 0,1 0 0,-1 0 0,1 0 0,0 0-1,0 0 1,0 0 0,0 0 0,1 3 0,-1-3 1,1-1-1,0 1 1,0 0 0,0-1-1,0 1 1,0-1 0,1 1-1,-1-1 1,0 1 0,1-1 0,-1 0-1,1 0 1,-1 0 0,1 0-1,-1 0 1,4 2 0,4 0 5,1 0 0,-1 0 0,1 0 0,-1-1 0,1-1 0,15 1 0,89 1 9,0-5 0,0-5 0,-1-5 0,0-5 0,-2-5 0,123-41 0,-185 45-29,-1-1-1,-1-3 1,45-29 0,124-91-75,-122 77 47,129-102-49,-121 88 55,30-7 33,-105 70 7,-22 13-4,-4 2-1,1 0 0,-1 0 1,1 1-1,-1-1 0,1 0 0,-1 0 0,1 1 0,0-1 0,-1 1 1,1-1-1,0 1 0,2 0 0,13-10-136,-24 17 122,0 0 0,1 0 0,1 1 0,-6 7 1,-14 21-11,-10 6 29,-2-2 0,-1-1 0,-2-2 0,-50 35 1,-194 120 37,192-133-34,-220 126 68,164-100-62,106-65-11,31-16-1,0 1 1,1 0-1,-1 1 0,1 0 0,-12 10 1,20-14-4,1-1 1,0-1-1,0 1 0,0 0 0,0-1 1,0 1-1,0 0 0,0 0 0,0-1 1,1 1-1,-1 0 0,0 0 1,0 0-1,1 0 0,-1 0 0,1 0 1,-1 2-1,1-2 22,34 6 3,-9-11-22,47-6-8,1-3 0,123-39 0,-171 41 0,-1-1 0,-1-2-1,0 0 1,30-25-1,4-2 5,-42 30 1,-12 8-2,0 0 1,1 0 0,-1 1-1,1-1 1,-1 1-1,1 0 1,0 0 0,0 0-1,0 1 1,0-1-1,6 0 1,-10 2-14,-21 12-33,-369 170 60,238-119 6,-4 1 21,102-31-3,48-28-29,6-4-6,0 0-1,0 1 1,0-1-1,0 0 1,-1 0-1,1 0 1,0 0 0,-1 0-1,1 0 1,-1 0-1,1 0 1,-1 0-1,1 0 1,-1 0-1,0 0 1,1 0 0,-1 0-1,0 0 1,0-1-1,0 1 1,-1 1-1,2-2 1,-1 1-1,1-1 0,-1 1 0,1-1 0,-1 1 1,1 0-1,0-1 0,-1 1 0,1-1 0,0 1 0,-1 0 1,1-1-1,0 1 0,0 0 0,0-1 0,0 1 1,0 0-1,0 0 0,0-1 0,0 1 0,0 0 1,0-1-1,0 1 0,0 0 0,0-1 0,0 1 1,1 0-1,-1-1 0,0 1 0,0 0 0,1-1 1,-1 1-1,0 0 0,1-1 0,-1 1 0,1-1 1,-1 1-1,1-1 0,-1 1 0,1-1 0,-1 0 1,1 1-1,0-1 0,-1 1 0,1-1 0,0 0 1,-1 0-1,1 1 0,0-1 0,0 0 0,38 9-4,-18-9-78,43-4 0,-13 0-198,3 0-656,102-23-1,-95 12 404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5:59.786"/>
    </inkml:context>
    <inkml:brush xml:id="br0">
      <inkml:brushProperty name="width" value="0.2" units="cm"/>
      <inkml:brushProperty name="height" value="0.2" units="cm"/>
    </inkml:brush>
  </inkml:definitions>
  <inkml:trace contextRef="#ctx0" brushRef="#br0">0 94 208,'0'0'707,"4"1"-462,-4-1-215,1 0-9,0 0 0,0 1 0,0-1-1,1 0 1,-1 1 0,0-1 0,0 1-1,0-1 1,0 1 0,0-1-1,0 1 1,-1 0 0,1-1 0,0 1-1,0 0 1,1 1 0,-2-3-7,0 1 0,1-1 1,-1 1-1,0-1 1,1 1-1,-1-1 0,1 1 1,-1 0-1,1-1 0,-1 1 1,1 0-1,-1-1 0,1 1 1,-1 0-1,1-1 0,-1 1 1,1 0-1,-1 0 0,1 0 1,0 0-1,-1 0 0,1-1 1,-1 1-1,2 0 0,12-5 442,-2-2 61,-11 7-470,0-1 0,0 1 0,0 0 0,-1-1-1,1 1 1,0-1 0,0 1 0,-1-1-1,1 1 1,0-1 0,-1 0 0,1 1 0,0-1-1,-1 0 1,1 1 0,-1-1 0,1 0-1,-1 0 1,1 0 0,-1 1 0,0-1 0,1 0-1,-1 0 1,0 0 0,0 0 0,0 0-1,0 0 1,0-1 0,-2-16 2409,4 11-1575,-4 7-598,-1 2-455,1-1 126,0 1 1,1-1 0,-1 0 0,1 1-1,-1-1 1,1 1 0,0 0 0,-1-1-1,1 1 1,0 0 0,0 0-1,0-1 1,1 1 0,-1 0 0,0 0-1,1 0 1,-1 0 0,1 0 0,-1 4-1,2-5 54,-1 0 0,1 0 0,-1 1 0,1-1 0,0 0 0,0 0 0,0 0 0,0 0 0,0 0 0,0 0 0,0 0 0,0-1 0,0 1 0,0 0 0,0 0 0,0-1 0,0 1 0,1-1 0,-1 1 0,0-1-1,1 0 1,-1 1 0,0-1 0,0 0 0,1 0 0,-1 0 0,3 0 0,36-10 320,-24 5-539,-15 4 209,1 1-1,-1-1 1,0 0-1,0 1 0,0-1 1,0 0-1,0 0 1,0 1-1,0-1 1,0 0-1,0 0 0,0 0 1,0 0-1,0-1 1,-1 1-1,1 0 0,0 0 1,-1 0-1,1-1 1,-1 1-1,1-2 1,-1 2 6,1-1 1,-1 1 0,0 0 0,1 0-1,-1 0 1,1 0 0,-1 0 0,1 0-1,0 0 1,0 0 0,-1 0 0,1 1-1,0-1 1,1-1 0,4-21 501,-6 22-510,0 0 0,0 0 0,0 0 0,0 1 0,0-1 0,0 0 0,0 0-1,0 1 1,0-1 0,-1 0 0,1 1 0,0-1 0,0 0 0,-1 0 0,1 1 0,0-1 0,-1 0 0,1 1 0,-1-1 0,1 1-1,-1-1 1,1 1 0,-1-1 0,0 1 0,1-1 0,-1 1 0,0-1 0,1 1 0,-1 0 0,0-1 0,-1 1 0,0-1-197,-1 1 0,1 0 0,-1 0 0,1 0 0,-1 1 0,1-1 0,-1 0 0,1 1 0,-4 1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0:01:41.55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1583 317 60,'25'-21'173,"-1"-1"0,0-1-1,-2-1 1,32-46 0,-52 67-138,0 0 0,-1 0 0,1-1 0,-1 1 0,0-1 0,0 1 0,0-1 0,0 0 0,-1 1 0,0-1 1,0 0-1,0 1 0,0-1 0,0 0 0,-1 1 0,1-1 0,-1 0 0,0 1 0,0-1 0,0 1 0,-1-1 0,1 1 0,-1 0 0,0-1 0,-3-3 0,1 2-3,1 0 1,-1 0-1,1 1 1,-1 0-1,0 0 0,-1 0 1,1 0-1,-1 1 1,0 0-1,0 0 0,0 0 1,0 0-1,0 1 0,0 0 1,-1 0-1,-8-2 1,-3 3-7,0 0 1,1 1-1,-1 1 1,0 1-1,1 0 1,-1 1-1,1 1 1,0 0-1,-20 9 1,-6 5 44,0 1 0,-46 30 1,-543 351 867,479-303-881,-53 43-19,108-75-25,67-47-15,0 2 0,2 1 1,0 1-1,-38 39 1,65-59-1,-1-1 1,0 1 0,1 0 0,0 0-1,-1 1 1,1-1 0,0 0-1,0 0 1,0 1 0,0-1-1,0 0 1,1 1 0,-1 3 0,1-6-1,0 1 1,0 0 0,0-1 0,0 1 0,0-1 0,1 1 0,-1-1 0,0 1 0,0 0 0,1-1 0,-1 1-1,0-1 1,1 1 0,-1-1 0,0 1 0,1-1 0,-1 0 0,1 1 0,-1-1 0,0 1 0,1-1 0,-1 0-1,2 1 1,0 0 0,0-1 0,0 1 0,0-1 0,0 1 0,0-1 0,0 0 0,0 1 0,1-1 0,-1 0-1,3-1 1,22-2 0,0-2-1,0-1 1,0-1 0,34-14-1,107-53-4,-116 49 4,313-168-9,-229 116 0,-92 53 8,271-145-41,9 24 17,-279 130 33,-45 14-7,0 1 0,1 0 0,-1 0 0,0 0 0,0 0 1,0 0-1,1 0 0,-1 0 0,0 0 0,0 0 0,0 0 0,1 0 0,-1 0 0,0 0 0,0 0 0,0 1 0,1-1 0,-1 0 0,0 0 0,0 0 0,0 0 0,0 0 0,1 0 0,-1 0 0,0 1 0,0-1 0,0 0 0,0 0 0,0 0 0,0 0 0,1 0 0,-1 1 0,0-1 0,0 0 0,0 0 0,0 0 0,0 1 0,0-1 0,0 0 0,0 0 0,0 0 1,0 1-1,0-1 0,0 0 0,0 0 0,0 0 0,0 1 0,0-1 0,0 0 0,0 0 0,0 0 0,0 1 0,0-1 0,0 0 0,0 0 0,0 0 0,-1 0 0,1 1 0,0-1 0,-8 17-3,-9 2 3,0 0 0,-2-1-1,-36 27 1,-74 42 35,86-60-24,-169 98 46,-30 19 28,118-57-16,4 4-1,-114 115 1,221-193-69,-43 46 5,52-54-4,0 0-1,0 0 0,0 0 0,1 1 1,0-1-1,0 1 0,0 0 1,1 0-1,-2 9 0,4-14 0,0 0 0,0 0 0,0 0-1,0 0 1,0 0 0,0 0 0,1 0-1,-1 0 1,0 0 0,1 0 0,-1 0-1,1 0 1,-1 0 0,1 0-1,-1 0 1,1 0 0,-1-1 0,1 1-1,0 0 1,0 0 0,-1-1 0,1 1-1,0-1 1,0 1 0,0-1 0,0 1-1,0-1 1,0 1 0,0-1 0,0 0-1,1 1 1,31 5-11,-30-6 11,9 1-1,1-1 0,0 0 0,0-1-1,0-1 1,0 0 0,16-5 0,75-29-1,-52 16 3,-4 2-2,-1-2 0,0-2 1,45-31-1,-6 4 4,139-88-6,-47 26-2,-46 29-11,161-91-11,-180 112 14,-111 59 12,0 1-1,0-1 1,0 1-1,1-1 1,-1 1-1,0 0 1,1 0-1,-1 0 1,1 1-1,-1-1 1,1 0-1,0 1 1,4 0-1,-7 1 1,0 0 0,0 1 0,0-1-1,0 1 1,0-1 0,-1 0 0,1 1 0,0-1 0,-1 1-1,1-1 1,-1 0 0,1 0 0,-1 1 0,0-1 0,-1 2-1,-24 23 5,-1-2 0,-39 28-1,27-22 4,-266 182 31,5-5 12,110-64-1,76-63-24,62-45-12,-56 49-1,88-68-26,19-16 7,5 0 1,21-1 8,-1-2 0,0 0 0,0-2 0,35-11 0,95-40 11,-129 47-13,227-103 14,-237 106-12,725-381-75,-339 152 53,-372 219 22,19-10-25,84-34-1,-128 59 11,-5 5 14,0 0 0,0 0 0,-1 0 0,1 0 0,-1-1 0,0 1-1,0 0 1,-1-1 0,1 1 0,-1-1 0,1 0 0,-1 0 0,0 0-1,0 0 1,-1-1 0,-4 4 0,-4 5 1,-8 6 5,0 0 1,-1 0-1,-29 15 1,6-4 0,-290 166 63,122-76-15,-76 41-21,198-112-34,63-36-2,1 3-1,1 0 1,0 1 0,-31 26-1,43-25 8,12-15-5,1-1 0,0 0 1,0 1-1,0-1 0,0 0 0,0 1 1,0-1-1,0 1 0,0-1 0,0 0 1,0 1-1,0-1 0,0 0 0,0 1 1,0-1-1,0 0 0,0 1 1,0-1-1,0 1 0,1-1 0,-1 0 1,0 1-1,0-1 0,0 0 0,0 0 1,1 1-1,-1-1 0,3 2 0,-1-1 1,1 0-1,0 1 0,0-1 0,-1 0 1,1-1-1,0 1 0,0-1 0,3 1 1,0 0-2,1 0 1,-1-1-1,0 0 0,1-1 1,-1 1-1,1-1 1,-1 0-1,8-3 0,4 0 1,94-20 9,-1-5-1,-2-5 1,135-61 0,-177 62-18,109-70 0,-104 58-14,46-31-13,175-98-27,-269 163 53,0 0 0,0 1 0,37-8 0,-75 46-30,-4-8 44,-1-2 0,-1 0 1,0-1-1,-42 26 0,11-7 10,-47 29 46,-182 92 0,269-151-56,-75 37 58,-104 58 139,-1 13 12,189-112-227,6-2-71,9-1 83,0-1-1,0 0 1,0-1 0,-1 0-1,1-1 1,22-10-1,79-43 8,-70 33-13,4-1 5,162-88-20,29-17-11,-1 1 25,245-156 34,-239 151 1,-149 74-38,95-81 1,-127 87 39,-44 40 249,-40 24-8,-6 4-211,-48 35 1,41-26-42,-101 77-133,-18 12 73,-98 37 77,185-113 6,2 3 0,1 3 0,2 2 0,-104 99 0,159-137-34,-9 9-21,-26 34 0,38-44-5,0 0 0,0-1 0,0 2-1,1-1 1,-1 0 0,1 0 0,1 1 0,-1-1 0,1 1-1,0 0 1,-1 11 0,30-21-57,-10-1 62,1-1 0,-1-1 0,-1 0 0,26-16 0,-10 7 4,416-190-229,-174 75 136,-109 49 98,-86 43 7,-19 7 4,92-32 0,-111 51-12,30-7-9,-98 43 13,-416 217 39,329-186 30,-99 53 176,91-37-92,-135 102 0,237-157-147,-2 1 18,0 1-1,-21 23 0,37-35 3,0 1 0,0 1 0,0-1 0,1 1 0,0 0 0,0 0 0,1 0 0,0 0 0,0 0 0,1 1 0,-4 14 0,6-19-18,0-1 1,-1 1 0,1-1-1,0 1 1,0-1 0,1 1 0,-1-1-1,0 1 1,1-1 0,0 0 0,-1 1-1,1-1 1,0 0 0,0 1 0,0-1-1,1 0 1,-1 0 0,0 0 0,1 0-1,-1 0 1,1 0 0,0 0 0,0-1-1,0 1 1,-1-1 0,2 1 0,-1-1-1,0 1 1,0-1 0,0 0-1,1 0 1,-1 0 0,0-1 0,3 2-1,5 0-8,1 0-1,-1-1 1,0 0-1,1 0 1,-1-1-1,16-1 1,64-12-64,115-30 0,-110 17-37,155-67 0,76-59-82,-310 144 177,250-99-40,-223 92 79,-39 14-5,-21 3 3,7 1-19,-53 13-9,1 3 0,1 3 1,-88 44-1,-219 157-5,291-173 115,38-25-4,1 2 0,1 1-1,2 2 1,-54 58 0,86-83-116,0-1 0,0 1 1,1 0-1,0 0 0,-1 0 1,1 0-1,1 0 0,-1 0 0,1 1 1,-1 8-1,2-12 1,-1 0 0,1 0 0,0 0 0,0 0 0,0-1 0,0 1 0,1 0 0,-1 0 0,0 0 0,1 0-1,-1 0 1,1-1 0,0 1 0,0 0 0,-1-1 0,1 1 0,0 0 0,1-1 0,-1 1 0,0-1 0,0 1 0,0-1 0,1 0 0,-1 0 0,1 1 0,-1-1 0,1 0 0,0 0 0,-1-1 0,1 1 0,0 0 0,0 0 0,-1-1 0,1 1 0,0-1 0,3 1-1,17 1-15,0-1-1,0-1 0,0 0 0,0-2 0,0 0 0,26-8 0,136-43-150,-51 13 173,-105 39 80,-25 1-66,0 1-29,-3-1 17,0 1 0,1-1 0,-1 0 0,1 0-1,-1 1 1,1-1 0,-1 0 0,0 1-1,1-1 1,-1 0 0,0 1 0,1-1-1,-1 1 1,0-1 0,1 0 0,-1 1 0,0-1-1,0 1 1,0-1 0,1 1 0,-1-1-1,0 1 1,0-1 0,0 1 0,0-1-1,0 1 1,0-1 0,0 1 0,0-1-1,0 1 1,0-1 0,0 1 0,-1 0 0,-11 23-39,-35 26-22,38-40 51,8-10 11,-107 101-3,14-27 43,-32 23 81,88-68-51,24-17 101,-33 20 1,46-32-169,1 0 1,-1 0-1,1 0 1,-1 0-1,0 1 1,1-1 0,-1 0-1,1 0 1,-1 1-1,1-1 1,-1 0-1,1 0 1,-1 1 0,1-1-1,0 1 1,-1-1-1,1 0 1,-1 1-1,1-1 1,0 1 0,-1-1-1,1 1 1,0-1-1,0 1 1,-1-1-1,1 1 1,0-1 0,0 1-1,0 0 1,0-1-1,0 1 1,-1-1-1,1 1 1,0-1 0,0 1-1,1 0 1,-1-1-1,0 1 1,0-1-1,0 1 1,0-1 0,0 1-1,1 0 1,-1 0-1,2 0-4,-1 0-1,1 0 0,-1 0 1,1 0-1,0 0 1,-1-1-1,1 1 1,0-1-1,-1 1 0,1-1 1,0 1-1,0-1 1,0 0-1,-1 0 0,4 0 1,24-1-27,1-2 1,-1-1-1,45-12 1,86-33-359,-159 49 384,123-50-315,-6 3 227,-44 17 103,-163 74 293,-42 18-91,-196 47 1370,310-106-1368,20-10-180,27-16-162,-20 16 120,86-66-102,309-244-805,-308 233 467,168-189 1,-3-25-74,-192 224 461,91-74 0,-91 86 35,-31 31 13,-27 22 4,0-1 0,-1 0 1,0-1-1,12-14 1,-22 23 7,-1 0 0,1 0-1,0-1 1,-1 1 0,0 0 0,1 0 0,-1 0 0,0-1 0,0 1 0,0 0 0,-1 0 0,1-1 0,0 1 0,-1 0-1,0-2 1,-13-35 62,13 39-66,1-1-1,0 1 1,-1-1 0,1 1-1,-1-1 1,1 1 0,-1-1-1,1 1 1,-1 0 0,1-1-1,-1 1 1,1 0 0,-1-1-1,0 1 1,1 0 0,-1 0-1,0-1 1,1 1 0,-1 0-1,1 0 1,-1 0 0,0 0-1,1 0 1,-1 0 0,0 0 0,1 0-1,-1 0 1,0 1 0,1-1-1,-1 0 1,0 0 0,1 0-1,-1 1 1,1-1 0,-1 0-1,1 1 1,-1-1 0,1 1-1,-1-1 1,1 0 0,-1 1-1,1-1 1,-1 1 0,1-1-1,-1 1 1,1-1 0,0 1-1,-1 0 1,-28 37-72,22-27 74,-13 12 47,0 0-1,-40 34 1,-6 4 27,12-2-145,53-57 58,18-4-25,1 0 31,0-1 0,-1-1 0,0-1 0,0-1 0,0 0 1,18-10-1,6-1 2,434-201 378,-367 158-354,25-11-208,-129 69 135,-6 6-22,1 0 88,-1 0 0,0 0 0,-1-1-1,1 1 1,0-1 0,-1 1 0,0-1 0,0 0 0,0 0 0,0 0-1,-5 2 1,5-1 8,-51 39 199,-1-3 0,-76 42 0,4-1 6,22-17-25,65-42-88,-48 38-1,25-15-138,42-31 9,1 0 0,1 1 0,1 1 0,-22 23 0,39-38 16,0 0 0,0 0-1,1 0 1,-1 0 0,0 0 0,0 0 0,1 1-1,-1-1 1,1 0 0,-1 0 0,1 1 0,-1-1 0,1 0-1,0 1 1,-1 1 0,1-2 1,1-1-1,-1 1 1,0-1-1,0 1 1,0-1-1,1 1 1,-1-1-1,0 1 1,0-1-1,1 1 1,-1-1-1,0 0 1,1 1-1,-1-1 1,1 1 0,-1-1-1,1 0 1,-1 1-1,1-1 1,-1 0-1,1 0 1,-1 1-1,1-1 1,-1 0-1,1 0 1,3 1-1,0 0 1,1-1 0,-1 0-1,0 0 1,0 0-1,0 0 1,0 0 0,6-2-1,122-38 15,-44 11-56,207-58-274,366-161-1,-326 95 321,-243 113-60,-91 40 94,-5 3 8,-32 20 35,-2-2-1,0-1 0,-52 19 0,22-10 10,-194 87 302,240-106-344,-1-1 11,0 1 0,1 2 0,0 0 0,1 2 0,-26 19 0,44-30-50,0 0 0,-1 1 0,1-1 0,0 1 0,1-1 1,-1 1-1,-4 8 0,7-12-10,0 1 0,0 0-1,-1-1 1,1 1 0,0 0 0,0-1-1,0 1 1,0 0 0,0 0 0,0-1 0,0 1-1,0 0 1,0-1 0,0 1 0,0 0-1,1-1 1,-1 1 0,0 0 0,0-1 0,1 1-1,0 1 1,0-1-1,0 0-1,0 0 1,0-1-1,0 1 1,0 0 0,1 0-1,-1-1 1,0 1-1,1-1 1,-1 1 0,0-1-1,1 0 1,-1 1-1,0-1 1,3 0 0,21 2-36,0-1 0,0-1 0,38-5 0,80-19-67,-48 7 76,93-19 85,-69 18-76,-118 18 19,-1 0 0,1-1 0,0 1 0,-1 0 0,1 0 0,0 0 0,-1 0 0,1 0 1,0 0-1,0 0 0,-1 0 0,1 0 0,0 1 0,-1-1 0,1 0 0,0 0 1,-1 1-1,1-1 0,0 0 0,-1 1 0,1-1 0,0 0 0,-1 1 0,1-1 0,-1 1 1,1-1-1,-1 1 0,1-1 0,-1 1 0,0 0 0,1-1 0,-1 1 0,0-1 0,1 1 1,-1 0-1,0-1 0,0 1 0,1 0 0,-1-1 0,0 1 0,0 0 0,0 0 0,0-1 1,0 1-1,0 0 0,0-1 0,0 1 0,0 0 0,-1 0 0,1-1 0,0 1 0,0 0 1,-1 0-1,-13 44 279,12-38-232,-2 2-59,0 0 1,0-1 0,0 1 0,-1-1 0,-1 0 0,1 0-1,-10 9 1,0 2 78,-1 5-41,-17 32 0,23-37-11,9-18-34,0 1 0,1-1 0,-1 0 0,0 1 0,1-1 1,-1 1-1,1-1 0,-1 1 0,1-1 0,0 1 0,0-1 1,0 1-1,0-1 0,0 1 0,0 0 0,0-1 0,0 1 1,0-1-1,1 1 0,-1-1 0,1 1 0,-1-1 0,1 1 1,-1-1-1,1 0 0,0 1 0,0-1 0,0 0 0,0 0 1,0 1-1,0-1 0,0 0 0,0 0 0,0 0 0,1 0 1,-1 0-1,0 0 0,1-1 0,-1 1 0,0 0 0,1-1 1,-1 1-1,1-1 0,-1 0 0,1 1 0,0-1 0,-1 0 1,1 0-1,-1 0 0,1 0 0,-1 0 0,1 0 0,-1 0 0,1 0 1,-1-1-1,1 1 0,-1-1 0,1 1 0,2-2 0,15-8-612,-1 0 0,0-1-1,26-22 1,3-7-499</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01.757"/>
    </inkml:context>
    <inkml:brush xml:id="br0">
      <inkml:brushProperty name="width" value="0.2" units="cm"/>
      <inkml:brushProperty name="height" value="0.2" units="cm"/>
      <inkml:brushProperty name="color" value="#FF0066"/>
    </inkml:brush>
  </inkml:definitions>
  <inkml:trace contextRef="#ctx0" brushRef="#br0">48 25 280,'-3'1'9104,"2"-20"-5762,1 12-2515,-1 11-328,-2 22-181,-2 37-297,3 115-94,3-107 99,-8 84 1,-15 299 1145,31-116-5,-19-256-78,18-97-1691,-7 13 400,1 0 0,-1-1 0,-1 1 1,1-1-1,0 1 0,-1-1 0,1 1 0,-1-1 0,0 0 0,1 1 1,-1-1-1,-1 1 0,1-1 0,0 1 0,-1-1 0,-1-4 1,0-18-3178,-8-69-5296,7 83 7107</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02.565"/>
    </inkml:context>
    <inkml:brush xml:id="br0">
      <inkml:brushProperty name="width" value="0.2" units="cm"/>
      <inkml:brushProperty name="height" value="0.2" units="cm"/>
      <inkml:brushProperty name="color" value="#FF0066"/>
    </inkml:brush>
  </inkml:definitions>
  <inkml:trace contextRef="#ctx0" brushRef="#br0">31 356 136,'-1'0'150,"-1"0"0,0-1 1,1 0-1,-1 1 0,1-1 0,0 0 0,-1 0 0,1 0 1,0 0-1,-1 0 0,-1-2 0,-8-36 5459,34 30-5128,8-37-289,-7 8-299,4-3 159,-21 28 65,2 0 1,-1 1-1,2 1 0,-1 0 0,2 0 0,16-14 0,-13 15-129,1 2 0,-1-1 0,2 2 0,-1 0 0,1 1 0,0 0 0,20-4 0,-27 7 21,0 0-1,0 1 0,1 0 1,-1 1-1,0 0 0,1 0 0,-1 1 1,0 0-1,1 1 0,-1 0 1,0 0-1,0 1 0,13 4 0,-13-2 16,1 1 0,-1 0-1,0 1 1,0 0 0,-1 0-1,0 1 1,0 0-1,0 1 1,-1-1 0,0 1-1,-1 1 1,8 11-1,-13-19-31,3 5 94,0 0 0,-1 0 1,1 0-1,-1 1 1,-1-1-1,1 1 1,-1-1-1,0 1 0,-1 0 1,0 0-1,1 9 1,1 3 242,-3-8-273,0 0 0,-1 0 1,-1 0-1,0 0 0,0 0 0,-1-1 0,0 1 0,-6 11 0,-1 5-2,7-18 24,0-1 0,-1 1 0,0-1 0,0 0-1,-8 11 1,-65 88 717,40-69-287,11-12-224,13-13-128,0-1-1,-27 19 0,4-2-86,20-16-104,-1-1-1,0 0 1,-30 14 0,35-20 31,-10 8-73,13-10-1313</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03.779"/>
    </inkml:context>
    <inkml:brush xml:id="br0">
      <inkml:brushProperty name="width" value="0.2" units="cm"/>
      <inkml:brushProperty name="height" value="0.2" units="cm"/>
      <inkml:brushProperty name="color" value="#FF0066"/>
    </inkml:brush>
  </inkml:definitions>
  <inkml:trace contextRef="#ctx0" brushRef="#br0">0 591 192,'0'0'4174,"22"-10"-3220,-13 2-792,-1 0-1,0 0 0,0 0 0,-1-1 1,0 0-1,6-13 0,4-7 81,14-32 0,19-66 415,-45 110-648,0 1 0,-2-1 0,0 0 0,-1 0-1,-1 0 1,0 0 0,-1 0 0,-5-28 0,-6 2 1447,13 43-1275,-17 8-182,13-6-10,1 1 0,0-1 0,-1 0 0,1 0 0,0 1 0,0-1 0,1 1 0,-1-1 1,0 1-1,1-1 0,-1 1 0,1-1 0,0 1 0,0-1 0,0 1 0,0 0 0,1 3 1,-1 0-16,0-3 50,0-1 0,0 1 0,1 0 1,-1 0-1,1-1 0,-1 1 0,1 0 1,0-1-1,0 1 0,0-1 0,0 1 1,1-1-1,-1 0 0,1 0 0,-1 1 1,3 2-1,12 18-230,-13-20 218,-1 0 1,1 0 0,0-1 0,0 1 0,0-1 0,0 1 0,0-1 0,1 0 0,-1 0 0,1 0 0,-1-1 0,1 1 0,0-1 0,-1 0 0,1 0 0,0 0 0,5 0 0,0 0 82,0 0-1,0 0 1,0-1 0,0 0 0,0-1-1,0 0 1,8-2 0,-5 0 113,0 0-1,0-2 1,0 1 0,-1-2 0,0 1-1,0-2 1,-1 1 0,15-12-1,-14 8-163,0 0-18,-1 1-1,14-18 0,-21 24-38,-1 0-1,1-1 1,-1 1 0,0-1-1,0 1 1,-1-1 0,1 0-1,-1 0 1,0 0 0,0 0-1,0 0 1,0 0-1,-1-6 1,-3-52 2049,-2 69-2128,4-6 89,0 0 0,-1 0 0,1 0 0,0 0 0,0 1 0,0-1 0,0 0 0,0 1-1,1-1 1,-1 1 0,0-1 0,0 3 0,-7 28 113,2 1 1,1 0-1,-1 40 0,7 105 452,1-72-186,-2-101-374,0 25 64,5 39 0,-4-60-55,1 0-1,0 0 0,0 0 0,1 0 0,0-1 1,1 0-1,0 1 0,7 9 0,6-2-63,-16-15 40,0-1 1,0 1 0,0 0 0,0-1 0,0 1 0,0 0 0,0 0-1,0 0 1,0 0 0,0 0 0,-1 0 0,1 0 0,0 0 0,-1 0-1,1 0 1,-1 0 0,1 2 0,3-7-803,-3 3 743,0 1-1,0-1 1,0 0 0,0 1 0,1-1 0,-1 0-1,0 1 1,0-1 0,0 1 0,0 0-1,1-1 1,1 1 0,5-36-7596,-8 33 7039,0-1 0,0 1 0,0-1 0,1 1 0,0-6 0,3-7-211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04.659"/>
    </inkml:context>
    <inkml:brush xml:id="br0">
      <inkml:brushProperty name="width" value="0.2" units="cm"/>
      <inkml:brushProperty name="height" value="0.2" units="cm"/>
      <inkml:brushProperty name="color" value="#FF0066"/>
    </inkml:brush>
  </inkml:definitions>
  <inkml:trace contextRef="#ctx0" brushRef="#br0">79 149 56,'-4'-53'11649,"4"53"-11616,-1 1 40,-1-1 1,0 1-1,0-1 1,1 1-1,-1 0 1,0 0-1,1 0 1,-1 0-1,1 0 1,-1 0-1,1 0 1,0 0-1,-1 0 1,1 1-1,0-1 1,0 1-1,0-1 1,0 1-1,0-1 1,0 1-1,0-1 1,0 1-1,0 3 1,-1 1 11,-7 16 245,1 1 0,1 0 0,-5 36 0,9-31-200,1 1 0,4 46 0,0-49-132,1 0-1,9 35 1,-10-53 12,1 0-1,-1 0 1,2 0-1,-1 0 1,1-1 0,0 1-1,1-1 1,0 0 0,0 0-1,0-1 1,7 7-1,-8-10 21,1 1 0,-1-1-1,0 0 1,1 0-1,0-1 1,0 1-1,0-1 1,0 0 0,0 0-1,0-1 1,1 1-1,-1-1 1,1 0-1,-1-1 1,0 1 0,1-1-1,-1 0 1,1-1-1,8-1 1,-5 1-41,0-1 0,0-1 0,0 1 1,-1-1-1,1-1 0,-1 1 0,0-2 0,0 1 0,11-9 1,0 0 66,-1-2 1,26-27 0,-38 35-74,-1-1 0,0 1 0,0-1 0,-1 0 0,0-1 0,0 1 0,-1-1 0,0 0 0,0 1 0,-1-1 0,1-10 0,0-2-27,-1 0 0,-1 0 0,-3-37 0,1 43 25,-2-1 1,0 1 0,-1 0-1,0 0 1,-1 1-1,-1-1 1,-1 1-1,1 0 1,-2 1 0,0-1-1,-1 2 1,-18-21-1,21 25 18,0 1 0,-1 0 0,0 1-1,0-1 1,-1 2 0,0-1 0,0 1-1,0 0 1,-1 0 0,1 1-1,-1 1 1,0-1 0,0 1 0,-1 1-1,1 0 1,-1 0 0,1 1 0,-1 0-1,1 0 1,-11 2 0,-20-1-166,35-1 162,-1 1 0,0 0 0,0 0 0,0 0 0,0 1 0,0 0 0,0 0 0,0 0 0,-5 3 0,10-3-7,0-1 1,0 1-1,0 0 1,1 0-1,-1 0 0,0 0 1,1 0-1,-1 0 1,0 1-1,1-1 0,0 0 1,-1 0-1,1 0 0,0 0 1,-1 1-1,1 1 1,0-2-5,-3 7 36,1 1-1,1-1 1,0 1-1,0 0 0,0 0 1,1-1-1,1 1 1,-1 0-1,1 0 1,1 0-1,4 14 0,1 12-371,-6-29 304,2 0 0,-1 0-1,0 0 1,1-1 0,0 1-1,0-1 1,1 0 0,0 0 0,5 6-1,-2-4 21,0 1 0,0-1 0,1 0 0,15 10 0,-14-12 13,2-2 0,-1 1 1,0-1-1,1-1 0,-1 0 0,1 0 0,0-1 0,-1-1 0,1 0 0,11-1 0,-9 1-7,0-1-58,0-1-1,0-1 1,0 0-1,0-1 1,0 0 0,-1-1-1,0 0 1,18-11-1,-12 1-290,-17 13 249,1 0 1,-1 0-1,1 0 0,0 1 0,0-1 1,0 1-1,0-1 0,0 1 0,0 0 1,0 0-1,4-2 0,-1-21-3330,-13-12-1342,6 25 3164,-6-3 635</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05.434"/>
    </inkml:context>
    <inkml:brush xml:id="br0">
      <inkml:brushProperty name="width" value="0.2" units="cm"/>
      <inkml:brushProperty name="height" value="0.2" units="cm"/>
      <inkml:brushProperty name="color" value="#FF0066"/>
    </inkml:brush>
  </inkml:definitions>
  <inkml:trace contextRef="#ctx0" brushRef="#br0">31 47 332,'-25'-47'11090,"24"73"-6465,1-11-5800,2 73 1887,-3 91 356,1-28-487,-5 112 57,5-197-534,1-36-60,2 0 0,1 0 0,1 0 0,1 0 1,13 34-1,-17-60-62,0 1 1,1-1 0,-1 1 0,1-1 0,0 0-1,0 0 1,0 0 0,0 0 0,1-1 0,-1 1-1,1-1 1,0 0 0,0 0 0,0 0 0,1-1-1,-1 1 1,1-1 0,-1 0 0,1-1 0,0 1-1,-1-1 1,1 0 0,0 0 0,0 0 0,0-1-1,0 1 1,0-1 0,0 0 0,0-1 0,0 1-1,0-1 1,0 0 0,0-1 0,0 1 0,-1-1-1,1 0 1,0 0 0,-1 0 0,0 0-1,6-4 1,90-56-103,-91 55 120,0 1-31,1-1-1,-1-1 0,0 1 0,-1-2 0,0 1 0,12-16 0,-10 9 8,-1 0 0,0-1 0,-1 0 1,-1 0-1,0-1 0,-1 0 0,4-19 0,-9 26-17,0 0-1,0-1 1,-1 1 0,0 0-1,0-1 1,-1 1-1,-1 0 1,0-1 0,0 1-1,-1 0 1,-1 0-1,1 1 1,-1-1 0,-1 1-1,0 0 1,0 0 0,-1 0-1,0 1 1,-1 0-1,1 0 1,-2 0 0,-7-6-1,6 8 48,0 0 0,0 0 1,-1 1-1,1 1 0,-1 0 0,0 0 0,0 1 0,-1 0 0,1 1 1,-15-2-1,9 3-107,0 0 1,0 1-1,0 0 1,1 1 0,-1 1-1,-20 5 1,31-5-102,0 0 1,0 0 0,1 0-1,-1 0 1,1 0 0,0 1-1,0 0 1,0 0 0,0 0-1,0 1 1,-5 5 0,8-7-232,-1 1 1,0-1 0,1 1 0,-1-1 0,1 1 0,0 0-1,0 0 1,0-1 0,0 1 0,1 0 0,-1 0 0,1 0-1,0 0 1,-1 0 0,1 0 0,1 0 0,-1 0 0,0 0-1,1 0 1,-1 0 0,3 4 0,1 13-1638</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06.182"/>
    </inkml:context>
    <inkml:brush xml:id="br0">
      <inkml:brushProperty name="width" value="0.2" units="cm"/>
      <inkml:brushProperty name="height" value="0.2" units="cm"/>
      <inkml:brushProperty name="color" value="#FF0066"/>
    </inkml:brush>
  </inkml:definitions>
  <inkml:trace contextRef="#ctx0" brushRef="#br0">107 121 380,'0'0'1067,"-1"-3"-510,-10-50 4266,-16-12 6516,25 68-11336,-1-1 0,1 1 0,0-1-1,0 1 1,0 0 0,1 0 0,-1 0 0,1 0-1,-1 0 1,-1 6 0,-6 23 17,0 1 0,2 0 0,-3 42-1,4-23 89,3 0 0,1 0 0,9 80 0,32 136-34,-5-119 63,-28-128-116,-4-17-19,-1 1-1,1-1 1,-1 0-1,0 0 0,-1 0 1,1 7-1,-1-11 40,5-21-3302,-2 14 2218,-1 0 0,-1 0 0,1 0 1,-1-1-1,0 1 0,-1-1 0,1 1 0,-1-1 0,-2-10 0,1-6-1684</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08.140"/>
    </inkml:context>
    <inkml:brush xml:id="br0">
      <inkml:brushProperty name="width" value="0.2" units="cm"/>
      <inkml:brushProperty name="height" value="0.2" units="cm"/>
      <inkml:brushProperty name="color" value="#FF0066"/>
    </inkml:brush>
  </inkml:definitions>
  <inkml:trace contextRef="#ctx0" brushRef="#br0">0 471 432,'9'4'4682,"-5"-3"-4678,1-1 0,0 1 0,-1-1 0,1 1 1,-1-1-1,1-1 0,0 1 0,-1-1 0,1 1 0,-1-1 1,1-1-1,7-2 0,14-3 248,-12 2-115,-1 0-1,0-1 0,0-1 0,-1 0 0,20-15 0,-23 16-128,1-1 17,-1 2 30,-1-1-1,0 0 1,0 0-1,10-11 1,-16 15-3,-1-1 1,1 1-1,-1 0 1,0-1-1,0 1 1,0-1-1,0 1 1,0-1-1,-1 1 1,1-1 0,-1 0-1,0 1 1,1-1-1,-1 0 1,0 1-1,-1-1 1,1 0-1,0 1 1,-1-1-1,0 1 1,1-1-1,-1 0 1,0 1 0,0 0-1,-3-4 1,-3-8 184,-2 0 0,0 1 0,-14-17 0,2 3 34,14 18-139,0 0 1,0 1 0,-16-14-1,20 20 321,-19 7-293,16 0-122,1 1 1,0 0-1,1 0 0,0 0 1,0 0-1,0 1 0,0 0 1,1 0-1,0 0 1,1 0-1,0 0 0,0 0 1,0 1-1,1-1 0,-1 12 1,1 10-20,1 0-1,7 48 1,-2-28 402,-2-3-584,20 89 0,-18-115 196,0-1 0,1 0 0,2 0-1,0 0 1,19 32 0,-24-46-18,1 0 0,0 1 1,0-1-1,0-1 0,1 1 0,0-1 0,0 1 1,6 3-1,-9-7 3,1 1 0,0-1 0,0 0 0,-1 0 0,1 0-1,0-1 1,0 1 0,0-1 0,0 1 0,0-1 0,0 0 0,0 0 0,0 0 0,0-1 0,0 1 0,0-1 0,0 1 0,0-1 0,-1 0-1,4-1 1,6-3-18,-1 0 0,0-1 0,0 0 0,0-1-1,-1 0 1,0 0 0,0-1 0,0 0 0,-1-1-1,-1 0 1,0-1 0,0 1 0,-1-2 0,0 1-1,0-1 1,5-12 0,34-90-69,-32 75 48,30-60 0,-3 14-93,-40 82 88,3 1-88,0 0 108,0 0-1,-1 1 0,1-1 0,0 1 0,0 0 1,0 0-1,0 1 0,0-1 0,0 1 1,0 0-1,0 0 0,0 0 0,0 0 0,-1 1 1,1-1-1,0 1 0,3 2 0,1 1-1,-2-2 12,0 1 1,0 0-1,0 0 0,-1 1 1,0-1-1,0 1 1,0 0-1,0 1 0,5 7 1,31 54 256,-40-65-255,8 15 199,-1 1 0,0 0 0,-2 0 0,0 0 0,-1 1 0,0 0 0,-2 0 1,-4 36 2816,-5-83-2072,9-6-1008,2-1 0,0 1 0,3 0 0,0 0 0,20-47 0,-16 53-109,1 1-1,0 1 0,3 0 0,0 1 1,20-24-1,-34 46 129,4-2-49,-5 4 69,1-1-1,0 1 0,-1 0 1,1 0-1,0 0 0,0 0 1,0 0-1,0 0 0,0 0 0,0 0 1,0 1-1,0-1 0,0 1 1,0 0-1,1 0 0,-1 0 1,0 0-1,0 0 0,0 0 0,0 0 1,4 2-1,-1-1-1,0 1 0,-1 0 0,1 0 0,-1 1 0,0-1 1,0 1-1,0 0 0,0 0 0,0 0 0,3 5 0,5 5 27,-1 1 0,0 1 0,-1 0 0,-1 0 0,0 1 0,11 30 0,-7-12 131,-3 0 0,10 51 0,-14-53 246,2 60 0,-6-75 375,3-56 429,-2 13-1414,3-17-28,3-1 0,2 2 0,32-83 0,69-111-943,-108 227 1205,1 1-1,0-1 1,1 1-1,0 0 0,1 0 1,-1 1-1,1-1 1,1 2-1,11-10 0,-12 6-13,-7 10 2,0 0 0,0 0 1,0-1-1,0 1 0,0 0 1,0 0-1,0 0 0,0-1 1,1 1-1,-1 0 1,0 0-1,0 0 0,0 0 1,0-1-1,0 1 0,0 0 1,0 0-1,0 0 1,0 0-1,1-1 0,-1 1 1,0 0-1,0 0 0,0 0 1,0 0-1,0 0 0,1 0 1,-1-1-1,0 1 1,0 0-1,0 0 0,1 0 1,-1 0-1,0 0 0,0 0 1,0 0-1,1 0 0,-1 0 1,0 0-1,0 0 1,0 0-1,0 0 0,1 0 1,-1 0-1,0 0 0,0 0 1,0 0-1,1 0 1,-1 0-1,0 0 0,0 1 1,0-1-1,0 0 0,1 0 1,-1 0-1,0 0 0,5 4 1,-1 0 0,1-1 0,0 0 0,0 0 0,10 5 0,-12-6 12,0-1 0,0 1 0,-1 0-1,1 1 1,-1-1 0,1 0 0,-1 1 0,0-1 0,3 5 0,2 1 9,-4-3-62,0 0 1,0 0-1,0 0 0,-1 0 1,0 1-1,0-1 1,0 1-1,-1 0 1,1-1-1,-1 7 1,3 5-106,14 65 128,-16-56 271,0 1 0,-4 47 0,-1-10 98,-1 27 113,2-60-310,0 1 0,2 0 0,8 57 0,1-45-32,2-1-1,2 0 1,23 55 0,2 11-64,-30-80-80,2 0-1,0-1 1,16 28-1,-7-15-63,-19-40 87,0 0 0,0-1 0,1 1 0,-1 0 1,0-1-1,1 1 0,-1 0 0,0-1 0,1 1 1,-1-1-1,1 1 0,-1-1 0,1 1 0,-1-1 0,1 1 1,0-1-1,-1 1 0,1-1 0,0 0 0,-1 1 1,1-1-1,0 0 0,-1 1 0,1-1 0,0 0 1,-1 0-1,1 0 0,0 0 0,0 0 0,-1 0 1,1 0-1,0 0 0,-1 0 0,1 0 0,0 0 1,0 0-1,-1-1 0,1 1 0,0 0 0,-1 0 1,1-1-1,0 1 0,0-1 0,10-3-131,-5 3-108,0-1-1,-1 0 1,1 0 0,0-1-1,-1 0 1,1 0-1,-1 0 1,0-1-1,8-6 1,0 1-1016,-10 6 771,1 1 0,-1-1-1,0 0 1,0-1 0,0 1 0,-1 0 0,1-1-1,-1 0 1,0 1 0,0-1 0,0 0 0,0 0-1,-1 0 1,1 0 0,-1 0 0,0-1 0,-1 1 0,1 0-1,-1-1 1,0-5 0,0-4-1494</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08.841"/>
    </inkml:context>
    <inkml:brush xml:id="br0">
      <inkml:brushProperty name="width" value="0.2" units="cm"/>
      <inkml:brushProperty name="height" value="0.2" units="cm"/>
      <inkml:brushProperty name="color" value="#FF0066"/>
    </inkml:brush>
  </inkml:definitions>
  <inkml:trace contextRef="#ctx0" brushRef="#br0">44 50 264,'-1'-1'2874,"0"1"-2727,-1 1 0,1 0 0,0 0 0,0-1 0,-1 1 0,1-1 0,0 1 0,0-1 0,-1 1 0,1-1 0,-1 0 0,1 0 0,0 1 0,-1-1 0,1 0 0,-3-1 0,-2 12-124,6-11-25,0 1 0,0-1 0,0 1 0,0 0 0,0-1 0,-1 1 0,1-1-1,0 1 1,0-1 0,-1 1 0,1-1 0,0 1 0,0-1 0,-1 1 0,1-1 0,-1 1 0,1-1-1,0 0 1,-1 1 0,1-1 0,-1 0 0,1 1 0,-1-1 0,-1 5-53,1-1 1,0 1 0,1-1-1,-1 1 1,1-1 0,0 9-1,0-10 31,3 3 91,6 12 248,-8-17-310,-1-1 0,1 1 0,-1-1 0,1 1 1,-1-1-1,1 0 0,-1 1 0,1-1 1,0 0-1,-1 0 0,1 1 0,-1-1 0,1 0 1,0 0-1,-1 0 0,1 0 0,0 0 0,-1 0 1,1 0-1,-1 0 0,1 0 0,0 0 1,-1 0-1,1 0 0,0 0 0,-1 0 0,1-1 1,-1 1-1,1 0 0,0 0 0,-1-1 0,1 1 1,0-1-1,17-9 79,-13 8-81,-1 0 0,0 0 0,1-1 0,-1 0 0,0 1 0,-1-1 0,1-1 0,0 1 0,-1-1 0,5-5 0,-6 6 9,0 0 1,-1-1-1,1 1 0,-1 0 0,0-1 1,0 1-1,0-1 0,0 1 0,-1-1 1,1 1-1,-1-1 0,0 1 0,0-1 0,0 0 1,0 1-1,-2-5 0,0-17 228,2 25-240,1-1 1,-1 1 0,0 0 0,-1-1-1,1 1 1,0-1 0,0 1-1,0-1 1,0 1 0,0-1 0,0 1-1,0 0 1,-1-1 0,1 1 0,0 0-1,0-1 1,-1 1 0,1-1-1,0 1 1,-1 0 0,1-1 0,0 1-1,-1 0 1,1 0 0,0-1 0,-1 1-1,1 0 1,0 0 0,-1 0-1,1-1 1,-1 1 0,0 0 0,-17 2-133,-10 10-357,23-7 106,1 0 0,-1 1 0,2 0 0,-1-1 0,0 1 0,1 1 0,0-1 0,1 0 0,-3 9 0,2-5-483,-1 0 234</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09.370"/>
    </inkml:context>
    <inkml:brush xml:id="br0">
      <inkml:brushProperty name="width" value="0.2" units="cm"/>
      <inkml:brushProperty name="height" value="0.2" units="cm"/>
      <inkml:brushProperty name="color" value="#FF0066"/>
    </inkml:brush>
  </inkml:definitions>
  <inkml:trace contextRef="#ctx0" brushRef="#br0">18 72 60,'0'0'1835,"1"-2"-1396,5-7-196,-4 6 93,-1 0 1,1 0-1,0-1 1,-1 1-1,1 0 1,-1-1-1,0 1 1,0-1-1,-1 0 1,1 1-1,-1-1 1,1-5-1,-1 8-273,0 1 0,0 0 0,0-1 0,0 1 0,0 0 0,0-1-1,0 1 1,0 0 0,0-1 0,0 1 0,0-1 0,-4-3 943,4 4-943,0-1 0,0 1 0,-1 0 0,1 0-1,0 0 1,-1 0 0,1 0 0,0 0 0,-1-1 0,1 1 0,0 0 0,-1 0 0,1 0-1,-1 0 1,1 0 0,0 0 0,-1 0 0,1 1 0,0-1 0,-1 0 0,1 0 0,0 0-1,-1 0 1,1 0 0,0 0 0,-1 1 0,1-1 0,-1 0 0,0 1-4,-1 1 0,1-1 0,0 0 1,-1 1-1,1-1 0,0 1 0,0 0 1,0-1-1,0 1 0,0 0 1,0-1-1,0 1 0,1 0 0,-1 0 1,1 0-1,-1 3 0,-7 60 274,8-64-329,1 0-115,-1-1 109,0 0 0,1 0 0,-1 0 0,1 0-1,-1 0 1,0 0 0,1 1 0,-1-1 0,0 0-1,1 0 1,-1 0 0,0 1 0,1-1 0,-1 0-1,0 1 1,1-1 0,-1 0 0,0 1 0,0-1-1,1 0 1,-1 1 0,0-1 0,0 0 0,0 1-1,0-1 1,1 1 0,-1-1 0,0 1 0,0-1 6,0 1 1,0-1 0,0 0-1,0 1 1,0-1 0,0 0-1,1 1 1,-1-1 0,0 0-1,0 1 1,0-1 0,0 0-1,1 1 1,-1-1 0,0 0-1,0 1 1,1-1 0,-1 0-1,0 0 1,1 0 0,-1 1-1,0-1 1,1 0 0,-1 0-1,0 0 1,1 0 0,-1 1-1,0-1 1,1 0 0,-1 0-1,0 0 1,1 0 0,-1 0-1,0 0 1,1 0 0,-1 0-1,1 0 1,52-15 96,-51 13-104,-1 0 0,1 1 0,0-1 0,-1 0 0,1 0-1,-1 0 1,0-1 0,1 1 0,-1 0 0,0 0 0,-1-1-1,1 1 1,0 0 0,-1-1 0,1-2 0,-1-36 36,0 40 10,-9 3-749</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8:43.81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710 86 52,'10'-14'1449,"-74"43"-1054,39-16-370,-2-1 0,-37 11-1,10-5-15,2 3 1,1 1-1,-61 37 0,91-46-2,1 1 0,-27 24 0,27-23-9,17-13 386,3-4-374,-1 1 0,1-1 0,-1 1 1,1-1-1,0 1 0,-1-1 0,1 1 1,0-1-1,0 0 0,0 1 0,0-1 1,0 1-1,1-1 0,-1 1 0,0-1 0,1 1 1,-1-1-1,2-2 0,4-4 2,1 0 0,0 0-1,0 1 1,1 0-1,0 1 1,0-1 0,14-7-1,72-35-59,-50 28 39,211-99-35,-209 99 4,64-20 0,-105 40 40,-23 18 28,2-10-31,0 1 1,1 1-1,0 0 0,1 1 0,-14 12 1,-19 13-2,26-21 5,-265 163 38,239-151-36,2 3 0,-52 43 0,65-48 4,15-13-12,1 2 0,0 0 0,-24 27 0,40-40 5,-1 0 0,1 0 0,0 0 0,0 0-1,0 1 1,0-1 0,0 0 0,0 0 0,0 0 0,0 1 0,0-1-1,0 0 1,0 0 0,0 0 0,0 0 0,0 1 0,0-1-1,0 0 1,0 0 0,0 0 0,0 1 0,0-1 0,0 0 0,0 0-1,1 0 1,-1 0 0,0 1 0,0-1 0,0 0 0,0 0-1,0 0 1,0 0 0,1 0 0,-1 0 0,0 1 0,0-1 0,0 0-1,0 0 1,0 0 0,1 0 0,-1 0 0,0 0 0,0 0-1,1 0 1,15 4 14,-11-4-10,-1 1 1,1-1-1,0-1 1,0 1-1,0-1 1,0 1-1,4-3 1,167-70 28,-39 15-29,10-3-14,19-3-1,73-23-27,-177 67 25,35-9 5,-88 25 8,-6 3 1,-1-1 0,1 1 0,0 0 0,0 0 0,0 0 0,0 0 0,0 0 0,6 0 0,-8 1 0,-14 20-306,-1-10 260,-1 0-1,0-2 1,-1 0 0,-32 12-1,26-11 28,-159 70 5,-203 121 0,325-166 3,27-17 7,1 2 1,0 1-1,-32 29 0,-105 98 75,151-128-67,16-14-2,17-11 4,12-7-8,57-18 0,-4 1-19,538-202 31,-610 229-10,325-127 37,-300 118-42,-22 6 2,0 2-1,0 0 1,1 0-1,-1 1 1,25-3 0,-47 9-2,1-1 1,0 1 0,1 0-1,-1 1 1,-10 6 0,-10 4 1,-89 39 45,-8 3-52,24-13-6,1 5 1,-140 90-1,152-87 24,-47 30-69,125-73 41,1 1 0,0 1 0,1-1 0,-14 19 0,13-16-1,8-10 46,15 5 10,-11-6-34,0 0 0,1 0 1,-1-1-1,1 1 0,-1-1 1,1 0-1,-1 0 0,1 0 1,-1 0-1,1 0 0,-1-1 1,1 1-1,-1-1 0,1 1 1,-1-1-1,1 0 0,2-2 1,6-1 4,354-101 55,-180 54-38,112-32-272,-110 23-110,-47 11 155,-56 18 239,-101 35-3,0 0 0,-28 3 0,-34 8 34,-112 50-45,-20 6-33,86-35 42,2 6 0,1 5 0,-175 96 0,285-136-27,-50 31 2,56-34-7,1 0-1,-1 0 0,1 1 1,0 0-1,0 0 0,0 0 1,-6 10-1,11-14 2,0-1 0,0 1 0,0 0 0,-1 0 0,1 0-1,0 0 1,1 0 0,-1 0 0,0-1 0,0 1 0,0 0 0,0 0 0,1 0-1,-1 0 1,0-1 0,1 1 0,-1 0 0,1 0 0,-1-1 0,1 1 0,-1 0-1,1-1 1,0 1 0,-1 0 0,1-1 0,0 1 0,-1-1 0,1 1 0,0-1-1,0 1 1,-1-1 0,1 0 0,0 1 0,1-1 0,1 2 1,0-1 0,0 1 0,0-1 0,0 0 0,0 0 0,1-1 0,-1 1 0,0 0 0,7-1-1,81-12 3,0-4 0,100-30-1,-34 6-6,-141 36 2,186-42 38,236-87 0,-333 94-55,141-59-163,-231 91 241,-31 11 159,-36 16-71,-96 28-127,10-3-14,-44 22 10,-560 203 24,685-251-42,25-10-7,0 2 1,1 1 0,-57 32-1,84-42 3,2 0 3,1-1 0,-1 0-1,0 1 1,1-1 0,-1 0-1,0 0 1,0-1 0,0 1-1,0 0 1,0-1 0,-3 2-1,23 12 6,-5-13 4,0 0 0,-1-1 0,1 0 1,0-1-1,14-3 0,14-1 5,73-10-13,187-50 0,-69 12 26,-93 26 1,15-1 6,191-61-1,-71-6-34,-225 76 3,91-45 1,-139 62 158,-5 1-56,-16 3-21,-30 6-37,-141 61-3,37-11-63,-293 69-52,110-34 85,307-84 6,2 1 0,-1 1-1,1 2 1,-48 29 0,75-41-17,0-1 1,0 1-1,-1 0 1,1 0-1,0 0 1,0 0-1,0 0 1,0 0-1,0 1 1,1-1-1,-1 0 1,0 0-1,0 2 1,1-2-2,-1-1 1,1 1 0,0-1 0,0 1 0,0-1 0,0 1 0,0-1 0,0 1 0,0 0 0,0-1 0,0 1 0,1-1-1,-1 1 1,0-1 0,0 1 0,0-1 0,1 1 0,-1-1 0,0 1 0,0-1 0,1 1 0,-1-1 0,1 1 0,1 1 0,0-1 0,0 0 1,0 0-1,0 0 0,0 0 1,1 0-1,-1 0 1,0 0-1,0-1 0,1 1 1,-1-1-1,0 0 0,1 0 1,-1 0-1,0 0 1,3 0-1,353-44-16,3-24 23,-303 56 3,188-40 18,98-19-23,-175 51-22,-157 20 12,-28 3-4,-1 1 5,-54 17-4,-107 24-9,131-37 22,-84 12 5,65-11-4,0 2 1,-81 26 0,-97 37 1,-264 75 52,486-142-47,0 0 1,0 1-1,1 2 0,0 0 0,-29 19 1,50-28-14,-1-1 1,0 1 0,1 0 0,-1-1 0,1 1 0,-1 0 0,1 0 0,-1-1 0,1 1-1,-1 0 1,1 0 0,0-1 0,0 1 0,-1 0 0,1 0 0,0 0 0,0 0 0,0 0-1,0-1 1,0 1 0,0 0 0,0 0 0,0 0 0,0 0 0,0 0 0,1-1 0,-1 1-1,0 0 1,0 0 0,1 0 0,-1-1 0,1 1 0,-1 0 0,1 0 0,-1-1 0,1 1-1,-1 0 1,1-1 0,0 1 0,-1-1 0,1 1 0,0-1 0,-1 1 0,2 0 0,8 3-2,-1-1 1,0 0-1,1-1 1,0 0-1,-1-1 1,1 0-1,10 0 1,75-5-7,-59 1 6,338-57 20,-272 40-14,63-9 9,-46 9-5,214-64 0,-16-31-31,-310 113 12,-1-1 0,1 1 0,-1-1-1,1-1 1,-1 1 0,0-1 0,-1 0-1,9-7 1,-14 11 20,0 0 0,0 0 1,0-1-1,-1 1 0,1 0 0,0 0 0,0-1 0,0 1 0,0 0 0,0 0 0,0 0 0,0-1 1,0 1-1,0 0 0,-1 0 0,1 0 0,0 0 0,0-1 0,0 1 0,0 0 0,-1 0 0,1 0 1,0 0-1,0 0 0,0 0 0,-1-1 0,1 1 0,0 0 0,0 0 0,0 0 0,-1 0 0,1 0 1,0 0-1,0 0 0,0 0 0,-1 0 0,1 0 0,0 0 0,0 0 0,-1 0 0,1 0 0,0 0 1,-28-1-68,-3 6-77,-1 1 0,2 1-1,-47 18 1,20-6-57,-381 100-911,118-35 901,276-71 219,-56 14 192,-138 58 0,237-84-207,0-1 1,0 0 0,0 1-1,0-1 1,0 0-1,0 1 1,0 0-1,0-1 1,0 1-1,0-1 1,0 1 0,0 0-1,0 0 1,1-1-1,-1 1 1,0 0-1,1 0 1,-1 0 0,0 0-1,1 0 1,-1 0-1,1 0 1,-1 0-1,1 0 1,0 0 0,-1 0-1,1 1 1,0-1-1,0 0 1,0 0-1,0 0 1,0 0 0,0 0-1,0 1 1,0-1-1,0 0 1,1 0-1,-1 0 1,0 0 0,2 2-1,-2 0 1,3-2 3,-1 0-1,0 0 1,0 0-1,1 0 1,-1 0-1,1 0 1,-1 0-1,1-1 1,-1 1-1,1-1 1,-1 0-1,6 0 1,-6 0-1,42 0 33,1-1-1,-1-3 1,0-2-1,81-21 1,2 1-28,642-138-35,-328 44-84,-429 116 96,20-8-27,-42 16 53,-1 0 0,1-1 0,-1 0 0,-11 1 0,-48 14 48,-141 45-19,61-19-23,-180 62-12,182-59 13,-120 45 30,224-75-48,21-8 0,0 0 0,1 2 0,-22 13 1,-39 24 12,82-47-16,0-1 1,0 1-1,0 0 0,0-1 0,0 1 1,0 0-1,0 0 0,0 0 0,1 0 0,-1 0 1,0 0-1,0 0 0,1 0 0,-2 2 1,2-2-2,1 0 1,-1 0 0,0 0 0,0-1 0,1 1 0,-1 0 0,0 0 0,1 0 0,-1-1 0,1 1 0,-1 0-1,1 0 1,-1-1 0,1 1 0,-1 0 0,1-1 0,0 1 0,-1-1 0,1 1 0,0-1 0,0 1 0,-1-1 0,1 0-1,0 1 1,0-1 0,0 0 0,0 1 0,-1-1 0,1 0 0,0 0 0,0 0 0,1 0 0,38 4-8,-31-4 7,34 1-40,1-3 1,-1-1 0,0-2 0,-1-2 0,1-2-1,45-16 1,-64 17-228,0-2-1,-1 0 1,38-25 0,-27 13-277</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13.272"/>
    </inkml:context>
    <inkml:brush xml:id="br0">
      <inkml:brushProperty name="width" value="0.2" units="cm"/>
      <inkml:brushProperty name="height" value="0.2" units="cm"/>
      <inkml:brushProperty name="color" value="#FF0066"/>
    </inkml:brush>
  </inkml:definitions>
  <inkml:trace contextRef="#ctx0" brushRef="#br0">96 52 500,'0'0'232,"-5"-3"335,3 1-350,0 0-1,1-1 1,0 1-1,0-1 1,-1 1-1,2-1 1,-4-12 3020,9-2-13,-7 41-2904,3 23 171,7 16-68,-5-45-301,-1 1-1,-1 1 0,-1 28 1,0-17 26,-5 71 402,-21 124 0,-3 29 281,16-140-335,6-65-303,0 57 0,-2 24 137,9-130-353,0 5 28,0-5 49,0-1-1,0 1 0,0-1 0,0 0 1,0 1-1,0-1 0,0 1 0,0-1 1,0 1-1,0-1 0,0 0 1,0 1-1,1-1 0,-1 0 0,0 1 1,0-1-1,0 1 0,1-1 1,-1 0-1,0 1 0,0-1 0,0 0 1,1 1-1,-1-1 0,0 0 0,1 0 1,-1 1-1,0-1 0,1 0 1,-1 0-1,0 0 0,1 1 0,0-1-42,-1-1 0,1 1-1,-1 0 1,1-1-1,-1 1 1,1 0 0,-1-1-1,0 1 1,1-1 0,-1 1-1,0 0 1,1-1-1,-1 1 1,0-1 0,1 1-1,-1-1 1,0 1 0,0-1-1,0 1 1,0-1-1,0 1 1,1-1 0,-1 0-1,0 1 1,0-1 0,0 1-1,0-1 1,-1 0-1,22-3-190,460-81 302,-311 64-96,-102 18-7205,-75 4 7026,0 0-1410,3-1 782,1 0-1,-1 0 1,1 0-1,-1 0 1,0-1 0,-4-1-1</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13.862"/>
    </inkml:context>
    <inkml:brush xml:id="br0">
      <inkml:brushProperty name="width" value="0.2" units="cm"/>
      <inkml:brushProperty name="height" value="0.2" units="cm"/>
      <inkml:brushProperty name="color" value="#FF0066"/>
    </inkml:brush>
  </inkml:definitions>
  <inkml:trace contextRef="#ctx0" brushRef="#br0">1 176 664,'2'-5'7919,"3"-6"-6318,-4 8-1098,-1-79 4390,0 8-3339,0 102-1622,5 38-1,-1-41 179,0 0 1,0 50-1,1 10 88,4-4-142,-1 82 0,1-38 112,-9-121-172,12-28-5026,-11 14 3874,-1 0 0,-1 0 0,0 1 0,0-1 0,-1 0 1,-3-11-1,-2-15-1290,2 5 1015</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14.265"/>
    </inkml:context>
    <inkml:brush xml:id="br0">
      <inkml:brushProperty name="width" value="0.2" units="cm"/>
      <inkml:brushProperty name="height" value="0.2" units="cm"/>
      <inkml:brushProperty name="color" value="#FF0066"/>
    </inkml:brush>
  </inkml:definitions>
  <inkml:trace contextRef="#ctx0" brushRef="#br0">106 59 44,'-2'0'49,"0"1"-1,1-1 1,-1 1-1,0 0 1,1-1-1,-1 1 1,0 0-1,1 0 1,-1 0-1,1 0 1,-1 0-1,1 1 1,0-1-1,-1 0 1,1 0-1,0 1 1,0-1-1,0 1 1,0-1-1,0 1 1,0 0-1,1-1 1,-1 1-1,0 0 1,1 0 0,-1-1-1,1 1 1,0 0-1,0 0 1,-1 2-1,-7 13 359,7-15-361,0-1 0,0 1 0,0-1 1,0 1-1,1 0 0,-1-1 1,0 1-1,1 0 0,-1-1 1,1 1-1,-1 3 353,15 14 36,-10-19-407,1 0 0,-1-1 0,0 1 0,1-1 0,-1 0 0,0-1 0,0 1 0,0-1 0,0 0 0,0 0 0,0 0 0,0 0 0,0 0 0,-1-1 0,1 0 0,4-5 0,-1 1 11,-4 5 22,0-1 1,-1 1 0,1-1 0,0 0-1,-1 0 1,0 0 0,0 0-1,0 0 1,0 0 0,-1-1 0,1 1-1,-1-1 1,0 1 0,2-5-1,0-8 372,-2 15-382,-1 0-1,1-1 0,-1 1 1,0 0-1,1-1 1,-1 1-1,0 0 0,0-1 1,0 1-1,0-1 1,0 1-1,0 0 0,0-1 1,0 1-1,-1 0 1,1-1-1,0 1 0,-1 0 1,-1-3-1,2 2-18,-1 1-1,0-1 1,0 1-1,0-1 1,0 1-1,0-1 1,0 1-1,-1 0 1,1-1-1,0 1 1,-1 0-1,1 0 1,-1 0-1,1 0 1,-1 0-1,0 1 1,1-1-1,-1 0 1,0 1-1,1-1 1,-3 0-1,0 1-14,0-1-1,0 1 0,0 0 1,0 1-1,0-1 1,0 1-1,0-1 0,0 1 1,-6 2-1,4 0-78,0-1-1,0 1 0,0 0 1,0 0-1,0 0 0,1 1 1,0 0-1,0 0 0,0 0 1,0 1-1,1 0 1,-1 0-1,-3 5 0,1 2-465,4-8 249,0 1 1,0 0-1,1 1 1,-1-1-1,-1 7 1,4-11 162,-1 1-1,1-1 1,0 1-1,0 0 1,0-1 0,-1 1-1,2-1 1,-1 1 0,0-1-1,0 1 1,0 0 0,1-1-1,-1 1 1,1-1-1,-1 1 1,1-1 0,0 0-1,0 1 1,-1-1 0,1 0-1,0 1 1,0-1 0,0 0-1,3 2 1,7 8-322,-8-9-43</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14.917"/>
    </inkml:context>
    <inkml:brush xml:id="br0">
      <inkml:brushProperty name="width" value="0.2" units="cm"/>
      <inkml:brushProperty name="height" value="0.2" units="cm"/>
      <inkml:brushProperty name="color" value="#FF0066"/>
    </inkml:brush>
  </inkml:definitions>
  <inkml:trace contextRef="#ctx0" brushRef="#br0">3 598 52,'-2'19'4024,"14"-15"-2201,3-19-831,-8 6-914,-1 0 0,0-1 0,0 0 0,-1 0 0,0 0 1,-1 0-1,4-14 0,6-13 37,-9 21-92,0 0 1,-1 0-1,-1 0 1,1-17-1,5-21-8,2 5-1,26-135 440,-37 179-382,0-1-1,0 1 1,0-1 0,-1 1 0,0-1 0,0 1 0,0-1-1,-1 1 1,-2-8 0,-3-14 109,7 27-167,0 0 0,0-1 0,0 1 0,0 0 0,0 0-1,0 0 1,0 0 0,0 0 0,0 0 0,0 0 0,0-1 0,0 1-1,0 0 1,0 0 0,0 0 0,0 0 0,0 0 0,0 0 0,0-1 0,0 1-1,0 0 1,0 0 0,0 0 0,-1 0 0,1 0 0,0 0 0,0 0 0,0 0-1,0 0 1,0 0 0,0-1 0,0 1 0,0 0 0,-1 0 0,1 0-1,0 0 1,0 0 0,0 0 0,0 0 0,0 0 0,0 0 0,0 0 0,-1 0-1,1 0 1,0 0 0,0 0 0,0 0 0,0 0 0,0 0 0,0 0 0,-1 0-1,1 0 1,0 0 0,0 0 0,0 0 0,0 1 0,0-1 0,0 0-1,0 0 1,0 0 0,-1 0 0,1 0 0,-11 10 34,-8 15-343,5 2 31,10-19 243,-1 0-1,1 0 1,1 1-1,-1-1 0,-2 14 1,5-18 32,1-1 0,0 1 0,0 0-1,0 0 1,0-1 0,1 1 0,-1 0 0,1-1 0,0 1 0,0-1 0,1 1 0,-1-1 0,1 1 0,-1-1-1,1 0 1,0 0 0,4 5 0,3 2 121,0-1 0,1 1 0,1-1 0,-1-1 0,1 0 0,1-1 1,-1 0-1,1-1 0,0 0 0,15 5 0,-8-3-30,0 1 0,-1 1 0,25 17 0,-36-22-94,0 1 0,0-1 1,-1 2-1,1-1 0,-1 1 0,-1 0 0,1 0 0,-1 0 1,0 1-1,-1 0 0,0 0 0,0 0 0,-1 0 1,4 17-1,-1-2 77,-5-18-49,1-1 1,-1 1 0,0-1-1,0 1 1,-1-1-1,1 1 1,-1-1-1,0 1 1,0 0-1,-1-1 1,0 1-1,1-1 1,-3 6-1,-4 11 229,5-13-202,-1 0 0,1-1 0,-1 1 0,-1 0 0,1-1 0,-2 0 0,1 0 0,0 0 0,-1-1 0,-1 1 0,-11 10 0,8-11-102,-1 0 1,0-1 0,0 0 0,-1 0 0,1-1-1,-1-1 1,0 0 0,0 0 0,-17 1 0,7 0-130,20-3 52,0 0 0,0-1 0,0 1 0,-1-1-1,1 0 1,0 1 0,0-1 0,-1 0 0,1 0 0,0 0 0,0 0 0,-1 0 0,1 0 0,0 0-1,-1 0 1,1 0 0,0 0 0,0-1 0,-1 1 0,1-1 0,0 1 0,0-1 0,0 1 0,0-1-1,0 0 1,-1 0 0,1 1 0,0-1 0,1 0 0,-1 0 0,0 0 0,0 0 0,0 0 0,0 0-1,1 0 1,-1 0 0,1-1 0,-1 1 0,1 0 0,-1 0 0,0-2 0,0-1-344,0-1 0,0 1 1,0 0-1,0-1 0,1 1 1,-1 0-1,1-1 0,0 1 1,1 0-1,-1-1 1,2-8-1,6-9-307</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15.322"/>
    </inkml:context>
    <inkml:brush xml:id="br0">
      <inkml:brushProperty name="width" value="0.2" units="cm"/>
      <inkml:brushProperty name="height" value="0.2" units="cm"/>
      <inkml:brushProperty name="color" value="#FF0066"/>
    </inkml:brush>
  </inkml:definitions>
  <inkml:trace contextRef="#ctx0" brushRef="#br0">34 18 668,'-3'-18'4697,"6"33"-3953,1 1-435,-2 0 1,0 0 0,-1 0-1,0 0 1,-1 0 0,-1 0 0,-5 28-1,-1 42 684,-7 92 643,1-47-902,12-110-662,-1 107 401,3-112-363,1-1 0,1 1-1,0-1 1,1 1 0,1-1 0,7 17 0,-3-8-1,12 23-18,-17-41-79,0 0 1,1 0 0,-1-1 0,1 1 0,0-1 0,0 0 0,1-1-1,6 5 1,-9-7-8,-1-1 0,1 0 0,-1 0 0,1 0 0,0 0 0,-1 0 0,1-1 0,0 1 1,-1-1-1,1 1 0,0-1 0,0 0 0,0 0 0,-1-1 0,1 1 0,0 0 0,0-1 0,-1 0 0,1 0 0,-1 0 0,1 0 0,4-2 0,21-11-42,-16 8-279,-1 0 0,1 0 0,-1-2 0,16-12 0,-6 3-638,20-21-1402,-37 33 1950,0 0 0,0 0 0,0 0-1,0-1 1,-1 0 0,0 0 0,0 0 0,-1 0 0,0 0 0,0 0 0,0-1 0,0 1 0,-1 0 0,0-1 0,-1 0 0,0-7 0,0 4-402</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15.664"/>
    </inkml:context>
    <inkml:brush xml:id="br0">
      <inkml:brushProperty name="width" value="0.2" units="cm"/>
      <inkml:brushProperty name="height" value="0.2" units="cm"/>
      <inkml:brushProperty name="color" value="#FF0066"/>
    </inkml:brush>
  </inkml:definitions>
  <inkml:trace contextRef="#ctx0" brushRef="#br0">65 77 72,'-25'-6'478,"-15"-6"7003,62 14-6973,13 1-283,0-2-1,55-4 0,-37-1-15,240-32 687,-201 22 331,-64 7-927</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16.539"/>
    </inkml:context>
    <inkml:brush xml:id="br0">
      <inkml:brushProperty name="width" value="0.2" units="cm"/>
      <inkml:brushProperty name="height" value="0.2" units="cm"/>
      <inkml:brushProperty name="color" value="#FF0066"/>
    </inkml:brush>
  </inkml:definitions>
  <inkml:trace contextRef="#ctx0" brushRef="#br0">15 126 188,'3'-4'245,"-1"0"0,0 0-1,1 0 1,-2-1 0,1 1 0,0-1 0,-1 1-1,0-1 1,0 1 0,0-1 0,0-7 0,4-22 1640,0 15 22,-1 7 616,-3 30-1410,-19 193 1608,1 3-1270,4 12-754,13-199-621,-1 10 90,1 1 0,3-1 0,0 0 0,3 0 0,10 39 0,-9-45-170,-4-16 20,0-1-1,1 0 1,1 0 0,0-1-1,10 21 1,-12-30-1,0-1 0,1 0 1,-1 0-1,1 0 0,-1-1 0,1 1 1,0-1-1,0 0 0,0 0 0,0 0 1,0 0-1,0-1 0,1 1 0,-1-1 1,0 0-1,1-1 0,-1 1 0,9-1 1,6 0 35,0-1 0,0-1 1,19-5-1,-19 4-11,78-11 90,179-37-120,-150 22 15,-77 18 430,-52 8-402,0 1 1,0 0-1,0 0 0,-1 0 0,1 1 0,0-1 0,-1 1 0,1 0 1,-6-2-1,-13-5-2618</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17.537"/>
    </inkml:context>
    <inkml:brush xml:id="br0">
      <inkml:brushProperty name="width" value="0.2" units="cm"/>
      <inkml:brushProperty name="height" value="0.2" units="cm"/>
      <inkml:brushProperty name="color" value="#FF0066"/>
    </inkml:brush>
  </inkml:definitions>
  <inkml:trace contextRef="#ctx0" brushRef="#br0">148 326 252,'0'0'7606,"3"-1"-7572,28-12 4,-13 6-67,-1 0 1,20-12 0,-32 16 28,0 0-1,0-1 1,0 0 0,0 0-1,-1 0 1,1 0-1,-1-1 1,-1 0 0,1 0-1,0 0 1,3-7 0,-4 4 52,-1 0 0,1-1 1,-1 1-1,-1 0 0,0 0 0,0-1 1,0 1-1,-1-1 0,-1 1 0,1 0 1,-1-1-1,-1 1 0,0 0 1,0-1-1,0 1 0,-1 0 0,0 1 1,-1-1-1,-5-9 0,6 13 38,0 0 1,0 0-1,0 1 0,0-1 0,-1 1 1,0 0-1,1 0 0,-1 0 0,0 1 1,0-1-1,0 1 0,-1 0 0,1 0 1,-1 1-1,1-1 0,-8-1 0,8 3-83,0 0-1,1 0 1,-1 1 0,1-1-1,-1 1 1,1 0-1,-1 0 1,1 0 0,-1 0-1,1 1 1,0-1-1,0 1 1,0 0-1,-4 2 1,-45 39-22,28-23 65,16-13-2,0 0 0,1 0-1,0 1 1,0 0-1,1 0 1,0 1 0,0 0-1,1 0 1,0 0-1,1 1 1,0-1 0,0 1-1,-2 15 1,2-9 22,2 0 0,0-1 0,2 1 0,-1 0 0,2 0 0,0 0 0,1 0-1,4 18 1,-3-24-47,0-1-1,0 1 0,2-1 1,-1 0-1,1 0 0,0 0 1,1 0-1,8 10 0,61 59 84,-59-62-86,-2-4-4,0 0 0,1-1 0,1-1 0,-1 0 0,2-1 0,-1-1 0,1 0 0,21 6 0,-13-6 6,1-2-1,0 0 0,1-2 0,-1 0 0,35-1 0,-55-3-18,0 0 0,0-1-1,0 0 1,-1 0 0,1 0 0,0 0 0,-1-1 0,1 0 0,-1 0-1,0 0 1,0-1 0,1 0 0,-2 0 0,1 0 0,0-1 0,-1 1 0,1-1-1,-1 0 1,6-8 0,-3 1 19,0 0-1,-1 0 0,0 0 1,0-1-1,3-13 1,35-110 277,-28 78-278,37-84 0,-46 131-23,-1-1 0,1 1 0,1 0 0,8-9-1,-6 7-67,-9 11 56,0 0 0,0 1 0,-1-1 0,1 0 1,0 0-1,0 1 0,0-1 0,0 1 0,0-1 0,0 1 0,0-1 1,0 1-1,0 0 0,0-1 0,0 1 0,0 0 0,0 0 1,0 0-1,0 0 0,0 0 0,0 0 0,1 0 0,-1 0 0,0 0 1,0 0-1,0 1 0,0-1 0,0 0 0,0 1 0,0-1 0,0 1 1,0-1-1,0 1 0,0-1 0,-1 1 0,1 0 0,1 1 0,27 30-130,-27-30 157,43 59 70,-2 3-1,40 79 0,-4 54 310,-59-142-30,-16-44-108,1 0 2189,-1-30-1621,4-33-462,-5 24-348,1 0 0,13-42 0,9-11-39,66-139 0,-85 206 28,1 1 0,1 0-1,0 1 1,0 0 0,2 0-1,12-11 1,-16 16-9,1 1 1,0 0-1,0 0 0,1 1 1,-1 0-1,1 1 1,1 0-1,-1 0 0,0 1 1,17-4-1,-21 6-20,0 1-1,1 0 1,-1 0 0,0 0-1,0 0 1,0 1 0,0 0-1,0 0 1,0 0 0,0 1 0,0 0-1,0 0 1,0 0 0,-1 0-1,1 1 1,-1 0 0,0 0-1,0 0 1,0 0 0,0 1-1,0 0 1,5 6 0,5 9-4,0 1-1,-1 0 1,17 36 0,-22-39-4,3 4 16,-1 0 0,-1 0-1,-1 1 1,-1 0-1,-1 0 1,-1 1 0,4 36-1,-9-39-98,1 1 0,1-1 0,1 1 0,0-1 0,2 0 1,0 0-1,9 20 0,63-67-12288,-49 2 11205</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18.179"/>
    </inkml:context>
    <inkml:brush xml:id="br0">
      <inkml:brushProperty name="width" value="0.2" units="cm"/>
      <inkml:brushProperty name="height" value="0.2" units="cm"/>
      <inkml:brushProperty name="color" value="#FF0066"/>
    </inkml:brush>
  </inkml:definitions>
  <inkml:trace contextRef="#ctx0" brushRef="#br0">600 130 288,'-117'-117'6883,"116"116"-6835,-1 0-1,1 0 1,0 0 0,-1 0-1,1 0 1,-1 0-1,1 0 1,-1 0-1,1 1 1,-1-1-1,0 1 1,1-1 0,-1 1-1,0-1 1,0 1-1,1 0 1,-1 0-1,0 0 1,0 0 0,1 0-1,-1 0 1,0 1-1,1-1 1,-1 0-1,0 1 1,1 0-1,-1-1 1,0 1 0,1 0-1,-1 0 1,1 0-1,-1 0 1,1 0-1,-3 2 1,-3 4-55,-1 1-1,1 1 1,0-1 0,-9 17 0,0-3 184,5-8-158,1 1 0,1 0 0,0 0-1,1 1 1,0 0 0,-9 32-1,15-40-24,-1 1-1,2-1 1,-1 1-1,1 0 1,1 0-1,0-1 1,0 1-1,0 0 1,1 0-1,1 0 1,-1-1-1,1 1 1,1-1-1,0 1 1,0-1-1,4 8 0,-3-12 15,0 0-1,0 0 1,0-1-1,1 1 1,-1-1-1,1 0 0,0 0 1,0-1-1,0 0 1,0 0-1,0 0 0,0 0 1,0-1-1,1 1 1,-1-1-1,1-1 0,7 1 1,-8-1-8,0-1 1,0 1-1,0-1 1,0 0-1,0-1 1,-1 1-1,1-1 1,0 0-1,-1 0 1,1 0-1,-1-1 1,0 1-1,1-1 1,-1 0-1,-1-1 1,1 1-1,0 0 1,-1-1-1,0 0 1,0 0-1,0 0 1,4-8-1,4-8 55,-2 0 0,-1-1 0,12-40 0,-12 33 103,-3 13 464,-1-1 0,-1 1 0,0-1 0,0-23 441,3 46-826,-4-4-220,1 0 0,-1 1-1,-1-1 1,1 1 0,0-1 0,-1 1 0,0-1 0,0 1-1,0 0 1,0 0 0,-1 0 0,1 0 0,-1 5 0,-4 64-5,2-45-30,0 41 157,3 1-1,2-1 1,4 0 0,3 0-1,21 74 1,26 156 620,-50-236-681,-2 0-1,-8 115 0,1-159-67,0-1 0,-1 1-1,-1 0 1,-1-1 0,-14 35-1,14-42 32,-1 0 1,-1 0-1,0 0 0,0-1 0,-1 0 1,-1-1-1,1 0 0,-1 0 0,-19 14 0,17-16 58,1 0 0,-1-1 0,0 0 0,-1-1-1,0-1 1,1 1 0,-1-2 0,-20 4-1,2-3-35,1-1 1,-36-1-1,48-3-66,0-1 1,0-1 0,0 0-1,-19-7 1,-2 1 58,28 7-110,0-1 0,0 0 0,0-1 0,1 0 0,-1 0 0,1-1-1,0 0 1,1-1 0,-1 0 0,1 0 0,-8-8 0,9 6-374,0 0 1,0 0-1,0-1 0,1 0 1,0 0-1,1 0 1,0-1-1,1 1 0,0-1 1,-3-12-1,4 11-83,1 0 0,1 1 0,0-1 0,1 0 0,0 0 0,0 0 0,1 0 0,1 0 0,0 1 0,0-1 1,1 0-1,1 1 0,-1 0 0,2 0 0,-1 0 0,1 0 0,1 1 0,6-9 0,10-14-998</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18.552"/>
    </inkml:context>
    <inkml:brush xml:id="br0">
      <inkml:brushProperty name="width" value="0.2" units="cm"/>
      <inkml:brushProperty name="height" value="0.2" units="cm"/>
      <inkml:brushProperty name="color" value="#FF0066"/>
    </inkml:brush>
  </inkml:definitions>
  <inkml:trace contextRef="#ctx0" brushRef="#br0">57 63 244,'6'-62'7950,"-10"96"-6548,-13 58 1,-2 2-536,6 26 95,4 172 0,11-247-722,1 1 0,21 89-1,-21-118 1385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0:42.188"/>
    </inkml:context>
    <inkml:brush xml:id="br0">
      <inkml:brushProperty name="width" value="0.35" units="cm"/>
      <inkml:brushProperty name="height" value="0.35" units="cm"/>
      <inkml:brushProperty name="color" value="#FFFFFF"/>
    </inkml:brush>
  </inkml:definitions>
  <inkml:trace contextRef="#ctx0" brushRef="#br0">3522 5 76,'0'0'925,"-1"-1"-924,0 0-1,0 1 1,-1-1-1,1 1 1,0 0-1,-1-1 0,1 1 1,-1 0-1,1 0 1,0 0-1,-1 0 0,1 0 1,-1 0-1,1 0 1,-2 1-1,0 2 6,1 0 0,0 0 0,0 0 0,0 1 0,0-1-1,0 0 1,1 1 0,0-1 0,0 1 0,0 0 0,0-1 0,0 1 0,1 0 0,-1 6-1,-1 65 83,2-64-86,8 222 19,-7-224 1,0-1 0,1 0 0,4 16 0,3 11 22,-7-25-48,-1-8-5,11-16-77,-11 13 81,0-1 1,-1 1-1,1-1 0,0 1 0,0-1 1,-1 1-1,1-1 0,-1 0 1,1 1-1,-1-1 0,0 0 0,0 1 1,0-1-1,0 0 0,0-2 0,-1-32-85,0 27 60,10-135-109,-9 38 659,0 105-418,0-1-76,0 1 1,0-1 0,0 1-1,0 0 1,0-1 0,1 1-1,-1-1 1,0 1 0,1 0-1,-1-1 1,1 1 0,0-2 0,0-14 849,2 21-386,6 40-224,1 6-200,-1-7-48,-7-31-21,0 0 1,1 0 0,0-1-1,0 0 1,7 15 0,-8-21-1,1 8 2,-2-9 11,1-7 0,0 2-10,-1-1 0,0 1 0,1-1 1,-1 0-1,0 1 0,0-1 1,0 0-1,0 0 0,0 0 0,0 0 1,-1 0-1,1 0 0,-1 0 1,1 0-1,-1 0 0,0-2 0,9-30 24,-8 4 13,7-54 1,0 38-26,-7 42-21,2 4 6,6 18-18,-9-16 26,0 9-11,0-4 5,10 54 5,-5-43-4,3-25 1,-6 4-1,-2 3 0,1 0 0,-1-1-1,0 1 1,1-1 0,-1 1 0,0-1 0,1 1-1,-1 0 1,0-1 0,0 1 0,1-1 0,-1 1-1,0-1 1,0 0 0,0 1 0,0-1 0,0 1 0,0-1-1,0 1 1,0-1 0,0 1 0,0-1 0,0 1-1,0-1 1,0 1 0,0-1 0,0 1 0,-1-1-1,1 1 1,0-1 0,0 1 0,-1-1 0,1 1-1,0-1 1,0 1 0,-1-1 0,1 1 0,-1 0-1,0-1 1,1 1 1,0 0-1,0 0 1,0 0-1,1 0 0,-1 0 1,0 0-1,0 0 1,0 0-1,0 0 0,0-1 1,0 1-1,0 0 1,0 0-1,0 0 0,0 0 1,0 0-1,0 0 1,0 0-1,0 0 1,0 0-1,0 0 0,0 0 1,0 0-1,0 0 1,0 0-1,0 0 0,0 0 1,0 0-1,1 0 1,-1 0-1,0 0 1,0 0-1,0 0 0,0 0 1,0-1-1,0 1 1,0 0-1,0 0 0,0 0 1,0 0-1,0 0 1,0 0-1,0 0 1,0 0-1,-1 0 0,2 0 4,-14-41-42,13 39 46,1 17-39,-2-4-12,1-1 43,0-7-4,0-14-267,-6 5-308,3 1 572,7 7 9,-3-1 2,-2-2 3,2 0-8,-1 1 1,0-1-1,1 1 1,-1-1 0,1 1-1,-1-1 1,1 1-1,0-1 1,-1 1 0,1 0-1,-1-1 1,1 1-1,0 0 1,-1 0 0,1-1-1,0 1 1,-1 0-1,1 0 1,0 0 0,0 0-1,1 0 1,22 3-65,-25-4 90,0 0-31,22 0 14,-10 14-474,-6-11 367,-25-5 7,14-7-45,6 10 132,0 0 0,0-1 1,0 1-1,0 0 0,0-1 1,0 1-1,0 0 0,0-1 1,0 1-1,-1 0 1,1-1-1,0 1 0,0 0 1,0 0-1,0-1 0,0 1 1,-1 0-1,1-1 0,0 1 1,0 0-1,0 0 0,-1 0 1,1-1-1,0 1 0,0 0 1,-1 0-1,1 0 1,0-1-1,0 1 0,-1 0 1,1 0-1,0 0 0,-1 0 1,1 0-1,0 0 0,-1 0 1,1 0-1,0 0 0,-1 0 1,1 0-1,0 0 0,0 0 1,-1 0-1,0 0 0,0 1 1,0-1 0,0 1 0,0 0 0,-1 0 0,1 0 0,0 0 0,0 0 0,0 0 0,0 0 0,1 0 0,-1 0 0,0 1 0,-1 1 0,-1 4-2,1-5 8,1-3 1,1 1-2,-1-1-1,1 1 0,-1-1 0,0 0 0,1 1 0,-1-1 0,0 1 0,1 0 0,-1-1 0,0 1 0,0 0 0,0-1 1,1 1-1,-1 0 0,0 0 0,0 0 0,0 0 0,1-1 0,-2 1 0,1 0-8,1 0 7,0 0 1,0-1-1,0 1 0,0-1 0,-1 1 0,1-1 1,0 1-1,0-1 0,0 1 0,-1 0 0,1-1 1,0 1-1,0 0 0,-1-1 0,1 1 0,0 0 1,0-1-1,-1 1 0,1 0 0,-1-1 0,1 1 1,0 0-1,-1 0 0,1-1 0,-1 1 1,1 0-1,0 0 0,-1 0 0,1 0 0,-1 0 1,1 0-1,-1-1 0,0 1 0,-18 1 48,10-2-61,-11 9-29,18-8 46,1 1 0,-1-1-1,1 1 1,-1-1-1,1 1 1,-1 0-1,1 0 1,-1 0-1,1 0 1,0 0 0,-2 1-1,2-4 3,-5-9 0,4 9-6,3-1 11,-3 2 5,-15-2-6,14 2-12,-32-26 98,34 27-91,0-1-5,0 1 0,0 0-1,0 0 1,0 0 0,0 0 0,0 0-1,0 0 1,0 0 0,0 0 0,0 0-1,0 1 1,0-1 0,0 0 0,0 1-1,0-1 1,0 0 0,0 1 0,0-1-1,1 1 1,-1 0 0,0-1 0,0 1-1,0 0 1,1-1 0,-1 1 0,0 0-1,1 0 1,-1 0 0,1-1 0,-1 1-1,1 0 1,-1 0 0,1 0 0,0 0-1,-1 0 1,1 0 0,0 1-1,-22-4 38,9-13-76,14 14 34,-21-1-5,18 2 11,-1-1 1,-2-14-4,4 12-1,-12 0-46,12 2 48,0 1 0,-1-1 0,1 0 0,0 1 0,0-1 0,-1 1 0,1-1 0,0 1 0,-1 0 0,1 0 0,0-1 0,-1 1 0,1 0 0,-1 0 0,1 0 0,0 1 0,-1-1 0,-1 0 0,-5 4-12,8-3 12,-1-1 0,0 1 0,0-1 0,0 1 0,0-1 0,0 0 0,0 1 0,0-1 0,0 0 0,0 1 0,0-1 0,0 0 0,0 0 0,0 0 0,-1 0 0,1 0 0,0 0 0,0 0 1,0-1-1,0 1 0,0 0 0,0-1 0,0 1 0,0 0 0,0-1 0,-1 0 0,2 1 2,-1 0 0,1-1 0,-1 1 0,1 0 1,-1 0-1,1-1 0,-1 1 0,1 0 0,-1-1 0,1 1 1,-1 0-1,1-1 0,-1 1 0,1-1 0,0 1 0,-1-1 1,1 1-1,0-1 0,0 1 0,-1-1 0,1 1 0,0-1 1,-9-11 45,6 10-34,-6-4 9,7 8-54,1-1 27,1-1 1,-1 1 0,1 0 0,-1 0 0,1-1 0,-1 1-1,0-1 1,1 1 0,-1 0 0,0-1 0,0 1-1,1-1 1,-1 1 0,0-1 0,0 0 0,0 1 0,1-1-1,-1 0 1,0 0 0,0 1 0,-2-1 0,-6-2-3,9 2 16,-1-1-1,1 1 0,-1 0 1,1-1-1,-1 1 0,1 0 1,-1 0-1,1-1 0,-1 1 1,0 0-1,1 0 0,-1 0 1,1 0-1,-1 0 0,0 0 1,1 0-1,-1 0 0,0 0 1,1 0-1,-1 0 0,1 1 1,-1-1-1,0 0 0,1 0 1,-1 1-1,0-1 0,-2 1 6,0 0-1,0 0 1,0-1-1,0 1 0,0-1 1,-1 0-1,1 0 0,0 0 1,0 0-1,-5-1 0,7 1-14,0 0 0,0 0-1,0 0 1,1 0-1,-1 1 1,0-1 0,0 0-1,1 0 1,-1 1-1,0-1 1,0 0 0,1 1-1,-1-1 1,0 1-1,1-1 1,-1 1 0,1-1-1,-1 1 1,1 0-1,-1-1 1,1 1 0,-1 0-1,1-1 1,0 1-1,-1 1 1,-16 14 110,14-14-86,-12 3 165,6-25-101,9 20-88,0-1 0,0 0 0,-1 1 0,1-1 0,0 0 0,0 1-1,-1-1 1,1 0 0,-1 1 0,1-1 0,0 0 0,-1 1 0,1-1 0,-1 1 0,1-1-1,-1 1 1,1-1 0,-1 1 0,0 0 0,1-1 0,-1 1 0,0 0 0,-1-1 0,-9 9-2,8-7 38,-3 1-21,0 4-2,5-5-10,0 0 1,0 0-1,0 0 1,0 0-1,0 0 1,0-1-1,0 1 1,0 0-1,0 0 1,-1-1-1,1 1 0,0-1 1,0 1-1,-1-1 1,1 0-1,0 0 1,-3 1-1,-8-19 1,11 16 46,-1 4-27,0-2-14,1 1-1,-1 0 1,0-1 0,1 1 0,-1-1-1,1 0 1,-1 0 0,0 1 0,1-1-1,-1 0 1,1 0 0,-1-1 0,0 1 0,1 0-1,-1 0 1,0-1 0,1 1 0,-1-1-1,1 1 1,-2-2 0,1 1-20,-8 18 45,4-16-33,5-1-1,-1 0 0,0 0 0,1 0 0,-1 1-1,1-1 1,-1 1 0,1-1 0,-1 1 0,1-1 0,-1 1-1,1 0 1,0 0 0,-1-1 0,1 1 0,0 0 0,0 0-1,-1 0 1,1 1 0,0-1 0,0 0 0,-1 2 0,1-3 1,1-1 0,-1 0 1,1 1-1,-1-1 1,1 0-1,-1 1 1,1-1-1,-1 1 1,0-1-1,1 1 1,-1-1-1,0 1 1,0-1-1,1 1 0,-1 0 1,0-1-1,0 1 1,0 0-1,1 0 1,-1 0-1,0 0 1,0-1-1,0 1 1,-1 1-1,-22-3 6,-14 2 62,-13-8-63,18 9 64,29-2-2,-11-15-96,7 13 40,4 1 2,1 1 1,-1 0-1,0 0 1,0 0-1,0 0 0,-6 0 1,4-6 46,6 7-56,0-1-1,0 1 1,0 0-1,0-1 1,-1 1-1,1-1 1,0 1-1,0 0 1,0-1-1,0 1 1,-1 0-1,1-1 1,0 1-1,0 0 1,-1-1-1,1 1 0,0 0 1,-1 0-1,1-1 1,0 1-1,-1 0 1,1 0-1,0-1 1,-1 1-1,1 0 1,0 0-1,-1 0 1,1 0-1,-1 0 1,1 0-1,0-1 1,-1 1-1,1 0 1,-1 0-1,1 0 1,0 0-1,-1 1 1,1-1-1,-1 0 0,1 0 1,0 0-1,-1 0 1,1 0-1,-1 0 1,1 1-1,0-1 1,-1 0-1,1 0 1,-1 1-1,-12 7 75,-3-18-59,15 9-24,-15 8 13,14-5-4,-1-1-1,1 1 1,-1-1 0,0 0 0,1 0 0,-1 0 0,0-1 0,-4 2 0,-13 3 30,19-4-19,-26-14 38,25 13-47,1-1-1,-1 0 1,1 1-1,-1-1 1,0 1 0,1 0-1,-1-1 1,0 1 0,1 0-1,-1 0 1,1 0 0,-1 0-1,0 0 1,1 0-1,-1 1 1,0-1 0,1 1-1,-1-1 1,-1 2 0,-1-1 36,-2 0 40,2 2-73,-13-2 74,4-1-72,-4 2-6,16-2-2,-1 0-1,1-1 1,-1 1-1,1-1 1,-1 1-1,1-1 0,-1 0 1,1 1-1,-1-1 1,1 0-1,0 0 1,0 0-1,-1 0 0,1 0 1,0 0-1,0 0 1,0-1-1,0 1 1,-1-2-1,-12-11 14,13 13-14,-1 0 0,1 0 0,-1 0 0,1 0 0,-1 0 0,0 0 0,1 1 0,-1-1 0,0 1 0,0-1 0,1 1 0,-1 0 0,0 0 0,0 0 0,1 0 0,-1 0 1,0 0-1,0 0 0,0 0 0,1 1 0,-4 0 0,1 1 1,1 0-1,0 0 1,0 0 0,0 0 0,0 1 0,0-1 0,1 1-1,-1 0 1,1 0 0,-3 3 0,4-4-5,-4-3-2,5 1 5,-1 0-1,1 0 1,-1 0-1,0-1 1,1 1 0,-1 0-1,0 0 1,0 0-1,1 0 1,-1 1 0,0-1-1,1 0 1,-1 0-1,0 0 1,1 0 0,-1 1-1,1-1 1,-1 0-1,0 1 1,1-1 0,-1 0-1,1 1 1,-1-1-1,0 1 1,-22-12 4,-16 11 75,36 0-45,-18-3 104,3 10-87,10-12-26,-1 4 51,-1 0 0,0 0 0,-14 1 0,-20 0-55,16-11 7,13 11-5,11 0 4,1 2 10,0 3-18,-27 10 144,29-15-165,0 0 0,1 1 1,-1-1-1,0 0 1,0 0-1,0 0 0,0 0 1,0 0-1,0 0 0,0 0 1,0 0-1,1 0 1,-1 0-1,0 0 0,0 0 1,0-1-1,0 1 0,0 0 1,0-1-1,1 1 1,-2-1-1,-2-3-25,7 6 18,-5-2 9,0-1-1,0 1 0,0-1 0,0 1 1,0 0-1,0 0 0,-1 0 0,1 0 1,0 0-1,0 0 0,0 0 1,0 1-1,0-1 0,0 1 0,0 0 1,0-1-1,-4 3 0,5-2 70,-28-2 39,-30-10-57,36 7 124,21 4-183,-43-13-72,32 8 81,11 4 2,-16-7 7,16 5-25,-1 1-1,1 0 1,-1-1-1,0 2 1,0-1-1,0 0 1,0 0 0,0 1-1,0 0 1,-1 0-1,1 0 1,-4-1-1,7 2 21,1-2 0,-19-3 26,-4 9-89,-29 3 168,41-5-96,1 0 1,0-1-1,0 0 0,-16-1 0,12-1-15,-3 0-43,14 1 39,0 0 1,-1 0 0,1 0-1,0 0 1,0 1 0,0-1-1,0 0 1,0 1-1,0 0 1,0-1 0,0 1-1,-4 2 1,5-3-13,-39 5 83,-4 7-47,35-9-29,0 0 0,0 0-1,0-1 1,-1-1 0,-14 1 0,-17 2-28,20-8 55,2 8-100,16-4 84,-15 21 3,16-19-5,0-1 1,0 1-1,0-1 0,0 0 0,0 0 1,0 1-1,0-1 0,0-1 0,0 1 0,-1 0 1,1 0-1,0-1 0,-5 1 0,-43 2 98,-1 0-171,17-3 54,13 0-7,15 1 36,-4 0 0,-22-2 8,16 4-61,14-2 37,0 0-1,0 0 1,-1 0 0,1-1-1,0 1 1,-1-1 0,1 0-1,0 1 1,-1-1 0,1 0-1,-1 0 1,-2-1 0,-17 1-104,0 1 1,-31 5 0,49-6 80,0 1-1,0-1 1,1 0-1,-1-1 1,0 1-1,1-1 1,-1 1 0,0-1-1,-5-2 1,-18-3-53,19 8 75,0 0 0,0 0 0,0 1-1,-7 3 1,10-4 4,2-1 0,0 0-1,0 0 0,1 0 1,-1 1-1,0-1 0,0 1 0,1 0 1,-1-1-1,1 1 0,-1 0 1,1 1-1,0-1 0,0 0 1,0 1-1,0-1 0,0 1 1,1 0-1,-2 2 0,2-3-3,-25-2-32,25 0 40,0 0 0,0 0-1,-1 0 1,1 0 0,0 0-1,0-1 1,0 1 0,0 0-1,0-1 1,0 1 0,0-1-1,0 1 1,0-1 0,0 0-1,1 1 1,-1-1 0,0 0-1,0 1 1,0-1 0,1 0-1,-1 0 1,0 0 0,1 0 0,-1 0-1,1 0 1,-1-1 0,-1-10 1,2 13 1,-6-1-3,4-1 0,0 1 1,0 0 0,1 0-1,-1 0 1,0 0 0,0 0-1,1 0 1,-1 0 0,0 1-1,0-1 1,1 1-1,-1-1 1,0 1 0,1 0-1,-1 0 1,-2 1 0,3 0-1,-1 1 0,-18 0-1,17-3 1,0-1 0,0 1 0,0-1 0,1 1 0,-1-1 0,0 0 0,1 0 0,-1 0 0,-4-3 0,3 2-3,0 1-1,0-1 1,1 1 0,-1-1-1,0 1 1,-1 0 0,1 0-1,-5 0 1,-6 1 3,1-1 1,0 0-1,0-1 1,0 0-1,-20-7 1,29 8 0,1-1 0,-1 2 1,0-1-1,0 1 0,0-1 1,-5 2-1,6-1-7,1 0 0,-1 0 0,1 0 1,-1 0-1,1 0 0,0-1 0,-1 1 0,1-1 0,-1 0 1,1 0-1,0 0 0,0 0 0,0-1 0,0 0 0,0 1 0,-4-4 1,6 4 10,-1-1 0,0 1 0,0-1 1,0 1-1,0-1 0,0 1 0,0 0 1,-1 0-1,1 0 0,0 1 0,0-1 1,-1 0-1,1 1 0,-1-1 0,1 1 1,0 0-1,-1 0 0,1 0 0,-1 0 1,1 0-1,0 1 0,-1-1 0,1 1 1,0-1-1,-1 1 0,-2 1 0,-18 11-8,14-13-2,8 0 5,0 0-1,0 0 0,1 0 1,-1-1-1,0 1 0,1 0 1,-1 0-1,0 0 0,0 0 1,1 1-1,-1-1 0,0 0 1,1 0-1,-1 0 0,0 0 1,0 1-1,1-1 1,-1 0-1,1 1 0,-1-1 1,0 0-1,0 2 0,-2 0 6,0 0-1,0 0 0,-1-1 0,1 1 1,0-1-1,-1 1 0,1-1 1,-1 0-1,-6 1 0,-19 7 20,28-8-23,0 0 1,0-1-1,0 1 0,0 0 0,0-1 0,0 1 0,-1 0 0,1-1 0,0 0 1,0 1-1,-1-1 0,1 0 0,0 1 0,-1-1 0,1 0 0,0 0 0,-1 0 1,1 0-1,0 0 0,-1-1 0,1 1 0,0 0 0,-1-1 0,1 1 0,0-1 1,-3 0-1,-40-28 84,41 27-48,1 8-32,1-2-3,-3 1-1,-20-7-3,21 1-7,-18 1-42,20 0 38,-20-5-56,20 5 69,0 0 0,0 1-1,0-1 1,1 0 0,-1 0-1,0 0 1,0 1-1,0-1 1,1 0 0,-1 0-1,0 1 1,1-1 0,-1 1-1,0-1 1,1 1 0,-1-1-1,0 1 1,1-1-1,-1 1 1,1 0 0,-1-1-1,1 1 1,-1 0 0,1-1-1,-1 2 1,1-1 16,-2 1-3,-7 14 23,10-33-16,-2 14 4,-1-16 163,1 15-173,0 0 1,-1 0-1,1 0 1,-1 0-1,0 0 1,0 0-1,-5-6 0,-9-16-6,16 25 5,-5-19-148,6 20 137,-1-1-1,1 1 1,-1-1 0,1 1-1,-1 0 1,1-1-1,0 1 1,-1 0 0,1 0-1,-1-1 1,1 1 0,0 0-1,-1 0 1,1 0-1,0 0 1,-1 0 0,1 0-1,-1 0 1,1 0 0,0 0-1,-1 0 1,1 0 0,0 0-1,-1 0 1,1 0-1,0 1 1,0-1 0,25 9 22,-20-6-18,0 0-1,0-1 0,0 0 1,0 0-1,0 0 1,0-1-1,0 0 0,0 0 1,1 0-1,-1-1 1,0 0-1,1 0 0,9-2 1,25 0-21,-32 3 14,1 1 0,0 0 0,-1 0 0,0 1 0,1 0 0,-1 1-1,0 0 1,-1 0 0,17 11 0,-12-7-1,1-1 0,0 0 0,26 9 0,59 19 13,15 4 20,-57-24-37,-9-3 43,-1 1 0,-1 2 0,47 23 0,-76-30-52,0-2 0,1 1 0,26 4 0,-22-6 16,-1 1 1,25 11-1,-38-15 4,-1 0 1,1-1-1,0 0 1,-1 0-1,1-1 1,15 0-1,-17-1-4,-4 1 0,0 0-1,0-1 1,0 1 0,0 0-1,0-1 1,0 1 0,0-1 0,0 0-1,-1 0 1,1 0 0,0 0-1,0 0 1,-1 0 0,1 0 0,-1 0-1,2-2 1,49-32-15,-49 32 16,0 0 0,0 0 1,1 0-1,-1 0 0,0 1 1,1-1-1,0 1 0,-1 0 1,1 0-1,0 0 0,0 1 1,5-2-1,-5 2-1,-1 1 0,1-2 0,0 1 0,0 0-1,-1-1 1,1 1 0,-1-1 0,1 0 0,-1 0 0,0-1 0,0 1 0,0-1-1,0 1 1,0-1 0,-1 0 0,1 0 0,2-5 0,18-16 1,-18 21-2,-1-1 0,0 0 0,0-1-1,0 1 1,-1-1 0,0 0-1,0 0 1,0 0 0,4-9 0,-7 11-4,22-10-1,11-14-3,-31 25 2,12 0-6,-13 2 13,0-1-1,-1 1 1,1 0 0,0 0 0,0 0-1,-1 0 1,1 0 0,0 0-1,0 0 1,0 0 0,-1 0 0,1 0-1,0 0 1,-1 0 0,1 1-1,0-1 1,0 0 0,-1 1 0,1-1-1,0 0 1,-1 1 0,1-1-1,0 1 1,-1-1 0,1 1 0,0 0-1,1 1-2,0-1 0,0 1 1,1-1-1,-1 1 0,0-1 0,1 0 0,-1 0 0,1 0 0,-1 0 0,1 0 0,0-1 0,-1 1 0,1-1 0,0 0 1,0 1-1,-1-1 0,1-1 0,0 1 0,0 0 0,-1-1 0,1 1 0,0-1 0,3-1 0,0 1-3,1-1 10,-1 1 0,0 0 0,1 1 0,-1 0 1,1 0-1,-1 0 0,1 1 0,-1 0 0,1 0 0,-1 0 0,0 1 0,1 0 0,-1 0 0,0 1 0,0 0 0,-1 0 0,1 0 0,6 5 0,69 47 1,-79-53-3,0-1 1,0 1-1,0 0 0,0 0 0,0 0 0,0 0 0,-1 0 0,1 0 0,-1 0 1,1 0-1,-1 1 0,0-1 0,0 1 0,0-1 0,1 5 0,-2-7 42,13 15-52,-13-14 0,-1-7-1,0 0 9,-1 0-1,0 1 1,0-1-1,-1 0 1,-4-6-1,-43-86-55,43 90 48,5 6 4,0 0-1,1 0 0,-1 0 0,1 0 1,-1 0-1,1 0 0,0-1 0,0 1 1,-2-4-1,3 6 0,0-1 0,0 0 0,0 1 0,0-1 0,0 0 0,-1 0 0,1 1 0,0-1 0,-1 0 0,1 1 0,-1-1 0,1 1 0,0-1 0,-1 0 1,1 1-1,-1-1 0,1 1 0,-1-1 0,0 1 0,1 0 0,-1-1 0,0 1 0,1 0 0,-1-1 0,0 1 0,1 0 0,-1 0 0,0-1 0,1 1 0,-1 0 0,0 0 0,0 0 0,-1 0 0,-20 2-133,21-2 133,0 0 1,-1 1-1,1-1 1,0 0-1,0 0 1,-1 0-1,1 0 0,0 0 1,0 0-1,0-1 1,-1 1-1,1 0 1,0-1-1,0 1 1,0 0-1,0-1 1,-2 0-1,-11-3 22,14 4 50,-4 10-56,3-10-12,1 1 1,-1-1-1,1 1 0,0-1 0,-1 1 1,1-1-1,0 1 0,-1-1 0,1 1 1,0-1-1,0 1 0,0 0 0,0-1 1,0 1-1,0 0 0,-1-1 0,1 1 1,0-1-1,1 1 0,-1 0 0,0-1 1,0 1-1,0-1 0,0 1 0,0 0 1,1 0-1,1 2-2,4 6-2,0 0-1,1 0 0,0-1 1,8 7-1,42 29 58,-56-43-49,-1-1 0,0 1 0,1-1 0,-1 1 0,0-1 0,1 1 0,-1-1 0,1 0 0,-1 1 0,1-1 0,-1 0 0,1 1 0,-1-1 0,1 0 0,-1 0 0,1 1 0,-1-1 0,1 0 0,0 0 0,-1 0 0,1 0 0,-1 0 0,1 0 1,0 0-1,-1 0 0,1 0 0,-1 0 0,1 0 0,-1 0 0,1-1 0,0 1 0,-1 0 0,1 0 0,-1 0 0,1-1 0,-1 1 0,1 0 0,-1-1 0,1 1 0,-1 0 0,0-1 0,1 1 0,-1-1 0,1 1 0,-1-1 0,0 1 0,1-1 0,-1 1 0,0-1 0,7-8 7,-6 8 56,4-3-65,-1-2 1,0 1-1,0 0 0,0-1 1,3-6-1,-7 11-3,1-2 3,0 0 0,0 0 0,0 0 0,-1 0 0,1-1 0,-1 1-1,0 0 1,0 0 0,0 0 0,0-1 0,-1 1 0,0-3 0,0-3 2,1 8 33,-10-16-51,9 22 18,1-1-1,-1 0 1,1 1 0,0-1 0,0 0-1,0 1 1,0-1 0,1 0 0,0 1-1,0-1 1,0 0 0,0 0 0,1 0-1,-1 0 1,1 0 0,4 6 0,-5-9 28,14 9-22,-13-8 50,2 16 220,-4-27-270,0 0-1,0 1 1,1-1-1,0 0 0,1 0 1,3-12-1,-4 16-14,-6 23 42,4 9-122,1-24 7,0 0-1,0 0 0,0 0 1,0 0-1,0 0 1,-1 0-1,1 0 0,-1 0 1,0 0-1,0 0 1,0 0-1,0 0 1,-3 4-1,-16 17-1578,12-20 721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9:39.418"/>
    </inkml:context>
    <inkml:brush xml:id="br0">
      <inkml:brushProperty name="width" value="0.2" units="cm"/>
      <inkml:brushProperty name="height" value="0.2" units="cm"/>
      <inkml:brushProperty name="color" value="#FF0066"/>
    </inkml:brush>
  </inkml:definitions>
  <inkml:trace contextRef="#ctx0" brushRef="#br0">0 512 236,'0'0'347,"0"-29"879,0 28-1220,0 0 1,0 0-1,0 0 1,0 0-1,0 0 0,0 0 1,1 0-1,-1 0 1,0 0-1,0 0 0,1 0 1,-1 0-1,1 0 1,-1 1-1,1-1 1,-1 0-1,1 0 0,-1 0 1,1 1-1,0-1 1,-1 0-1,1 1 1,0-1-1,0 1 0,-1-1 1,1 0-1,0 1 1,0 0-1,1-1 1,34-31 169,-35 31-157,1-2 28,-2 3-47,1-1 0,-1 1 1,0-1-1,0 1 0,0-1 0,0 1 0,0 0 0,1-1 0,-1 1 0,0-1 0,0 1 0,1 0 0,-1-1 0,0 1 1,1 0-1,-1-1 0,0 1 0,1 0 0,-1 0 0,0-1 0,1 1 0,-1 0 0,1 0 0,-1 0 0,1-1 0,-1 1 1,0 0-1,1 0 0,-1 0 0,1 0 0,-1 0 0,1 0 0,-1 0 0,1 0 0,-1 0 0,0 0 0,1 0 0,0 1 1,1-1-3,-2-2 3,1 0 0,-1 1 0,1-1 0,0 0 0,0 1 1,0-1-1,0 1 0,0 0 0,0-1 0,0 1 0,0 0 1,1 0-1,-1-1 0,3 0 0,0-2 4,16-14 15,-17 15-15,15-3 10,-16 5-5,0-3-17,0 0-1,0 0 0,0 0 1,0 1-1,0-1 1,1 1-1,0-1 0,-1 1 1,1 0-1,1 0 1,3-4-1,-2 3-3,8-15-23,-13 18 16,2-1-86,-1-1 102,0 1 1,1-1 0,-1 1 0,1 0-1,0 0 1,0-1 0,0 1 0,0 1-1,4-5 1,-5 6-4,4-1-27,4-18 9,-1-2 25,-6 8-77,-1 9 69,-1 0 0,1 1-1,0-1 1,0 0 0,0 1-1,1-1 1,-1 1-1,1-1 1,0 1 0,3-5-1,12-28-97,-8 14-417,-4-20 657,-5 2 275,0 38-195,-6-4-223,6 6 6,0-1 1,0 0 0,-1 1-1,1-1 1,0 0 0,-1 1-1,1-1 1,-1 1 0,1-1-1,0 1 1,-1-1 0,1 1-1,-1-1 1,0 1 0,1-1-1,-1 1 1,1 0 0,-1-1-1,-1 1 1,-10-5 41,0 5 195,0 2-226,-16 12-19,12-5-7,-10 7 22,6 8 27,19-23-31,0-1 0,1 1 0,-1 0 0,0 0 0,1 0 0,-1 0 0,1 0 0,-1 0 0,1-1-1,0 1 1,-1 0 0,1 0 0,0 1 0,0-1 0,-1 0 0,1 0 0,0 0 0,0 0-1,0 0 1,0 0 0,1 0 0,-1 0 0,0 0 0,1 1 0,-13 32 13,12-32-22,0 0 1,0 0-1,0 0 1,0 0-1,0 0 1,0 1-1,1-1 1,-1 0-1,1 0 1,0 3-1,4 20 24,-4-18-13,0 0 0,0 1 0,1-1 0,4 10 0,-2-2-29,6 22 49,-9-35-8,0-1-1,1 1 1,-1-1 0,1 1-1,-1-1 1,1 1-1,0-1 1,-1 0 0,1 0-1,0 0 1,0 0-1,0 0 1,0 0 0,0-1-1,0 1 1,2 0-1,4 2 28,-7-3-37,1 1 0,0 0 1,-1 0-1,1-1 0,0 1 1,0-1-1,-1 0 0,1 1 1,0-1-1,0 0 0,2 0 1,-1 0 14,-2 0 10,1 1-12,1-1 0,-1 1-1,1 0 1,-1-1 0,1 0 0,-1 1 0,1-1 0,2 0 0,60-13 246,-14-12-220,-4 13-16,-27 4 3,-15 5-33,0 1-1,0 0 1,1 0 0,-1 0 0,1 0 0,0 1 0,0 0 0,-1 0 0,1 1-1,8 0 1,8-12 21,-16 7-13,-6 4-7,1 1 0,-1-1 0,0 1 0,0 0-1,1-1 1,-1 1 0,0-1 0,1 1 0,-1 0 0,1-1 0,-1 1 0,0 0 0,1-1-1,-1 1 1,1 0 0,-1 0 0,1 0 0,-1-1 0,1 1 0,-1 0 0,1 0 0,-1 0-1,1 0 1,-1 0 12,0 0 0,0 0-1,0 0 1,0 0 0,1 0-1,-1 0 1,0-1 0,0 1 0,0 0-1,0 0 1,0 0 0,0 0-1,-2 4 110,-17-1-82,-2 12-31,-30 18 5,33-15-5,17-13-5,1-3-3,-12 10 3,9-10-3,0-3-1,-12 11-1,-18 23 22,26-25-16,2 0 1,-1 0 0,1 0 0,0 1-1,0-1 1,-4 15 0,9-22-4,0 0 1,-1 0-1,1 0 0,0-1 1,0 1-1,-1 0 0,1 0 1,-1 0-1,1-1 0,0 1 1,-1 0-1,0-1 0,1 1 1,-1 0-1,1-1 0,-2 2 1,1-2-2,1 1 1,-1-1 0,1 0 0,0 1 0,-1-1 0,1 1-1,-1-1 1,1 1 0,0-1 0,0 1 0,-1-1 0,1 1-1,0-1 1,0 1 0,-1-1 0,1 1 0,0 0 0,0-1-1,0 1 1,0-1 0,0 1 0,0-1 0,0 1 0,0 0-1,-1 6 11,0 0-1,-1 0 1,1-1 0,-1 1-1,-4 7 1,-2 10 1,3-13-14,3-8 1,0 0 0,0 1 0,1-1 0,0 1 0,-1-1 0,1 1 0,1 0 0,-1-1 0,0 1 0,1 0 0,0 0 0,0-1 0,0 5 0,6 33 67,-5-34-49,-1 1 0,1 0-1,0-1 1,1 1 0,0-1-1,0 0 1,5 12 0,-6-18 0,0 1 1,0 0-1,1 0 1,-1 0 0,1-1-1,-1 1 1,1 0-1,-1-1 1,1 0-1,0 1 1,0-1 0,0 0-1,0 0 1,0 0-1,0 0 1,0 0 0,0 0-1,0-1 1,0 1-1,1-1 1,2 1-1,0-1 19,-1 1 0,1 0-1,0 1 1,-1-1 0,1 1-1,-1 0 1,1 0-1,4 3 1,-4-2-42,0-1 0,0 1-1,1-1 1,-1 0 0,1 0 0,-1-1 0,1 1-1,9 0 1,-8-2 10,-1 1-1,0 0 1,1 0 0,-1 1 0,0 0-1,0 0 1,0 0 0,9 5-1,19-11 69,-24 0-57,1 0-1,-1 0 1,0-1-1,-1 0 0,1-1 1,-1 0-1,0-1 1,-1 0-1,0 0 1,0-1-1,0 0 0,8-10 1,-11 12-35,0-3 2,-5 8 17,0 1 0,0 0 0,0-1 1,0 1-1,0 0 0,1-1 0,-1 1 0,0 0 1,0-1-1,0 1 0,0 0 0,1 0 0,-1-1 1,0 1-1,0 0 0,0 0 0,1-1 0,-1 1 1,0 0-1,1 0 0,-1 0 0,0-1 1,0 1-1,1 0 0,-1 0 0,0 0 0,1 0 1,-1 0-1,0 0 0,1 0 0,0 0 0,-3 0-2,4-1-1,-2 1 4,1-1-1,-1 0 1,1 0 0,-1 0 0,1 1 0,-1-1-1,1 0 1,-1 0 0,0 0 0,0 0 0,1 0-1,-1 0 1,0 1 0,0-1 0,0 0 0,0 0-1,0 0 1,0-1 0,0 0 23,-6 20-1485,-14-27-707,7-4 1192</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19.332"/>
    </inkml:context>
    <inkml:brush xml:id="br0">
      <inkml:brushProperty name="width" value="0.2" units="cm"/>
      <inkml:brushProperty name="height" value="0.2" units="cm"/>
      <inkml:brushProperty name="color" value="#FF0066"/>
    </inkml:brush>
  </inkml:definitions>
  <inkml:trace contextRef="#ctx0" brushRef="#br0">74 692 84,'-6'-4'508,"-1"0"1,1 0-1,-1 1 0,0 1 1,-13-5-1,-1 3 3258,23-2-3321,-1 4-421,0 0 0,1 0 0,-1 0 0,1 0 0,0 0 1,-1 0-1,1 1 0,0-1 0,0 1 0,0-1 0,0 1 0,0 0 1,0 0-1,1 0 0,3-2 0,40-10 202,-39 11-216,257-62-215,-34-17-82,-189 64 379,-1-3 1,-1-1-1,53-37 0,-87 53-54,1 1 0,-1-1 0,0-1 0,0 1 0,0-1-1,-1 1 1,0-1 0,0 0 0,0-1 0,-1 1 0,0-1 0,0 1 0,0-1 0,-1 0 0,0 0-1,-1 0 1,0-1 0,0 1 0,0 0 0,-1 0 0,0 0 0,0-1 0,-1 1 0,0 0 0,0 0-1,-1 0 1,0 0 0,0 0 0,-1 0 0,1 0 0,-6-8 0,-1-2 314,-1-2 235,0 2 1,-22-30 0,30 44-538,0 0 1,-1 1 0,1-1 0,-1 0-1,1 1 1,-1-1 0,0 1-1,0 0 1,0 0 0,-1 0-1,1 0 1,0 1 0,-1-1 0,1 1-1,-1 0 1,1 0 0,-1 0-1,0 0 1,1 1 0,-1-1-1,-6 1 1,4 3-33,1-1 0,0 1 0,0 0-1,0 1 1,1-1 0,-1 1 0,1 0 0,-1 0-1,1 0 1,0 1 0,1-1 0,-5 8 0,5-8-21,-6 9-2,1 0-1,0 1 1,1 0-1,0 0 1,1 1-1,1 0 0,0 0 1,1 0-1,0 1 1,-1 27-1,2 9 51,7 98 0,-2-111 90,2-1 64,2 0 0,13 45-1,4 20-314,-19-76 183,1 1 1,1 0-1,20 50 0,-9-39 558,-15-39-731,-1 1 94,0-1-1,0 0 1,0 1-1,0-1 1,0 0 0,0 0-1,0 0 1,0 0-1,0 0 1,0 0-1,0 0 1,0 0-1,0 0 1,0-1 0,0 1-1,0 0 1,0-1-1,0 1 1,0 0-1,0-1 1,0 1-1,-1-1 1,1 1 0,0-1-1,0 0 1,-1 1-1,1-1 1,0-1-1,35-39 176,41-62-1,44-70-11,-115 163-220,-6 8 29,1 0-1,-1 1 1,1-1-1,0 0 0,0 1 1,-1-1-1,1 1 1,1-1-1,-1 1 1,0-1-1,0 1 0,0-1 1,1 1-1,-1 0 1,1 0-1,-1 0 0,1 0 1,2-1-1,-3 2 35,-1 1-1,1 0 0,-1-1 1,1 1-1,0 0 0,-1 0 1,0-1-1,1 1 1,-1 0-1,1 0 0,-1 0 1,0 0-1,0 0 0,1 0 1,-1 0-1,0-1 1,0 1-1,0 0 0,0 2 1,3 36 305,0-1 156,5 0 13,-7-25-419,2 0-1,0 0 0,0 0 1,1-1-1,1 1 0,0-1 0,1 0 1,9 14-1,-5-11 60,1 0-1,0-1 1,2-1-1,-1 0 1,26 19-1,-35-29-79,1-1-8,1 0-84,0 0 0,1 0 1,-1-1-1,0 1 0,1-1 1,-1 0-1,1-1 0,-1 1 1,1-1-1,0-1 0,-1 1 1,1-1-1,-1 1 1,1-2-1,-1 1 0,0 0 1,1-1-1,-1 0 0,0-1 1,0 1-1,0-1 0,0 0 1,-1 0-1,9-7 0,2 0-622,-13 8 397,1 1 0,0-1 0,-1 0 0,1 0 0,-1 0 0,0 0 0,0 0 0,0 0 0,2-3 0,0-3-894,0-1-1,-1 1 1,0 0 0,0-1 0,2-15 0,-3 15 963,2-8-1542</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19.675"/>
    </inkml:context>
    <inkml:brush xml:id="br0">
      <inkml:brushProperty name="width" value="0.2" units="cm"/>
      <inkml:brushProperty name="height" value="0.2" units="cm"/>
      <inkml:brushProperty name="color" value="#FF0066"/>
    </inkml:brush>
  </inkml:definitions>
  <inkml:trace contextRef="#ctx0" brushRef="#br0">1 82 928,'0'0'9162,"19"-5"-8299,232-40-518,-173 29-750,-68 13 285,-7 3 88,-1-1 0,1 1 0,0-1 0,-1 1-1,1 0 1,-1 0 0,1 0 0,0 0 0,4 1 0,3-6-78,1-2-162,-106 40-8807,83-31 8180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20.032"/>
    </inkml:context>
    <inkml:brush xml:id="br0">
      <inkml:brushProperty name="width" value="0.2" units="cm"/>
      <inkml:brushProperty name="height" value="0.2" units="cm"/>
      <inkml:brushProperty name="color" value="#FF0066"/>
    </inkml:brush>
  </inkml:definitions>
  <inkml:trace contextRef="#ctx0" brushRef="#br0">40 66 748,'-14'12'643,"-11"11"3623,27-21-4159,0-1 0,0 0 1,0 1-1,1-1 1,-1 0-1,0 0 1,1 0-1,-1 0 1,0-1-1,1 1 1,-1-1-1,1 1 1,0-1-1,4 0 1,41-4 446,-33 2-454,121-13 281,-123 13-389,1-1-1,-1 0 1,24-10-1,-35 12 1,18-4-285,-17 4 113,-1 0-1,1 1 0,-1-1 1,1 0-1,-1 0 1,1 0-1,-1 0 0,0-1 1,0 1-1,0-1 0,4-2 1,39-34-3893,-36 26 3060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20.930"/>
    </inkml:context>
    <inkml:brush xml:id="br0">
      <inkml:brushProperty name="width" value="0.2" units="cm"/>
      <inkml:brushProperty name="height" value="0.2" units="cm"/>
      <inkml:brushProperty name="color" value="#FF0066"/>
    </inkml:brush>
  </inkml:definitions>
  <inkml:trace contextRef="#ctx0" brushRef="#br0">412 86 80,'13'-16'6185,"-10"16"-5737,6 0-248,1-2 0,-1 1-1,1-1 1,-1-1 0,12-4-1,17-5-184,-4 1-196,-20 6 90,0 1-1,21-4 1,24-7 224,-56 15 28,17 0 213,-26 1-403,0 0 0,-1 0 0,1 1 0,0-1 0,-6 4-1,-20 4-179,-10-2 22,15-2 146,0-2 1,-30 1 0,6 2 198,42-4-147,0 0 0,-1-1 0,1 0 0,-18-2 0,0 2 1225,25-1-1210,0 1 1,1 0-1,-1-1 0,1 1 0,-1 0 1,1 0-1,-1 0 0,1 0 0,0 0 0,0 0 1,-1 1-1,1-1 0,0 0 0,0 1 1,0-1-1,0 0 0,0 1 0,1-1 1,-1 1-1,0 0 0,0 2 0,-1 0 39,-1 3 76,0 0 0,1 0 0,0 0 1,0 0-1,0 12 0,-3 6 222,-60 258 2356,63-275-2678,1-1 1,-1 1-1,1 0 0,1 0 0,0 0 1,0 8-1,63-22 283,-61 6-302,0-1 0,0 1 1,0 0-1,-1-1 0,1 1 0,0-1 1,0 0-1,0 0 0,-1 0 0,1 0 1,3-2-1,6-3 51,24-9 90,6-2-190,2 1-1,51-12 1,-52 23-28,-39 5 31,-1 3-15,0 0-1,0-1 1,1 1-1,0 0 1,-1-1 0,1 1-1,0-1 1,0 0-1,4 2 1,20 17-115,-22-15 147,1 0 0,-1 1 0,0 0-1,0 0 1,0 1 0,-1-1 0,-1 1 0,6 15 0,-2-1 72,-2 1-1,-1 0 1,0 0 0,-2 0 0,0 0-1,-3 28 1,-1-18-152,-1 0 0,-3 0 1,-15 56-1,11-51 163,8-27-52,-1 1 1,-1-1-1,0 1 1,-9 15 0,8-21 13,-1 0 1,0 0-1,0 0 0,-1-1 1,0 1-1,0-2 1,0 1-1,0-1 1,-1 0-1,-15 5 1,21-8-40,-16 6 3,0-1-1,-1-1 0,1-1 1,-1 0-1,0-1 0,-27 0 1,-115-7 444,82-5-369,45 4 3,-46-1 1,42 2-166,52-64-12254</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24.326"/>
    </inkml:context>
    <inkml:brush xml:id="br0">
      <inkml:brushProperty name="width" value="0.2" units="cm"/>
      <inkml:brushProperty name="height" value="0.2" units="cm"/>
      <inkml:brushProperty name="color" value="#FF0066"/>
    </inkml:brush>
  </inkml:definitions>
  <inkml:trace contextRef="#ctx0" brushRef="#br0">152 45 224,'2'-1'151,"-1"0"0,0 0 0,1 0-1,-1-1 1,0 1 0,1 0 0,-1-1 0,0 1 0,0-1 0,0 1 0,0-1-1,0 1 1,-1-1 0,6-15 3500,-23 8-2313,20 19-1211,0 0 0,-1 0 0,0 1 0,-1-1 0,0 0 0,-1 13 0,-7 68 648,2-31-235,-6 80 1685,-47 223 0,42-266-1415,-5 177 1,17-206-619,2-23-34,1-1 1,2 0-1,10 67 1,-6-80-103,-46-114-14042,22 42 11934</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25.382"/>
    </inkml:context>
    <inkml:brush xml:id="br0">
      <inkml:brushProperty name="width" value="0.2" units="cm"/>
      <inkml:brushProperty name="height" value="0.2" units="cm"/>
      <inkml:brushProperty name="color" value="#FF0066"/>
    </inkml:brush>
  </inkml:definitions>
  <inkml:trace contextRef="#ctx0" brushRef="#br0">1117 76 152,'0'0'499,"-3"-2"-205,-59-27 5997,60 28-6057,0 1-1,0-1 1,0 0-1,0 0 1,1 0-1,-1 0 1,0 0-1,0 0 1,1 0-1,-1-1 1,0 1-1,1-1 1,0 1-1,-1-1 1,-2-4 1098,3 3-1095,-5-11-136,5 9-227,4 7-113,7 0 96,0 1 1,1-2 0,-1 1-1,1-1 1,-1-1 0,19-1-1,-16 1 107,86-2 212,100 5-190,-169 0-48,0 3 1,0 0-1,-1 2 0,41 15 1,105 58 212,-136-63-63,-28-11-49,1-1 0,-1 1-1,0 1 1,-1 0-1,1 1 1,-2 0 0,1 0-1,-1 1 1,11 16-1,-7-7-48,-2 0 0,0 1 0,-1 1 0,12 39 0,-17-41 135,-1 1 0,-2 0 1,0 0-1,-1 27 1,3 22-330,-3-45 403,-1 1-1,-1 0 1,-1 0 0,-1-1-1,-2 1 1,0-1-1,-1 0 1,-15 35 0,10-30-283,0-1 0,-2 0 1,-1-1-1,-2 0 0,0-1 1,-2-1-1,0-1 0,-2 0 1,-31 29-1,-2 1 332,41-40-150,-1 0 0,0-1 0,-1-1 0,-1 0-1,-27 18 1,-38 10-317,-133 47 0,-90 8 167,81-28-96,-321 68 53,500-125 67,1 2 0,-77 32 1,109-39-20,1 0 1,-1 0 0,1 1-1,-14 11 1,21-15-93,61-31-10381,-55 27 10231,6-6-644</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26.886"/>
    </inkml:context>
    <inkml:brush xml:id="br0">
      <inkml:brushProperty name="width" value="0.2" units="cm"/>
      <inkml:brushProperty name="height" value="0.2" units="cm"/>
      <inkml:brushProperty name="color" value="#FF0066"/>
    </inkml:brush>
  </inkml:definitions>
  <inkml:trace contextRef="#ctx0" brushRef="#br0">430 888 164,'0'-27'1028,"3"20"-775,-2-1 0,1 1 0,-1-1 0,0 0 0,0 1 0,-1-1 0,0 0 0,0 1 0,-1-1 0,0 0 0,-1 1 0,0-1 0,0 1 0,-4-11 0,2 10-84,0-1 0,0 0 0,-1 1 0,-1 0 0,1 0-1,-1 1 1,-1-1 0,1 1 0,-12-9 0,3-2 58,12 14-168,0 0 0,0 0 0,-1 0 0,1 0 0,-1 1 0,0-1 0,1 1 0,-2 0 0,1 0 0,0 0 0,0 1 0,-10-4 0,8 4-44,0 1 0,-1 0 0,1 0 0,-1 1 0,1-1 0,-1 1 0,1 1 0,-1-1 0,1 1-1,-1 1 1,1-1 0,0 1 0,-1 0 0,1 0 0,0 1 0,-11 6 0,3 1 5,1 1 1,0 0-1,0 1 0,1 0 1,1 1-1,0 1 0,0-1 1,2 2-1,0-1 0,0 2 1,2-1-1,-1 1 0,2 0 0,0 0 1,1 1-1,-4 27 0,8-16-13,0 1 0,2-1-1,2 0 1,0-1 0,2 1-1,14 49 1,-18-75-6,-1 0 0,1 0 0,-1 0 0,1 0 0,-1 0 0,1 0 0,0 0 0,0 0 0,0-1 0,0 1 0,0 0 0,1-1 0,-1 1 0,0 0 0,1-1 0,0 1 0,-1-1 0,1 0 0,-1 0 0,1 1 0,0-1 0,0 0 0,0-1 0,0 1 0,0 0 0,0 0 0,0-1 0,0 1 0,0-1 0,0 0 0,3 1 0,-1-1 4,1 0 9,0 0-1,-1 0 0,1 0 0,-1-1 0,1 0 0,0 0 0,-1 0 0,0-1 1,1 1-1,-1-1 0,4-2 0,49-30 39,-37 22-26,-14 9-11,1-1 0,0 0-1,-1-1 1,0 1-1,0-1 1,0-1-1,0 1 1,-1-1-1,0 0 1,8-12-1,1-5 22,-11 19-41,0-1 1,0 1 0,-1-1 0,0 0 0,0 0 0,0 0 0,2-10-1,2-11-31,4-13-19,9-67 0,-16 55 83,-2 23 118,8-46 0,-8 72 48,-1 7-15,0 20 161,2 52 539,2-14-989,-4-42 41,2 0 0,0 0 0,1-1 0,11 40 0,-3-29 28,-9-22 40,1-1-1,0 1 0,0-1 1,1 0-1,0 0 0,1-1 1,-1 1-1,11 10 0,-13-14 86,2-1-1,-1 0 1,0 0 0,1 0-1,-1-1 1,1 1 0,0-1-1,0 0 1,0 0-1,0 0 1,0-1 0,0 0-1,0 1 1,1-1 0,-1 0-1,0-1 1,1 1-1,8-1 1,-7-1-59,0 0 0,0 0 0,0 0-1,0-1 1,-1 0 0,1 0 0,-1 0 0,1-1-1,-1 1 1,0-1 0,0-1 0,0 1 0,7-7-1,-6 5-16,7-6 18,0 0-1,-1-1 1,0 0-1,-1-1 1,-1 0-1,0-1 1,-1 0-1,10-19 1,-3-7-110,-2-1 0,-2 0-1,13-76 1,-17 46-56,0-105 0,-13-238-1301,3 395 1611,-2 25-267,-3 28 24,-7 90 1055,10-72-1043,3 0 0,2 1 1,13 83-1,4-43 286,17 97 564,-30-164-918,1-1 0,18 44 0,-14-41-46,13 52 0,-12-47-104,-10-31 155,1-2-209,0 0 252,0-1 1,0 1-1,0-1 1,0 0-1,0 1 1,0-1-1,0 0 1,-1 0-1,1 0 1,2-2-1,13-18-962,-13 17 621,0-1-1,0 1 1,-1-1-1,1 0 1,-1-1-1,0 1 1,-1 0-1,1-1 1,-1 0 0,0 1-1,0-1 1,-1 0-1,0 0 1,1-7-1,-1-13-627,-1 11 60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27.246"/>
    </inkml:context>
    <inkml:brush xml:id="br0">
      <inkml:brushProperty name="width" value="0.2" units="cm"/>
      <inkml:brushProperty name="height" value="0.2" units="cm"/>
      <inkml:brushProperty name="color" value="#FF0066"/>
    </inkml:brush>
  </inkml:definitions>
  <inkml:trace contextRef="#ctx0" brushRef="#br0">87 187 1276,'-10'2'324,"0"0"-1,0-1 1,1 0 0,-12-1-1,-6-2 3910,35-16-3554,-4 16-668,0-1 0,1 1 0,0 0 0,-1 0 0,1 1 0,0 0 0,0-1 0,0 2-1,0-1 1,9 0 0,21-4-22,-17 1-20,317-59-198,-137 38 309,-176 22-13,37-10 0,-9 2 127,-44 10-147,-1-1 0,1 0 1,-1 0-1,0-1 1,7-3-1,-9 4 49,1 0 1,-1 0-1,1 0 0,-1 1 1,1-1-1,0 1 0,-1 0 1,1 0-1,5-1 1306</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27.928"/>
    </inkml:context>
    <inkml:brush xml:id="br0">
      <inkml:brushProperty name="width" value="0.2" units="cm"/>
      <inkml:brushProperty name="height" value="0.2" units="cm"/>
      <inkml:brushProperty name="color" value="#FF0066"/>
    </inkml:brush>
  </inkml:definitions>
  <inkml:trace contextRef="#ctx0" brushRef="#br0">233 226 332,'3'-3'435,"5"-7"-138,-6 7-27,1 1 81,0-1-126,0-1 0,1 0 0,-1 1-1,-1-1 1,1 0 0,-1 0 0,1-1 0,-1 1 0,0 0 0,0-1 0,-1 0 0,0 1 0,0-1 0,0 0-1,0 1 1,0-1 0,-1 0 0,0-6 0,-1 2 71,0 0-1,0 0 1,-1 0 0,0 0 0,-1 0-1,0 0 1,0 1 0,-8-15-1,9 21-235,1 0 0,-1 1-1,1-1 1,-1 1-1,1-1 1,-1 1 0,0-1-1,0 1 1,0 0 0,0 0-1,0 0 1,0 0-1,0 0 1,0 0 0,-4 0-1,-32-4 426,31 6-452,1 0 0,-1 1 1,1-1-1,0 2 1,-1-1-1,1 0 1,0 1-1,1 0 0,-1 1 1,0-1-1,1 1 1,0 0-1,0 1 1,0-1-1,-7 9 0,1-1 46,1 0-1,0 1 0,1 0 1,1 0-1,-12 25 0,15-22-115,2-1-1,-1 1 0,2 0 0,0-1 1,1 1-1,1 0 0,2 25 0,-1 3-228,-1-35 199,0 32 33,1 0-1,13 80 1,14-41-778,-28-79 802,1 0-1,-1-1 1,1 1-1,-1-1 1,1 1-1,-1-1 1,1 1-1,0-1 1,-1 0-1,1 1 1,0-1-1,-1 0 1,1 1-1,0-1 1,-1 0-1,1 0 1,0 1 0,0-1-1,-1 0 1,1 0-1,0 0 1,0 0-1,-1 0 1,1 0-1,0 0 1,0-1-1,-1 1 1,1 0-1,0 0 1,1-1-1,19-7-47,-6-1 106,0-2-1,0 0 1,-1-1 0,-1-1 0,0 0 0,-1 0 0,0-1-1,-1-1 1,-1 0 0,9-17 0,-10 16 208,-2 0 0,0-1 0,-1 0 0,-1-1 0,0 1 0,2-19 0,-2-3-129,-1-65 1,1 36 31,12 179-453,4-13 43,18 11 355,-8-20-102,-29-83-241,1-1 0,1 0-1,-1 0 1,1 0 0,0 0-1,5 5 1,-7-9-184,-2-1 406,1 0-1,-1 0 0,0 0 0,0 0 1,1 1-1,-1-1 0,0 0 1,0 0-1,0 0 0,0 1 0,1-1 1,-1 0-1,0 0 0,0 1 0,0-1 1,0 0-1,0 0 0,0 1 1,0-1-1,1 0 0,-1 1 0,0-1 1,0 0-1,0 0 0,0 1 1,0-1-1,-1 1 0,2-1-90,-1 1 1,0 0-1,0 0 0,0 0 1,0-1-1,1 1 0,-1 0 1,0 0-1,1 0 0,-1-1 1,0 1-1,1 0 0,-1-1 1,1 1-1,-1 0 0,1-1 1,0 2-1,3 0 28,-1 0-229,0 0 0,0 0 1,0 0-1,0 0 0,0-1 0,0 1 1,1-1-1,-1 0 0,0 0 0,1 0 0,-1 0 1,1-1-1,-1 0 0,1 1 0,-1-1 1,6-1-1,14-2-912</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29.077"/>
    </inkml:context>
    <inkml:brush xml:id="br0">
      <inkml:brushProperty name="width" value="0.2" units="cm"/>
      <inkml:brushProperty name="height" value="0.2" units="cm"/>
      <inkml:brushProperty name="color" value="#FF0066"/>
    </inkml:brush>
  </inkml:definitions>
  <inkml:trace contextRef="#ctx0" brushRef="#br0">50 229 180,'-21'-52'771,"16"45"-536,2-1 0,-1 0-1,1 0 1,0-1 0,1 1 0,0-1 0,0 1 0,-1-15 0,3-66 5127,-1 94-5276,1 20 53,0 0 1,2 0-1,0 0 1,2 0 0,11 41-1,2 20 335,-7-1 580,0 121 0,-22 85-719,-1-118-196,13-172-118,-2 34-4,2-32-10,0-1-1,0 0 1,0 0 0,0 0 0,0 0-1,0 0 1,1 0 0,-1 0 0,1 0-1,0 0 1,0 0 0,-1 0 0,3 2 184,-3-1 213,0 0-1,0 0 1,0 0-1,0 1 1,1-1-1,-1 0 1,1 0 0,0 0-1,0 0 1,2 3-1,0-4-419,0 1-1,0-1 1,1-1-1,-1 1 1,1 0-1,-1-1 1,1 1-1,0-1 1,0 0-1,0 0 1,5 0 0,54 1 17,-21-1 7,47-2 72,176-24 0,-242 22-64,204-32 2,-184 26-57,-33 7 68,-1-1 1,0 2-1,1-1 1,15 1 913,-32 1-1099,-21 8-3019</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9:22.731"/>
    </inkml:context>
    <inkml:brush xml:id="br0">
      <inkml:brushProperty name="width" value="0.2" units="cm"/>
      <inkml:brushProperty name="height" value="0.2" units="cm"/>
      <inkml:brushProperty name="color" value="#FF0066"/>
    </inkml:brush>
  </inkml:definitions>
  <inkml:trace contextRef="#ctx0" brushRef="#br0">894 101 208,'1'0'64,"0"-1"1,-1 0-1,1 1 0,0-1 1,0 0-1,-1 0 0,1 1 1,0-1-1,-1 0 0,1 0 0,-1 0 1,1 0-1,-1 0 0,1 0 1,-1 0-1,0 0 0,1 0 1,-1 0-1,0-2 0,0 3 32,2-4 393,11-74 11435,-14 78-11928,0 1 1,-1-1-1,1 0 1,0 1 0,0-1-1,0 1 1,0-1-1,0 1 1,0-1 0,0 1-1,0 0 1,1 0-1,-1-1 1,0 1 0,0 0-1,1 0 1,-1 0-1,0 0 1,0 1 0,-57 106-201,-32 76 357,20-43 476,-23 87-104,34-56-218,16-40 160,-109 226 0,132-320-418,3-4 30,-1-1-1,-34 45 0,46-70-71,-13 16 218,-17 27 0,33-47-128,0 0 0,0 0 0,0 0 0,0-1 0,-1 1 0,0-1 1,1 0-1,-1 0 0,0 0 0,-8 3 0,7-3-39,-13-9 100,16 4-155,0 1 0,1 0 0,-1-1 0,0 1 1,1-1-1,-1 0 0,1 1 0,-1-1 0,1 0 0,0 0 1,0 0-1,0 0 0,-1-3 0,-13-34-55,6 14-91,0-1-435,0 0 1,2-1-1,-6-40 1,13 63 134,-1 1 1,0-1-1,0 0 0,0 1 1,-1-1-1,1 1 1,-1-1-1,1 1 1,-4-4-1,4 6 508</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30.129"/>
    </inkml:context>
    <inkml:brush xml:id="br0">
      <inkml:brushProperty name="width" value="0.2" units="cm"/>
      <inkml:brushProperty name="height" value="0.2" units="cm"/>
      <inkml:brushProperty name="color" value="#FF0066"/>
    </inkml:brush>
  </inkml:definitions>
  <inkml:trace contextRef="#ctx0" brushRef="#br0">138 308 64,'-3'1'126,"1"0"0,-1 0 1,1 0-1,-1 0 0,1 0 0,-1-1 0,0 1 0,1-1 1,-1 0-1,-23-3 5547,26 2-5677,0 0 0,0 0 1,0 0-1,0 0 0,1 0 1,-1 0-1,0 0 0,1 0 1,-1 0-1,0 0 0,1 1 1,-1-1-1,1 0 0,0 0 1,-1 0-1,1 1 0,0-1 1,-1 0-1,1 1 0,0-1 1,0 1-1,0-1 0,-1 1 1,1-1-1,1 0 0,31-9 188,-1 1 70,-27 7-219,-1 0-1,1 0 0,-1 0 1,0-1-1,1 1 0,-1-1 1,0 0-1,-1 0 0,1-1 1,-1 1-1,1-1 0,-1 0 1,0 0-1,0 0 0,-1 0 1,1-1-1,-1 1 0,0-1 0,0 1 1,0-1-1,-1 0 0,0 1 1,0-1-1,0 0 0,0 0 1,-1-7-1,0 2 36,-1 0 1,0 0-1,-1 1 0,0-1 0,-1 1 1,0-1-1,-1 1 0,1 0 1,-2 0-1,1 0 0,-1 1 0,-1-1 1,1 1-1,-8-8 0,10 14-57,1 0 0,0 1 0,-1-1 0,0 0 1,1 1-1,-1-1 0,0 1 0,0 0 0,0 0 0,0 0 0,1 0 0,-7 0 0,8 1 92,-2 1 69,-5 4-97,1 0 1,-1 0-1,1 0 0,0 1 1,1 1-1,-1-1 0,1 1 1,1 0-1,-1 0 1,1 1-1,1-1 0,-1 1 1,1 0-1,-3 9 0,-3 7 88,1 1-1,1 0 0,-7 42 0,13-52-173,1-1-1,0 1 0,1-1 0,0 1 0,5 24 0,-3-29-21,0-1 0,0 1 0,1-1 1,0 0-1,1 0 0,0 0 0,1 0 0,10 15 0,-6-14 6,0-1-1,1-1 1,0 0 0,1 0 0,0-1-1,0 0 1,0-1 0,1 0 0,23 8-1,-28-12 10,1 0-1,-1-1 0,0 1 1,1-1-1,-1-1 1,1 1-1,-1-1 0,1-1 1,-1 1-1,1-1 0,-1-1 1,1 1-1,-1-1 0,0 0 1,0-1-1,0 0 0,0 0 1,0-1-1,-1 1 1,0-1-1,1-1 0,6-5 1,-3 0-9,0-1 0,-1 0 0,0 0 0,7-13 1,37-68 548,-45 78-396,0 0 0,0 1-1,1-1 1,1 2 0,13-15 0,-17 22-134,0-1 1,0 1-1,1 0 1,0 0-1,0 1 1,0 0-1,1 0 1,-1 0 0,1 1-1,0 0 1,0 1-1,8-2 1,-13 3-31,1 1 0,-1-1 0,0 1 0,1-1 0,-1 1 0,0 0 0,1 0 0,-1 1 0,1-1 0,-1 1 0,0 0 0,6 1 0,-6 1 16,0-1 0,1 0 0,-1 1 0,0 0 0,0-1 0,-1 1 1,1 1-1,-1-1 0,1 0 0,3 7 0,-1 1 62,1-1 0,-1 1 0,-1 0 0,0 0-1,-1 1 1,0-1 0,3 24 0,-3 3 69,-2 43 0,-2-42-585,2-37 479,-1-1 1,0 1-1,0-1 1,0 0-1,0 1 1,0-1-1,0 0 1,0 1-1,0-1 1,-1 0-1,1 1 1,0-1-1,-1 0 1,1 1-1,-1-1 1,0 0-1,1 0 1,-2 2-1,-4 5 643,25-65 1079,-12 30-1722,1 0 0,1 1 0,16-29 0,82-110-46,-93 146 61,1 2 1,0 0 0,1 1-1,1 0 1,0 2 0,30-21 0,-39 31-127,0 0 1,1 0-1,-1 1 1,0 0-1,16-3 1,-23 7 61,1-1 0,0 1 0,-1-1 0,1 1 1,-1 0-1,1 0 0,-1 0 0,1 0 0,-1 0 0,0 0 0,1 0 1,-1 0-1,0 0 0,0 0 0,1 1 0,-1-1 0,0 1 0,0 1 1,19 27-62,-9-7 229,-2 0 0,0 1 0,10 44 0,-16-55-191,0 1 0,-2 0 0,0 0 0,0-1 1,-2 1-1,1 0 0,-2 0 0,-5 24 0,2-12 85,1 1 0,1 0 0,1 0 0,3 36-1,-1-27 175,0-35-131</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30.824"/>
    </inkml:context>
    <inkml:brush xml:id="br0">
      <inkml:brushProperty name="width" value="0.2" units="cm"/>
      <inkml:brushProperty name="height" value="0.2" units="cm"/>
      <inkml:brushProperty name="color" value="#FF0066"/>
    </inkml:brush>
  </inkml:definitions>
  <inkml:trace contextRef="#ctx0" brushRef="#br0">840 102 500,'-2'-7'445,"0"1"0,1-1 0,-1 0 0,1 0 0,1 0 0,-1 0 0,2-8 0,-1 12-402,0 1 72,0 1-1,0 0 1,0 0-1,0-1 1,-1 1-1,1 0 1,0-1 0,0 1-1,-1 0 1,1 0-1,-1 0 1,1-1-1,-1 1 1,0 0 0,1 0-1,-1 0 1,0 0-1,0 0 1,0 0-1,1 0 1,-1 0 0,0 0-1,0 1 1,0-1-1,-1 0 1,-1 0-1,0-1 10,0 1 0,-1 1 0,1-1-1,-1 0 1,1 1 0,-1 0-1,-4 0 1,7 0-110,0 0-1,0 1 1,0-1 0,0 1-1,0-1 1,0 1 0,0-1-1,0 1 1,0 0 0,0-1-1,0 1 1,0 0 0,1 0-1,-1-1 1,0 1 0,1 0-1,-2 1 1,0 1 28,-98 83 473,89-75-495,1 1 0,0 0 0,1 1 0,0 0 0,1 0 0,1 1 0,0 0 0,1 0 0,0 0 0,1 1 0,1 0 0,0 0 0,1 0 0,-1 17 0,3-28-26,1-1 0,0 1 1,0 0-1,0-1 0,0 1 1,1 0-1,-1-1 0,1 1 1,0 0-1,0-1 0,0 1 1,1-1-1,-1 0 0,1 1 1,0-1-1,0 0 0,0 0 1,0 0-1,1 0 0,-1 0 1,1-1-1,-1 1 0,1-1 1,0 0-1,0 0 0,0 0 1,0 0-1,1 0 0,-1 0 1,6 1-1,-3-2 19,1-1 1,-1 1-1,0-1 1,0-1-1,0 1 1,1-1-1,-1 0 0,0 0 1,0-1-1,0 0 1,0 0-1,-1 0 1,1-1-1,6-4 1,9-4-52,-1-1 1,28-23-1,-42 30 29,1-1-1,-1 0 1,0-1-1,-1 0 0,1 0 1,-1 0-1,-1 0 1,1-1-1,6-15 1,-3 0 86,-2 0 0,6-29-1,-6 23 135,-2 0 2323,-23 102-2284,-5 15-479,17-68 302,1 1 0,1 0 0,0 0-1,2 1 1,-2 28 0,-5 266 1487,7-257-1415,-2 14 213,-26 138 0,21-170-242,-2 1 0,-1-1 0,-2-1 0,-33 61 0,46-97-93,-1-1 0,0 1-1,0 0 1,0-1 0,-1 0-1,1 1 1,-1-1 0,0-1-1,0 1 1,0-1 0,0 1-1,0-1 1,0 0 0,-1 0-1,1-1 1,-6 2 0,-8 1 10,0-1 0,-32 3 0,28-5 0,2 1-30,0-2 0,-23-2 0,-6-1-21,32 2 20,1-1 0,0 0-1,-26-8 1,11 2 18,14 5-186,0-1-1,0-1 1,1-1-1,0 0 0,0-1 1,0-1-1,1-1 0,0 0 1,1-1-1,0 0 0,1-1 1,0 0-1,0-2 1,-12-14-1,24 24-25,-1 1-1,1 0 1,-1 0 0,1-1 0,0 1-1,0-1 1,0 1 0,0-1 0,1 0-1,-1 1 1,1-1 0,-1 0-1,1 1 1,0-1 0,0 0 0,1-2-1,0-2-284,0 1 0,0 0 0,1 0-1,0 0 1,1 0 0,4-9 0,5-5-1061,0 1 0,28-32 0,-38 49 1459,20-21-769,3-6-300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31.196"/>
    </inkml:context>
    <inkml:brush xml:id="br0">
      <inkml:brushProperty name="width" value="0.2" units="cm"/>
      <inkml:brushProperty name="height" value="0.2" units="cm"/>
      <inkml:brushProperty name="color" value="#FF0066"/>
    </inkml:brush>
  </inkml:definitions>
  <inkml:trace contextRef="#ctx0" brushRef="#br0">148 24 244,'4'-23'8308,"-3"36"-8066,-1-11-195,1 1 0,-1 0 0,0-1 0,0 1 0,0 0 0,-1-1 0,1 1 0,-2 4 0,-24 88 1256,-16 106-1,26-73-595,1 161-1,16-270-569,0-1 0,5 31 1,-5-46-172,3 20-2976,-12-28 1471,1-1 0,-1 0-1,1-1 1,-10-10 0,4-7-231,8 12 1085</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31.908"/>
    </inkml:context>
    <inkml:brush xml:id="br0">
      <inkml:brushProperty name="width" value="0.2" units="cm"/>
      <inkml:brushProperty name="height" value="0.2" units="cm"/>
      <inkml:brushProperty name="color" value="#FF0066"/>
    </inkml:brush>
  </inkml:definitions>
  <inkml:trace contextRef="#ctx0" brushRef="#br0">74 489 312,'-21'-18'557,"14"13"-133,0-1 0,0 0 0,1 0 1,0-1-1,0 0 0,-8-12 1665,37 25-1510,-22-5-570,1-1 0,0 1 0,0 0 0,0 0 0,0-1 0,0 0 0,0 1-1,1-1 1,-1 0 0,0 0 0,0 0 0,3 0 0,27-5 32,1 1 0,40 1 0,-2 0-45,-4-3-1,-1-4 0,70-18 0,-90 14-7,80-39-1,-114 47 26,0-1 0,0 0 0,0-1 0,-1 0 0,0-1 0,-1 0 0,13-14 0,-18 17 87,0 0 0,-1 0-1,1-1 1,-1 1 0,0-1-1,-1 0 1,0 0 0,0-1-1,0 1 1,-1-1-1,0 1 1,0-1 0,-1 1-1,0-12 1,-1 9 180,-2 0 0,0 0 1,0 0-1,-1 0 0,0 0 0,0 1 0,-6-11 1,7 16 121,0-1 338,2 4-692,-1 1 0,0-1 1,0 0-1,1 1 1,-1-1-1,0 0 0,0 1 1,0-1-1,0 1 1,0-1-1,0 1 0,0 0 1,0-1-1,0 1 0,0 0 1,0 0-1,0 0 1,0 0-1,0 0 0,0 0 1,0 0-1,0 0 1,0 0-1,0 0 0,0 0 1,0 1-1,0-1 0,-1 1 1,-2 1-20,0 0-1,0 0 1,0 0 0,1 1 0,-1-1-1,0 1 1,-2 4 0,-6 4-48,2 1 0,0 0 0,-10 15 0,9-8 71,1 0-1,1 1 1,0 0 0,2 1 0,0 0 0,2 0 0,-7 42 0,6 4 170,3 81 0,3-120-167,-1-11-56,2 1 1,0 0-1,1 0 1,1-1 0,0 1-1,9 23 1,1 11-504,-12-44 543,1 0 0,0-1 0,0 1-1,0-1 1,7 12 542,-7-20-566,-1 1 0,0 0 0,0-1 0,1 1 0,-1-1 0,0 0 0,0 1-1,1-1 1,-1 0 0,0 0 0,0 0 0,0 1 0,0-1 0,1-2 0,36-36 195,27-40-288,-6 8 127,-54 64-44,4-6 5,1 1 0,0-1 1,1 2-1,17-16 1,-27 27-18,-1 0 0,0-1 0,1 1 0,-1 0 1,1 0-1,-1 0 0,0 0 0,1 0 0,-1 0 1,1 0-1,-1 0 0,0 0 0,1 1 0,-1-1 1,1 0-1,-1 0 0,0 0 0,1 0 0,-1 0 1,0 1-1,1-1 0,-1 0 0,0 0 0,1 1 1,-1-1-1,0 0 0,0 1 0,1-1 0,-1 0 1,0 1-1,0-1 0,1 0 0,-1 1 0,0-1 1,0 0-1,0 1 0,0-1 0,0 1 0,0-1 1,1 0-1,-1 1 0,0-1 0,0 1 0,0-1 1,0 0-1,-1 1 0,6 29 6,-4-22-28,6 32 4,-5-23 27,1 1 0,0-1 0,2 0 0,0 0 0,0 0 0,2 0-1,8 15 1,-5-15 14,1-1 0,1 0 0,0-1 0,24 23 0,-35-37 28,6 0 14,-5-1-186,0 1 0,0-1-1,1 1 1,-1-1 0,0 0-1,0 0 1,0 0 0,1 0-1,-1-1 1,0 1 0,0-1-1,0 1 1,0-1 0,1 1 0,-1-1-1,0 0 1,0 0 0,0 0-1,-1-1 1,1 1 0,0 0-1,0-1 1,-1 1 0,1-1-1,1-1 1,-1 1-81,0 0 0,0 0 0,0 0 1,0 1-1,0-1 0,0 1 0,1-1 0,4-1 0,12-9-1551,-8 2 438,-1 0 1,0 0-1,9-13 1,0 1 24</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32.238"/>
    </inkml:context>
    <inkml:brush xml:id="br0">
      <inkml:brushProperty name="width" value="0.2" units="cm"/>
      <inkml:brushProperty name="height" value="0.2" units="cm"/>
      <inkml:brushProperty name="color" value="#FF0066"/>
    </inkml:brush>
  </inkml:definitions>
  <inkml:trace contextRef="#ctx0" brushRef="#br0">104 9 112,'-7'1'494,"0"-1"1,0 1-1,0-1 1,0 0-1,-8-1 0,9 0-8,0 0 0,0 1 0,0 0 0,0 1 0,0-1 0,-12 3 2672,19-3-3151,-1 0-1,0 0 0,1 0 1,-1 0-1,1 0 1,-1 0-1,1 1 1,-1-1-1,1 0 1,-1 0-1,0 0 0,1 0 1,-1 0-1,1 1 1,-1-1-1,0 0 1,1 0-1,-1 1 1,1-1-1,-1 0 0,0 0 1,0 1-1,1-1 1,-1 1-1,1 0 1,-1-1-3,1 1 1,-1-1 0,0 1 0,1-1 0,-1 1 0,1-1-1,-1 0 1,1 1 0,0-1 0,-1 1 0,1-1-1,-1 0 1,1 0 0,0 1 0,-1-1 0,1 0 0,-1 0-1,1 0 1,0 0 0,-1 0 0,1 1 0,0-1-1,-1-1 1,1 1 0,1 0 0,174 1 1000,14-9-181,-76 0-884,-100 8-36,-11 0-79,-27-9-4454,20 9 4428,1 0-1,-1 0 1,1 1-1,-1-1 1,1 1-1,-5 0 1,-47 17-2017,26-8 1173,13-3 492,-4 6 101</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32.578"/>
    </inkml:context>
    <inkml:brush xml:id="br0">
      <inkml:brushProperty name="width" value="0.2" units="cm"/>
      <inkml:brushProperty name="height" value="0.2" units="cm"/>
      <inkml:brushProperty name="color" value="#FF0066"/>
    </inkml:brush>
  </inkml:definitions>
  <inkml:trace contextRef="#ctx0" brushRef="#br0">96 53 116,'-76'37'1285,"57"-21"2762,20-16-3923,-1 0-1,1 0 0,-1 0 1,1 0-1,-1 1 0,1-1 1,0-1-1,33 4 1181,42-8-991,-70 5-212,32-3-7,113-6-237,-141 7 106,1 1-1,-1-1 1,14-5 0,6-1-83,-23 6-178,0 0 0,-1-1 0,1 0-1,-1 0 1,0 0 0,0-1 0,0 0-1,0 0 1,0-1 0,6-7 0,-8 9-446,-3 1 556,0 1 0,0 0-1,0-1 1,-1 1 0,1 0 0,0-1-1,-1 1 1,1-1 0,-1 1 0,1-1 0,0-2-1,-1 1-157</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32.934"/>
    </inkml:context>
    <inkml:brush xml:id="br0">
      <inkml:brushProperty name="width" value="0.2" units="cm"/>
      <inkml:brushProperty name="height" value="0.2" units="cm"/>
      <inkml:brushProperty name="color" value="#FF0066"/>
    </inkml:brush>
  </inkml:definitions>
  <inkml:trace contextRef="#ctx0" brushRef="#br0">230 64 916,'2'-3'371,"-1"0"0,1 0 0,-1 0 0,0-1 1,0 1-1,0 0 0,0-6 0,5-23 6046,-14 45-4238,-13 38-1448,-37 126 816,-48 256-1,98-389-1452,0-3 34,-15 43-1,20-73-195,0 1 0,0 0 0,-1 16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33.581"/>
    </inkml:context>
    <inkml:brush xml:id="br0">
      <inkml:brushProperty name="width" value="0.2" units="cm"/>
      <inkml:brushProperty name="height" value="0.2" units="cm"/>
      <inkml:brushProperty name="color" value="#FF0066"/>
    </inkml:brush>
  </inkml:definitions>
  <inkml:trace contextRef="#ctx0" brushRef="#br0">290 57 852,'3'-8'6210,"-18"32"-4324,-23 39-1116,-64 142 1993,79-153-2297,2 0 0,-15 59 0,6-15 29,22-69-321,0 1 0,-3 32-1,10 5-403,2-64 250,-1 0 1,1 1 0,-1-1-1,1 0 1,0 0-1,-1 1 1,1-1 0,0 0-1,0 0 1,0 0 0,0 0-1,0 0 1,0 0-1,0 0 1,0 0 0,2 0-1,-2 0-7,0 0 0,0 0-1,0 0 1,0-1 0,0 1 0,0 0-1,1-1 1,-1 1 0,0-1-1,1 1 1,-1-1 0,0 1-1,1-1 1,-1 0 0,0 0 0,1 0-1,-1 0 1,2 0 0,0 0 21,12 2-3,0 0-1,1-2 1,-1 0 0,0 0 0,1-2 0,-1 0-1,0 0 1,20-7 0,-27 7-40,-1-1 0,1-1 0,-1 1 0,0-1 0,10-6 0,9-6-33,-16 10 21,0-1 0,0 0 0,-1 0-1,13-13 1,24-19-122,-33 29 157,0 0 0,-1-1 1,0 0-1,-1-1 0,0 0 1,-1-1-1,9-14 0,4-11 17,22-54-1,-38 77-40,1-2 35,2-4-81,-1-1 0,11-35 0,-18 49 3,0-1 1,-1 0-1,0 0 1,-1 0-1,1 0 1,-2 0-1,1 1 1,-1-1-1,-1 0 1,-3-13-1,-1 3-52,0 0 0,-2 1 0,0 0 0,-1 1 0,0-1 0,-2 2 0,0 0 0,-1 0-1,0 1 1,-26-24 0,31 32-3,5 5 24,-1-1-1,1 1 1,0 0-1,0 0 0,-1 1 1,1-1-1,-1 0 1,0 1-1,1 0 0,-1 0 1,0-1-1,0 1 1,-4 0-1,-9 0-432,0 0-1,0 2 1,0 0 0,1 0-1,-1 2 1,-21 5-1,2-1-822,34-7 1163,0 1 1,-1-1 0,1 0 0,0 0 0,0 1-1,-1-1 1,1 1 0,0 0 0,0-1 0,0 1-1,0 0 1,0-1 0,0 1 0,0 0 0,0 0 0,0 0-1,0 0 1,0 0 0,1 0 0,-1 0 0,0 0-1,1 0 1,-1 0 0,1 1 0,-1-1 0,1 0-1,-1 0 1,1 1 0,0-1 0,0 0 0,-1 0-1,1 3 1</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39.120"/>
    </inkml:context>
    <inkml:brush xml:id="br0">
      <inkml:brushProperty name="width" value="0.2" units="cm"/>
      <inkml:brushProperty name="height" value="0.2" units="cm"/>
      <inkml:brushProperty name="color" value="#FF0066"/>
    </inkml:brush>
  </inkml:definitions>
  <inkml:trace contextRef="#ctx0" brushRef="#br0">86 24 120,'-31'-4'7260,"26"9"-6931,4-6-282,0 1 1,-17-4 3850,-4 3-5351,14-17 1724</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40.967"/>
    </inkml:context>
    <inkml:brush xml:id="br0">
      <inkml:brushProperty name="width" value="0.2" units="cm"/>
      <inkml:brushProperty name="height" value="0.2" units="cm"/>
      <inkml:brushProperty name="color" value="#FF0066"/>
    </inkml:brush>
  </inkml:definitions>
  <inkml:trace contextRef="#ctx0" brushRef="#br0">1 1 180,'0'0'8193,"17"176"-7651,-8-1-201,8 57 739,-3-84-183,-1-34-636,-12-102-276,1-1 0,1 1 1,7 19-1,3 21 14,31 162 967,-40-194-1028,-1-3 1833,-3-33-777,0 9-1272,-1 0-133,-1-1 0,0 1 0,-1 0 0,1 0 0,-1 0 0,-1 0 0,-3-6 0,-3-7-1527,-18-40-3173,22 54 3807,4 5 1143,0 0-1,1 0 0,0 0 1,-1-1-1,1 1 1,0-1-1,-3-2 1,-1-1-530,-2-5-6</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9:23.756"/>
    </inkml:context>
    <inkml:brush xml:id="br0">
      <inkml:brushProperty name="width" value="0.2" units="cm"/>
      <inkml:brushProperty name="height" value="0.2" units="cm"/>
      <inkml:brushProperty name="color" value="#FF0066"/>
    </inkml:brush>
  </inkml:definitions>
  <inkml:trace contextRef="#ctx0" brushRef="#br0">0 257 176,'0'0'303,"23"-21"973,-10 10-762,-7 6-267,0 0 1,-1 0 0,1-1-1,-1 0 1,0 0 0,7-12-1,-11 15-49,37-54 1306,23-13-139,-54 63-1271,0 1-1,1 0 1,0 0 0,0 0 0,14-6 0,-20 11-23,21 7-8,-18 0-9,0 0-1,0 0 1,-1 1 0,1 0 0,-1-1-1,-1 2 1,1-1 0,3 14-1,0-1 90,-2 0 0,4 28 0,-4-5 77,-3 1 0,-1 0 1,-9 80-1,-36 130 504,1-1 604,18 120 1508,28-331-2579,-37-112-13124,30 51 11402</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41.879"/>
    </inkml:context>
    <inkml:brush xml:id="br0">
      <inkml:brushProperty name="width" value="0.2" units="cm"/>
      <inkml:brushProperty name="height" value="0.2" units="cm"/>
      <inkml:brushProperty name="color" value="#FF0066"/>
    </inkml:brush>
  </inkml:definitions>
  <inkml:trace contextRef="#ctx0" brushRef="#br0">20 90 264,'0'0'628,"-20"-15"3434,26 2-3533,-5 10-171,1 1-238,-1 0-1,0 1 1,1-1 0,-1 0-1,0 0 1,0 0 0,0 0-1,-1 0 1,1 0 0,-1 0-1,1-3 1,22-28 5886,3 46-5726,31 5 91,-44-15-259,0 1 1,0 0-1,20 10 1,-6 2 89,-1 0-1,0 2 1,-1 1-1,-1 1 1,-1 1 0,-1 0-1,32 42 1,-38-41-109,19 23 251,38 65-1,49 154-53,-87-180-200,50 83 276,-83-164-327,-1 0 1,1 0-1,0 0 1,1 0-1,-1 0 0,1 0 1,-1 0-1,1-1 1,0 1-1,3 2 0,-4-5-81,-3-3-210,-2-7-674,-1 0-1,0 0 0,-1 1 0,0 0 1,-1 0-1,0 0 0,0 0 0,-1 1 1,-15-15-1,20 20 445,0 0-1,-1 0 1,1 0 0,0-1 0,0 1-1,1-1 1,-1 1 0,0-5 0,-4-7-1101,-5-6 19</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42.363"/>
    </inkml:context>
    <inkml:brush xml:id="br0">
      <inkml:brushProperty name="width" value="0.2" units="cm"/>
      <inkml:brushProperty name="height" value="0.2" units="cm"/>
      <inkml:brushProperty name="color" value="#FF0066"/>
    </inkml:brush>
  </inkml:definitions>
  <inkml:trace contextRef="#ctx0" brushRef="#br0">57 78 76,'-4'-7'478,"0"0"0,0 0 1,-1 1-1,0-1 0,-1 1 0,-15-14 876,20 19-1135,0 0 0,0-1 0,1 1 0,-1 0 0,0 0 0,1 0 0,-1 0 0,1-1 0,-1 1 0,1 0-1,0-1 1,-1 0 0,14 33 346,12 48 0,-1 30 180,-11-45-384,87 556 3050,-87-528-3268,34 125 1,-26-117 656,-21-100-801,0 0 1,0 0 0,0 1 0,0-1-1,0 0 1,1 0 0,-1 0-1,0 0 1,0 0 0,0 0 0,0 0-1,1 0 1,-1 0 0,0 0 0,0 0-1,0 0 1,0 0 0,1 0-1,-1 0 1,0 0 0,0 0 0,0 0-1,0 0 1,0 0 0,1-1 0,-1 1-1,0 0 1,0 0 0,0 0-1,0 0 1,0 0 0,1 0 0,-1 0-1,0 0 1,0-1 0,0 1 0,0 0-1,0 0 1,0 0 0,0 0-1,0 0 1,0-1 0,0 1 0,1 0-1,-1 0 1,0 0 0,0 0 0,0-1-1,0 1 1,0 0 0,0 0-1,0 0 1,4-10-979,-3-9 216,-1 8-920,0-1 0,0 1 0,-1 0 1,-1-1-1,-4-19 0,4 16 756,-2-4 37</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42.951"/>
    </inkml:context>
    <inkml:brush xml:id="br0">
      <inkml:brushProperty name="width" value="0.2" units="cm"/>
      <inkml:brushProperty name="height" value="0.2" units="cm"/>
      <inkml:brushProperty name="color" value="#FF0066"/>
    </inkml:brush>
  </inkml:definitions>
  <inkml:trace contextRef="#ctx0" brushRef="#br0">177 59 920,'-8'-24'1643,"7"21"-1096,0 1-398,0 1 0,0 0 0,0-1 0,0 1 0,-1 0 0,1-1 1,0 1-1,-1 0 0,1 0 0,0 0 0,-1 0 0,0 1 0,1-1 0,-1 0 1,1 1-1,-4-2 0,1 1 144,-3-3 156,5 3-249,0 0 1,0 0 0,0 0 0,0 1 0,0-1-1,0 0 1,0 1 0,0-1 0,0 1 0,0 0-1,-4 0 1,5 0-192,0 0 0,0 0-1,0 0 1,1 1 0,-1-1 0,0 0-1,0 1 1,0-1 0,0 1 0,0-1 0,1 1-1,-1-1 1,0 1 0,1-1 0,-1 1-1,0 0 1,1-1 0,-1 1 0,0 0-1,1 0 1,-1 0 0,1-1 0,0 1 0,-1 2-1,-8 25 38,6-16-11,-9 25 186,3 1 1,1-1-1,1 2 0,3-1 0,-1 46 1,6-30 108,2 0 1,2 0-1,14 61 1,-11-80-145,1-1 1,26 63 0,-28-83-28,-1 0 0,2 0-1,0-1 1,0-1 0,2 1 0,-1-1 0,1-1 0,1 0 0,17 14 0,-21-20-149,1-1 1,-1 0-1,1-1 1,0 1-1,1-1 1,-1-1-1,0 0 1,1 0-1,0 0 1,-1-1-1,1-1 1,0 1-1,-1-1 1,1-1-1,10-1 1,-13 1-14,0-1 0,0 1 1,0-1-1,0 0 1,0-1-1,0 1 0,-1-1 1,0 0-1,10-8 1,-4 3 56,0-1 1,-1-1 0,-1 0-1,0 0 1,0-1 0,-1 0-1,0 0 1,-1-1-1,0 0 1,6-13 0,-6 6-86,-1 0-1,-1 1 1,0-2 0,-1 1-1,-1-1 1,1-28 0,-5 12-137,0-1 0,-3 1-1,-1 0 1,-1 1 0,-3-1 0,0 1-1,-20-45 1,22 64 20,-1 1-1,0 0 0,-1 0 1,-1 0-1,-1 1 1,0 1-1,-21-21 0,25 28 42,0 1-1,-1 0 0,1 0 0,-1 0 1,0 1-1,-1 0 0,1 1 1,0 0-1,-1 0 0,0 1 0,0 0 1,0 0-1,1 1 0,-2 0 0,-11 1 1,-8 2-283,0 1 1,0 2 0,-35 9 0,32-6 181,28-7-6,-1 0 0,1 0 0,-1 0 0,1 1 0,0 0 0,-1 0 1,1 0-1,0 1 0,0-1 0,1 1 0,-1 0 0,0 0 0,1 0 0,0 1 0,0-1 0,-4 7 0,7-9 114,0 0 0,1 0 0,-1-1-1,0 1 1,1 0 0,-1 0 0,1 0 0,-1 0-1,1 0 1,-1-1 0,1 1 0,0 0 0,-1 0-1,1-1 1,0 1 0,0 0 0,1 0 0,1 1-44,0-1 0,-1 0 0,1 0 1,0 1-1,0-2 0,0 1 1,0 0-1,0-1 0,0 1 1,0-1-1,0 0 0,4 0 0,-7 0 138,15 0-495</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43.676"/>
    </inkml:context>
    <inkml:brush xml:id="br0">
      <inkml:brushProperty name="width" value="0.2" units="cm"/>
      <inkml:brushProperty name="height" value="0.2" units="cm"/>
      <inkml:brushProperty name="color" value="#FF0066"/>
    </inkml:brush>
  </inkml:definitions>
  <inkml:trace contextRef="#ctx0" brushRef="#br0">101 7 1304,'-23'6'1826,"14"-3"-912,1-1-1,-1 0 0,1-1 0,-17 1 944,7 1-919,43-6-979,0 2 0,36 1 0,-16 1 12,71-11-23,3 0 110,-95 9-31,-17 0-32,1 1 0,-1-1-1,0 2 1,13 1 0,-31 7 78,0 0 0,-1 0 0,0-2 0,-27 14 0,11-13-19,14-4-93,0 0 0,-1 0 0,-26 2 0,-8-8 377,22 4 4385,27-1-4612,-1 1-100,0-1-1,0 1 0,0 0 1,0-1-1,1 1 1,-1 0-1,0 0 1,1 0-1,0 0 1,-1 2-1,4 67 31,-3-25 20,5 15 185,16 79 0,5 115 643,-24-200-761,5 50 189,-7-24 72,0-77-347,3 11 86,19-68-9547,-7-4 5868,-4 12 991,3-2 932</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44.388"/>
    </inkml:context>
    <inkml:brush xml:id="br0">
      <inkml:brushProperty name="width" value="0.2" units="cm"/>
      <inkml:brushProperty name="height" value="0.2" units="cm"/>
      <inkml:brushProperty name="color" value="#FF0066"/>
    </inkml:brush>
  </inkml:definitions>
  <inkml:trace contextRef="#ctx0" brushRef="#br0">230 59 280,'21'-9'8744,"-9"12"-8050,-8-1-1314,-3-2 631,0 0-1,0 0 1,0 0-1,0 0 1,1 0 0,-1 0-1,0 0 1,0 0-1,0 0 1,0 0-1,0-1 1,0 1-1,0 0 1,0-1 0,1 0-1,10-3 23,34-13 67,-14 3 85,-30 13-67,16-14 1415,-22 15-1361,-64 10 283,-120-1 0,89-1-94,97-8-346,0 1-1,1-1 1,-1 1-1,1 0 1,0-1-1,-1 1 1,1 0-1,0 0 1,-1 0-1,1 0 1,0 0-1,0 0 1,0 0-1,0 0 1,0 0-1,0 1 1,0-1-1,0 0 1,0 1-1,0-1 1,1 1-1,-1-1 1,1 1-1,-1-1 1,1 1-1,0-1 1,-1 3-1,-5 42 574,23 193 1469,-7-135-1329,-3 90 287,-1-12-832,8-88 97,-9-65-123,0 1 0,0 34-1,-1-14-740,16-38 617,-9-14 13,0 0-1,1 0 1,-1-1-1,-1-1 1,1 0-1,0 0 1,-1-1-1,0 0 1,0-1-1,13-10 1,-8 7-89,0 0 1,28-12-1,-37 19-90,-1-1 0,1 1-1,-1-1 1,0 0 0,0 0-1,0 0 1,0-1 0,-1 0-1,1 0 1,6-7 0,-19-33-8130,8 42 7803,0-1 0,0 1-1,0-1 1,0 0 0,-1 1-1,1-1 1,-1 1-1,0-1 1,0 1 0,-2-4-1,-3-9-1238,2 6 687</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44.715"/>
    </inkml:context>
    <inkml:brush xml:id="br0">
      <inkml:brushProperty name="width" value="0.2" units="cm"/>
      <inkml:brushProperty name="height" value="0.2" units="cm"/>
      <inkml:brushProperty name="color" value="#FF0066"/>
    </inkml:brush>
  </inkml:definitions>
  <inkml:trace contextRef="#ctx0" brushRef="#br0">123 91 1376,'-59'5'2317,"48"-5"-1662,1 0 1,0 1 0,0 0 0,-12 4 3436,44-2-4053,-13-3-50,0 0 0,0 0 0,-1-1 0,19-3 0,18-3-48,-26 5 69,0-2 0,0 0 0,0-1 0,-1-1 0,23-10 0,-22 7 51,1 2 0,1 0 0,0 1 0,32-4 0,-46 9 4,0 0 0,0 0 0,-1 0 1,1-1-1,0 0 0,-1-1 0,9-3 1</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45.196"/>
    </inkml:context>
    <inkml:brush xml:id="br0">
      <inkml:brushProperty name="width" value="0.2" units="cm"/>
      <inkml:brushProperty name="height" value="0.2" units="cm"/>
      <inkml:brushProperty name="color" value="#FF0066"/>
    </inkml:brush>
  </inkml:definitions>
  <inkml:trace contextRef="#ctx0" brushRef="#br0">18 171 120,'-2'-4'458,"0"1"-1,0-1 1,1 0-1,-1 0 1,1 0-1,0 0 1,0 0 0,0 0-1,1 0 1,-1 0-1,1 0 1,0-1-1,1-6 1,-1 0 699,-1-3 638,0 17-1791,0 0 0,0 0 0,1 0 0,0 0 0,-1 0 0,1 0 0,0 0 0,0-1 0,1 1 0,-1 0 0,0 0 0,1 0 0,0 0 0,0 0 0,0 0 0,0-1 0,2 4 0,-3-4-20,11 3-34,-10-5 49,-1 0 0,0 0 0,0 1 0,0-1 0,1 0 0,-1 0 0,0 0 0,0 1 0,1-1 0,-1 0 0,0 0 0,1 0 0,-1 0 0,0 0 0,1 1 0,-1-1 0,0 0 0,1 0 0,-1 0 0,0 0 0,0 0 0,1 0 0,-1 0 0,0 0 0,1 0 0,-1 0 0,0 0 0,1 0 0,-1-1 0,0 1 0,1 0 1,-1 0-1,15-7-5,-11 6 37,0 0 1,-1 0-1,1-1 1,-1 1-1,0-1 1,0 0-1,1 0 1,-1 0-1,0-1 1,0 1-1,-1-1 1,1 1-1,-1-1 1,5-6-1,-4 1-80,-1 1-1,0-1 0,0 0 1,0 0-1,-1-1 1,0 1-1,-1-9 1,0 13 19,-12-17-137,10 20 128,0 0-1,0 1 1,0-1 0,0 0 0,1 1 0,-1-1 0,0 1-1,0-1 1,0 1 0,0 0 0,0 0 0,0 0-1,0 0 1,0 1 0,0-1 0,0 0 0,0 1-1,0-1 1,0 1 0,0 0 0,0-1 0,0 1 0,1 0-1,-1 0 1,0 1 0,1-1 0,-1 0 0,1 0-1,-1 1 1,1-1 0,-2 3 0,1-2-118,0 1 0,0-1 0,0 1 0,0-1 0,1 1 0,-1 0 1,1 0-1,0 0 0,0 0 0,0 0 0,0 0 0,1 0 0,-1 0 0,1 0 1,-1 0-1,1 0 0,0 1 0,1-1 0,0 6 0,0-7-64,0 0 0,0 0-1,1 0 1,-1 0 0,1 0 0,-1 0 0,1-1-1,0 1 1,0 0 0,0-1 0,0 1-1,0-1 1,4 2 0,-3-1 239,1 3-1020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45.819"/>
    </inkml:context>
    <inkml:brush xml:id="br0">
      <inkml:brushProperty name="width" value="0.2" units="cm"/>
      <inkml:brushProperty name="height" value="0.2" units="cm"/>
      <inkml:brushProperty name="color" value="#FF0066"/>
    </inkml:brush>
  </inkml:definitions>
  <inkml:trace contextRef="#ctx0" brushRef="#br0">71 1 80,'-4'32'8672,"-11"-59"-3788,14 27-4811,-3 4-106,-1 0 1,1 0 0,0 0-1,0 1 1,1-1 0,0 1-1,-1 0 1,1 0 0,1 0-1,-1 0 1,1 1 0,0-1-1,0 1 1,1-1 0,-2 7-1,2-7 42,1-1 1,0 1-1,-1 0 0,1-1 1,1 1-1,-1 0 0,1 0 1,0-1-1,0 1 0,0-1 0,1 1 1,-1-1-1,4 6 0,-4-10-76,0 0 0,0 1 1,0-1-1,0 0 0,0 0 0,0 0 0,0 0 0,0 0 0,0-1 0,0 1 0,0 0 0,0 0 0,0-1 1,0 1-1,0 0 0,1-1 0,1 0 85,3-8-10,-5 8-3,24-22-40,-23 19-1,1 0 0,-1 0 0,0 0-1,0-1 1,-1 1 0,1-1 0,-1 0 0,1-5 0,3-10 1726,-6 20-1707,-1 0 14,1 0 0,0 0 0,0 0 0,-1 1 0,1-1 0,0 0 0,0 1 0,0-1 0,-1 1 0,1-1 0,0 1 0,0 0 0,0-1 0,0 1 0,0 0 0,0 0 0,0 0 0,0 0 0,0 0-1,1 0 1,-1 0 0,0 0 0,1 0 0,-1 0 0,0 0 0,0 2 0,0 2-39,0 0-1,0-1 1,0 1-1,0 0 1,1 0 0,-1 7-1,1-1-254,0-9 309,0 0-1,0 0 1,0-1 0,0 1 0,0 0-1,0 0 1,0-1 0,1 1 0,-1 0 0,1 0-1,0 1 1,1 2 14,0-1 0,1 1 0,-1-1 0,1 0 0,0 0 0,0 0 0,5 6 0,-6-9-38,19 11-186,-18-14 68,-1 1 1,1 0 0,0-1 0,0 0-1,-1 0 1,1 0 0,-1 0 0,1 0 0,-1 0-1,0 0 1,0-1 0,0 1 0,0-1-1,2-3 1,26-44-3154,-29 48 3009,-1-1-1,1 1 0,-1 0 0,0-1 0,0 1 0,0-1 0,0 1 0,0 0 1,-1-1-1,1 1 0,-1-1 0,1 1 0,-1 0 0,0 0 0,0-1 1,0 1-1,0 0 0,0 0 0,0 0 0,-3-2 0,-1-6-411,-3-6-357</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47.960"/>
    </inkml:context>
    <inkml:brush xml:id="br0">
      <inkml:brushProperty name="width" value="0.2" units="cm"/>
      <inkml:brushProperty name="height" value="0.2" units="cm"/>
      <inkml:brushProperty name="color" value="#FF0066"/>
    </inkml:brush>
  </inkml:definitions>
  <inkml:trace contextRef="#ctx0" brushRef="#br0">30 460 316,'0'0'258,"-10"-22"1020,5 7-756,1 0 0,1 0 1,0 0-1,1 0 0,0 0 1,2-22-1,7 7 1172,-7 30-1684,1 0 0,-1 0 1,1 0-1,-1-1 0,1 1 0,-1 0 0,0 0 1,1 0-1,-1-1 0,0 1 0,1 0 1,-1 0-1,0-1 0,1 1 0,-1 0 0,0-1 1,1 1-1,-1 0 0,0-1 0,0 1 0,1 0 1,-1-1-1,0 1 0,0-1 0,0 1 1,0 0-1,0-1 0,1 1 0,-1-1 0,0 1 1,0-1-1,0 1 0,0 0 0,0-1 0,0 1 1,-1-1-1,1 0 0,0 1-5,0 1 0,1-1 1,-1 0-1,0 0 0,0 0 0,0 0 0,0 0 0,0 0 1,0 0-1,0 0 0,1 0 0,-1 0 0,0 0 0,0 0 1,0 0-1,0 0 0,0 0 0,0 0 0,1 0 0,-1 0 1,0 0-1,0 0 0,0 0 0,0 0 0,0 0 0,0 0 1,0 0-1,1 0 0,-1 0 0,0-1 0,0 1 0,0 0 1,0 0-1,0 0 0,0 0 0,0 0 0,0 0 0,0 0 1,0 0-1,0 0 0,1-1 0,-1 1 0,0 0 0,0 0 1,0 0-1,0 0 0,0 0 0,0 0 0,0 0 0,0-1 1,0 1-1,0 0 0,0 0 0,0 0 0,0 0 0,0 0 1,0 0-1,0-1 0,0 1 0,0 0 0,-1 0 0,1 0 1,0 0-1,1 0 94,-4 2 159,3-1-255,-1 0 0,0 0 0,1 0 0,-1 0 0,1 0 0,-1 0 0,1 0 0,-1 0 0,1 0 0,0 0 0,-1 0 1,1 1-1,0-1 0,0 0 0,0 0 0,0 0 0,0 2 0,1 67 249,-5 170 1541,-2 81 579,7-226-1845,0-79-483,1 0 1,0 1 0,7 19-1,2 17 15,-11-50-44,1 2-9,-1-1 0,1 0 0,0 1-1,0-1 1,1 0 0,-1 1 0,1-1-1,0 0 1,0 0 0,2 3 0,-3-6-48,33 22 392,-33-23-335,1 1 0,-1-1 0,0 1 1,1-1-1,-1 0 0,0 1 1,1-1-1,-1 0 0,1 0 0,-1 0 1,1 0-1,-1 0 0,0-1 0,1 1 1,-1 0-1,1-1 0,-1 1 1,0-1-1,1 1 0,-1-1 0,2-1 1,25-14 88,-20 9-89,-1 0 1,0 0 0,-1-1-1,1 0 1,5-9 0,2-4-12,1-2-78,-1-1-1,0 0 0,-2-1 0,-1 0 1,-2-1-1,0-1 0,7-34 0,-11 24 116,0 0 0,-3-1-1,-1 1 1,-5-58-1,0-11-310,4 101 357,-5 2 230,-2-5-184,4 9-100,3 19-119,2 3 39,8 108 184,-7-96 76,2-4-34,1-1 0,1 0 0,2-1 0,1 0 0,16 34 0,-21-54-158,0 0 1,0-1-1,0 1 1,1-1-1,1-1 1,0 1-1,0-1 1,0 0-1,1-1 1,-1 1-1,2-2 1,-1 1-1,1-1 1,-1 0-1,2-1 1,9 4-1,-14-7-28,0 0 1,0 0-1,0 0 0,0-1 1,0 1-1,0-1 0,0-1 1,0 1-1,0-1 0,0 0 1,0 0-1,0 0 0,0 0 0,-1-1 1,1 0-1,0 0 0,-1-1 1,1 1-1,-1-1 0,0 0 1,0 0-1,0 0 0,0 0 1,-1-1-1,1 0 0,-1 0 1,0 0-1,0 0 0,0 0 0,-1 0 1,3-6-1,1-5-3,-1 0 1,0 0-1,-1-1 0,-1 1 1,0-1-1,-1 0 1,-1 0-1,0 1 0,-1-1 1,-1 0-1,-3-18 0,-6-23 87,-28-95-1,26 110-108,5 12-19,-2-1 0,-1 2 0,-2-1 0,-22-41-1,30 65 53,0 1 0,-1-1 1,0 1-1,1 0 0,-1 0 0,-1 1 0,1-1 0,-1 1 0,0 1 0,-8-5 0,11 6-24,2 1 5,0 1 0,0-1 0,0 0-1,0 0 1,0 1 0,0-1 0,0 1 0,0-1 0,0 1-1,0-1 1,0 1 0,0 0 0,0-1 0,0 1 0,-2 0-1,2 8-6,1 1-1,0 0 0,0-1 0,1 1 0,0-1 0,0 1 0,1-1 0,0 1 0,1-1 0,0 0 1,4 8-1,-1-7-15,0 0 1,1-1 0,-1 0-1,2 0 1,-1 0 0,1-1-1,0-1 1,1 1 0,0-1-1,0-1 1,0 1 0,20 7-1,-10-6-160,1 0 0,0-1-1,1-1 1,-1-1 0,37 3 0,-34-7 46,-1-1 0,1 0 1,0-2-1,31-8 1,86-32-418,-124 37 569,-1-1 1,0-1 0,0 0-1,-1-1 1,0-1-1,19-17 1,-25 20-19,-1 1 1,-1-1-1,1-1 0,-1 1 1,0-1-1,-1 0 0,0 0 1,0-1-1,-1 0 0,0 0 1,0 0-1,3-13 0,-6 13 34,0 1-1,-1-1 1,0 0-1,0 0 1,-1 1-1,0-1 1,-1 0-1,-2-8 1,-26-67 1058,16 50-576,11 28-408,1 0 1,-2 1-1,1 0 0,0 0 0,-1 0 0,0 0 0,0 0 1,-7-5-1,-7-9 315,17 18-378,1 0-1,-1 0 1,1 0 0,-1 1 0,0-1-1,1 0 1,-1 0 0,0 1 0,0-1-1,1 0 1,-1 1 0,0-1 0,0 0-1,0 1 1,0 0 0,0-1 0,0 1-1,0-1 1,0 1 0,0 0-1,0 0 1,0 0 0,0-1 0,0 1-1,0 0 1,0 0 0,0 0 0,0 1-1,0-1 1,0 0 0,0 0 0,0 1-1,0-1 1,0 0 0,0 1 0,0-1-1,0 1 1,0-1 0,0 1 0,0-1-1,1 1 1,-1 0 0,0-1-1,-1 2 1,-2 4-18,0 0-1,0 1 1,0-1-1,0 1 1,-2 8-1,-2 0 70,-3 7-60,1 1 0,1 1 0,1-1 0,1 1 0,1 0 0,-6 49 0,8-22-141,2 0 0,6 67 0,19 34 456,-16-73-135,19 85 0,-16-106-196,8 34-24,-13-79-41,3-13-499,-2-2 446,-1-1 102,-1 0-1,1 0 0,-1-1 1,0 1-1,0-1 0,0 0 0,0-1 1,-1 1-1,1 0 0,4-11 1,7-6 193,20-30-133,-3-2 1,-3-1 0,37-91-1,-30 57-87,-30 76 36,-4 8-2,-2 25-370,2 10 478,3-1-1,0 0 0,2 0 0,1 0 0,1-1 1,14 29-1,5 19-36,-22-61-67,2 0 0,0 0-1,0-1 1,2 0-1,-1 0 1,2-1-1,0 0 1,25 22-1,-35-35-51,0 0 0,0 0-1,0 0 1,0 0 0,0-1-1,0 1 1,0-1-1,1 1 1,-1 0 0,0-1-1,0 0 1,1 1-1,0-1 1</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49.122"/>
    </inkml:context>
    <inkml:brush xml:id="br0">
      <inkml:brushProperty name="width" value="0.2" units="cm"/>
      <inkml:brushProperty name="height" value="0.2" units="cm"/>
      <inkml:brushProperty name="color" value="#FF0066"/>
    </inkml:brush>
  </inkml:definitions>
  <inkml:trace contextRef="#ctx0" brushRef="#br0">166 228 816,'-48'11'5961,"50"-3"-5956,-2-7-26,0-1-1,0 1 1,0 0-1,0-1 1,0 1-1,0-1 1,0 1-1,0-1 1,0 1-1,0 0 1,1-1-1,-1 1 1,0-1-1,0 1 1,1-1-1,-1 1 1,0-1-1,0 1 1,1-1-1,0 1 1,1 0 36,-1 0 0,1 0 0,0-1 0,0 1 0,0-1 0,0 0 0,0 1 0,0-1 0,0 0 0,0 0 0,0 0 0,0-1 0,0 1 0,0 0 0,0-1 0,0 1 0,-1-1 0,1 1 0,0-1 0,0 0 0,0 0 0,-1 0 0,1 0 0,0 0 0,-1 0 0,1-1 0,-1 1 0,0-1 0,1 1 0,-1-1 0,0 1 0,0-1 0,0 1 0,0-1 0,1-2 0,15-22-4,-15 22 70,1 1 1,-1 0-1,1-1 1,-1 0-1,0 1 1,0-1-1,-1 0 0,1 0 1,-1 0-1,0 0 1,0 0-1,0 0 1,0-1-1,-1 1 1,0 0-1,0 0 1,-1-9-1,0 5 91,0 0 0,-1 1 0,0-1 0,-1 0 0,1 1 0,-2 0 0,1-1 0,-1 1 0,0 1 0,0-1 0,-1 0 0,0 1 0,0 0 0,0 0 0,-9-6 0,10 9 474,-1 3-493,3 0-125,0-1 1,1 1 0,-1 0-1,0 0 1,0 0-1,0 0 1,1 1-1,-1-1 1,0 0 0,0 1-1,1-1 1,-1 1-1,0 0 1,1 0-1,-1-1 1,1 1 0,-1 0-1,1 0 1,-1 0-1,1 1 1,0-1 0,0 0-1,-1 0 1,1 1-1,-2 2 1,-13 14 28,0 1 1,2 1 0,-15 25-1,24-36-27,1 1-1,-1-1 1,1 1-1,1 0 0,0 1 1,0-1-1,1 1 1,0-1-1,0 17 1,1-1 40,2 0 0,0 0 0,2-1 0,1 1 0,1-1 0,1 1 0,1-2 0,15 37 0,9 12-7,-21-46 0,1-1 0,1-1-1,18 28 1,-25-46-41,13 21 168,-15-28-144,-2 0-44,0 1 1,0-1 0,0 0-1,0 0 1,-1 0-1,1 0 1,0 0-1,0 0 1,0 0 0,0 0-1,0-1 1,0 1-1,0 0 1,-1-1 0,1 1-1,0 0 1,0-1-1,1 0 1,14-13-12,-1 0 0,0-1 1,-1-1-1,-1 0 0,0-1 0,19-34 1,-14 18 62,6-12-58,51-131-432,-40 102 385,-26 57-2,-1 0 0,12-32 1,-20 48 39,1 0 1,-1 0-1,0 0 0,1 0 1,0 0-1,-1 0 1,1 0-1,0 1 0,-1-1 1,1 0-1,0 0 0,0 0 1,-1 1-1,3-2 1,-3 2-2,0 0 0,0 1 0,0-1 0,0 0 0,0 0 0,0 0 0,0 0 0,0 0 0,0 0 0,0 1 0,0-1 0,0 0 0,0 0 0,0 0 0,0 0 0,0 0 0,0 1 0,0-1 0,0 0 0,0 0 0,1 0 0,-1 0 0,0 0 0,0 0 0,0 0 0,0 0 0,0 1 0,0-1 0,0 0 0,1 0 0,-1 0 0,0 0 0,0 0 0,0 0 0,0 0 0,0 0 0,0 0 0,1 0 0,-1 0 0,0 0 0,0 0 0,0 0 0,0 0 0,0 0 0,1 0 0,-1 0 0,0 0 0,0 0 0,0 0 0,0 0 0,0 0 0,1 0 0,-1 0 0,0 0 0,0 0 0,0-1 0,0 1 0,0 0 0,0 0 0,0 0 0,0 0 0,1 0 0,-1 0 0,0 0 0,0-1 0,0 1 0,0 0 0,0 0 0,-3 11 123,1 1 1,1-1-1,-1 0 0,2 1 0,0 0 0,0-1 1,1 1-1,3 17 0,10 11 211,-12-34-382,1 0 0,-1 0 0,0 0 1,0 0-1,-1 0 0,1 0 0,-1 0 0,0 8 0,3 56 417,-4-69-348,0-1 0,0 1 0,-1-1 0,1 1 0,0-1 0,0 0 0,0 1 0,0-1 0,0 1 0,0-1 0,0 1 0,0-1 1,0 1-1,0-1 0,0 1 0,0-1 0,0 1 0,1-1 0,-1 0 0,0 1 0,0-1 0,0 1 0,1-1 0,-1 0 0,0 1 0,0-1 0,1 1 0,-1-1 0,0 0 0,1 0 0,-1 1 0,0-1 0,1 0 1,-1 1-1,1-1 0,-1 0 0,1 0 0,-1 0 0,0 0 0,1 1 0,-1-1 0,1 0 0,-1 0 0,1 0 0,-1 0 0,1 0 0,-1 0 0,1 0 0,-1 0 0,0 0 0,2-1 0,23-15 257,-14 8-231,-2-1-22,0 0 0,-1 0 0,-1 0 0,1-1 0,-2 0 0,11-19 1,8-12-12,49-70-35,-41 58-139,3 1 0,57-62 0,-93 113 178,1 0 0,0 0 1,0 0-1,-1 1 0,1-1 0,0 0 0,0 1 1,0-1-1,0 1 0,0-1 0,0 1 1,0-1-1,0 1 0,0 0 0,0-1 0,0 1 1,0 0-1,1 0 0,-1 0 0,0 0 1,0 0-1,0 0 0,0 0 0,0 0 0,0 1 1,0-1-1,0 0 0,0 1 0,0-1 0,0 0 1,0 1-1,0-1 0,0 1 0,0 0 1,0-1-1,0 1 0,0 0 0,-1 0 0,1-1 1,0 1-1,0 0 0,-1 0 0,1 0 1,-1 0-1,1 0 0,-1 0 0,1 0 0,-1 0 1,1 0-1,-1 0 0,0 1 0,9 12-96,6 16-33,-9-10 392,0 1 0,4 32 0,-7-31 61,2 0-1,7 24 1,15 34-105,-4 1-1,-3 1 1,10 94 0,-30-175-222,7 50 146,-3 1-1,-5 96 1,-3-103-231,2 48 0,3-58 96,-2-32-4,2 0 0,-1 0-1,0 0 1,1 0 0,-1 0 0,1 0-1,0 0 1,0 0 0,0-1 0,0 1-1,1 0 1,-1-1 0,1 1 0,0 0-1,-1-1 1,1 0 0,0 1 0,3 1-1,-1 0 38,1-1 0,-1 0-1,1-1 1,0 1-1,0-1 1,0 1 0,0-2-1,0 1 1,9 1 0,3 0-47,0-1 1,-1-1-1,1 0 0,0-2 1,0 0-1,17-3 1,-19 1-243,0-1 1,-1 0-1,1-2 1,-1 1-1,0-1 1,25-17-1,-35 21 39,-1 0 0,0-1 1,-1 0-1,1 0 0,0 1 0,-1-1 0,5-7 0,-5 6-422,0 0 0,0-1 0,0 1 0,0-1 0,-1 1 0,1-1 0,-1 0 0,-1 1 0,1-1 0,-1 0-1,1 0 1,-1 0 0,-1 1 0,1-1 0,-1 0 0,-1-5 0,-1-3-959,2-4-109</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9:24.237"/>
    </inkml:context>
    <inkml:brush xml:id="br0">
      <inkml:brushProperty name="width" value="0.2" units="cm"/>
      <inkml:brushProperty name="height" value="0.2" units="cm"/>
      <inkml:brushProperty name="color" value="#FF0066"/>
    </inkml:brush>
  </inkml:definitions>
  <inkml:trace contextRef="#ctx0" brushRef="#br0">67 152 396,'-24'-7'604,"18"5"-233,-30-14 6832,37 15-7208,0 0-1,0 0 1,1 0 0,-1 0 0,1 0 0,-1 0-1,1 1 1,-1-1 0,1 0 0,-1 1-1,1-1 1,0 1 0,-1 0 0,1-1-1,3 1 1,512-50 473,-136-7-764,-306 48 3579</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50.238"/>
    </inkml:context>
    <inkml:brush xml:id="br0">
      <inkml:brushProperty name="width" value="0.2" units="cm"/>
      <inkml:brushProperty name="height" value="0.2" units="cm"/>
      <inkml:brushProperty name="color" value="#FF0066"/>
    </inkml:brush>
  </inkml:definitions>
  <inkml:trace contextRef="#ctx0" brushRef="#br0">1 384 204,'0'-7'111,"0"4"-27,-1 0 0,1 0 0,1 0 0,-1 0 0,0 1-1,1-1 1,-1 0 0,2-4 0,-1 6-9,0 1 1,-1-1-1,1 0 1,0 1-1,0 0 0,-1-1 1,1 1-1,0-1 1,0 1-1,0 0 0,0 0 1,-1 0-1,1-1 1,0 1-1,0 0 0,0 0 1,0 0-1,0 0 1,-1 0-1,1 0 0,0 1 1,0-1-1,0 0 1,0 0-1,0 1 0,-1-1 1,1 0-1,0 1 1,0-1-1,-1 1 0,1-1 1,0 1-1,1 0 1,3 16 361,0 0-1,-1 0 1,0 0 0,-2 1 0,0-1 0,-1 1 0,-1 25 0,5 49 506,-4-77-761,-1-1 0,-2 29 0,1-33-97,0 1 1,1-1 0,0 0-1,0 1 1,7 13 3754,-6-26-3857,-1 1 1,1 0 0,0 0-1,0-1 1,0 1 0,-1-1-1,1 1 1,-1 0 0,1-1-1,-1 1 1,0-1 0,1 1 0,-1-2-1,0-30-96,-1-3-60,1 0 1,3 1 0,9-57 0,-4 63 96,8-39-419,33-86 1,-41 134 385,1 1 0,1 0 0,0 0 0,2 1 1,0 0-1,1 0 0,0 2 0,25-24 0,24-1-58,-58 38 159,-1 1 1,1 0 0,0 0-1,0 0 1,0 1-1,0 0 1,0-1 0,0 1-1,0 0 1,1 1-1,-1-1 1,0 1 0,0 0-1,1 0 1,-1 0-1,0 1 1,8 1 0,1 0 10,-1 1 1,0 1 0,1 0-1,21 11 1,-26-10-18,0 0 0,0 1-1,-1 0 1,0 0 0,0 1-1,-1 0 1,0 0 0,0 1-1,0-1 1,-1 1 0,0 1-1,-1-1 1,7 17 0,-4 0 326,-1 0 1,0 0 0,2 42-1,-17-20-854,9-44 168</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52.738"/>
    </inkml:context>
    <inkml:brush xml:id="br0">
      <inkml:brushProperty name="width" value="0.2" units="cm"/>
      <inkml:brushProperty name="height" value="0.2" units="cm"/>
      <inkml:brushProperty name="color" value="#FF0066"/>
    </inkml:brush>
  </inkml:definitions>
  <inkml:trace contextRef="#ctx0" brushRef="#br0">195 142 80,'-4'-13'525,"0"0"-1,-1 0 1,-1 0-1,0 1 1,0 0 0,-12-15-1,14 21 247,0 1 0,-1 0 0,-27-17 6074,18 31-4106,9 3-2701,-1 14 21,1 0 0,1 1 1,2-1-1,0 32 0,0-20 35,5 219 1128,-2 15-397,-8 19-342,1-13-158,1-174-227,-7 82 66,1-14 67,1-16-48,5-80-43,5-77-162,1 0-1,-1 1 0,1-1 0,-1 0 0,1 0 0,-1 1 0,0-1 0,1 0 0,-1 0 1,0 0-1,1 0 0,-1 1 0,0-1 0,0 0 0,0 0 0,0 0 0,0 0 0,0 0 1,0 1-1,0-1 0,-1-2 0,-1-35-982,0 15-177,-7-67-4489,17-43-2850,-7 107 7295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53.439"/>
    </inkml:context>
    <inkml:brush xml:id="br0">
      <inkml:brushProperty name="width" value="0.2" units="cm"/>
      <inkml:brushProperty name="height" value="0.2" units="cm"/>
      <inkml:brushProperty name="color" value="#FF0066"/>
    </inkml:brush>
  </inkml:definitions>
  <inkml:trace contextRef="#ctx0" brushRef="#br0">45 183 84,'0'0'257,"-4"0"-40,4 0-295,-2 0 170,1 1 1,0-1-1,-1 0 0,1-1 0,0 1 1,0 0-1,-1 0 0,1 0 1,0-1-1,0 1 0,-1-1 0,1 1 1,0-1-1,0 1 0,0-1 0,0 0 1,0 0-1,0 1 0,0-1 1,0 0-1,0 0 0,0 0 0,0 0 1,-2-3 331,2 2-346,0 1 0,0-1 0,0 0 0,0 0 0,0 1 0,1-1 0,-1 0 0,0 0-1,1 0 1,0 0 0,-1 0 0,1 0 0,0 0 0,0 0 0,0 0 0,0 0 0,0 0 0,1 0 0,-1 0 0,1-2 0,3-3 34,0 0 1,1 0-1,0 1 1,0-1 0,0 1-1,1 1 1,0-1-1,0 1 1,0 0-1,1 0 1,0 1-1,0 0 1,10-5-1,0 1-28,0 1 0,1 1-1,0 0 1,36-5-1,-35 8-74,1 2 0,0 0-1,0 1 1,0 1 0,-1 1-1,1 1 1,-1 1 0,24 7-1,-32-8 36,-1 1-1,1 0 1,0 1 0,-1 0-1,0 0 1,0 1 0,-1 1-1,0 0 1,0 0 0,0 0-1,-1 1 1,0 1-1,0-1 1,-1 1 0,7 11-1,-10-10-16,1 0 0,-2 0 0,1 0 0,-2 1 0,1-1 0,-1 1 0,-1-1 0,0 1 0,0 0 0,-2 15 0,0-10 22,0-1 1,-2 1 0,0 0-1,-1-1 1,0 0 0,-9 20-1,8-25 0,-1 0-1,0 0 0,-1-1 0,0 0 0,-1 0 0,-10 10 1,-54 44 63,58-52-94,-71 53-40,73-57 29,-1 0-1,0-1 1,0 0 0,-26 6 0,-16 8 105,54-20-141,0 1-1,0-1 0,-1 0 1,1 1-1,0-1 0,0 0 0,0 0 1,0 1-1,0-1 0,0 0 0,0 0 1,0 0-1,-1-1 0,1 1 0,0 0 1,0 0-1,0 0 0,0-1 0,0 1 1,0-1-1,0 1 0,0-1 0,0 1 1,0-1-1,0 0 0,0 1 1,0-2-1,-13-4-629,14-9-1809,1 8 1849,1-1-1,0 1 0,0 0 0,3-7 0,2-5-125,-6 6-13</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54.058"/>
    </inkml:context>
    <inkml:brush xml:id="br0">
      <inkml:brushProperty name="width" value="0.2" units="cm"/>
      <inkml:brushProperty name="height" value="0.2" units="cm"/>
      <inkml:brushProperty name="color" value="#FF0066"/>
    </inkml:brush>
  </inkml:definitions>
  <inkml:trace contextRef="#ctx0" brushRef="#br0">44 152 76,'0'-4'162,"0"1"-1,1 0 1,0-1-1,-1 1 1,1 0-1,1 0 1,-1-1-1,3-4 1,-2 4 12,0 1 1,-1-1-1,0 0 1,1 0-1,-1 0 1,0 0-1,-1 0 0,1 0 1,0-4-1,-4-66 6138,-15 154-5778,13-45-101,-10 40 0,7-41 31,-5 50 0,13-82-446,-4 98 651,4-87-606,1-1 1,1 1 0,0-1-1,0 0 1,1 1-1,5 11 1,-4-14-31,1 0 0,0 0 0,0 0 0,1-1 0,0 1 0,12 12 0,-14-18-32,0 0 0,0-1-1,0 1 1,1-1 0,0 0 0,-1 0 0,1 0 0,0-1-1,0 1 1,0-1 0,1-1 0,-1 1 0,0-1-1,8 2 1,68 8-11,-76-13 3,-1 0 0,1 0 0,-1 0 0,1 0-1,-1-1 1,0 0 0,0 0 0,0 0 0,0 0 0,-1-1 0,1 1-1,3-6 1,-2 4 11,8-8-19,-2-1 1,1 0-1,-2 0 0,0-1 1,0-1-1,-2 0 1,0 0-1,10-27 0,-11 18 174,-1 1 0,-1-1-1,-1 0 1,-1 0-1,-1-38 1,-2-121-565,-2 168 308,-2 30 425,-4 32 133,8-40-442,-6 46-268,3 1-1,5 76 0,-1-122 283,-1 4 13,1-1-1,0 1 0,1-1 1,0 0-1,1 1 1,0-1-1,9 19 1,-9-25-163,0 0 0,0 0 0,0 0 0,0 0 0,1-1 0,-1 1 0,1-1 0,0 0 0,0 0 0,0 0 0,1-1 0,-1 1 1,0-1-1,1 0 0,6 2 0,-8-3-177,1-1 0,-1 2 1,0-1-1,-1 0 0,1 0 0,0 1 1,0 0-1,2 1 0,4 3-341,7 6-2400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54.398"/>
    </inkml:context>
    <inkml:brush xml:id="br0">
      <inkml:brushProperty name="width" value="0.2" units="cm"/>
      <inkml:brushProperty name="height" value="0.2" units="cm"/>
      <inkml:brushProperty name="color" value="#FF0066"/>
    </inkml:brush>
  </inkml:definitions>
  <inkml:trace contextRef="#ctx0" brushRef="#br0">16 1 1376,'-5'6'6379,"-2"10"-6257,5 1 308,1 0 1,0 0-1,1 0 0,4 27 1,-1 18 772,10 221 1758,0 7-2591,-12-275-504,-1 1 0,2-1 0,0 0 0,6 19 0,-8-32-267</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54.867"/>
    </inkml:context>
    <inkml:brush xml:id="br0">
      <inkml:brushProperty name="width" value="0.2" units="cm"/>
      <inkml:brushProperty name="height" value="0.2" units="cm"/>
      <inkml:brushProperty name="color" value="#FF0066"/>
    </inkml:brush>
  </inkml:definitions>
  <inkml:trace contextRef="#ctx0" brushRef="#br0">168 482 56,'-64'-22'1141,"39"12"43,-1 2 0,-26-10 2345,51 18-3487,19-7 294,26-5-665,102-8-233,139-27-1020,-255 40 1335,11-2-310,-1-2 0,76-31 0,-111 40 545,-1-1 0,1 0-1,0 0 1,-1 0 0,0 0 0,1-1-1,-2 1 1,1-1 0,0 0 0,-1 0 0,1-1-1,-1 1 1,0-1 0,4-8 0,-5 6 89,0 0 0,0 0 0,-1 0 0,1-1 0,-2 1 1,1 0-1,-1 0 0,0-1 0,0 1 0,-3-9 0,-9-15 913,5 17-558,3 6-62,0 0 0,-1 0 1,0 1-1,-1 0 0,1 0 0,-1 0 1,0 1-1,-11-9 1153,11 22-54,4-4-1473,1 0 0,0 0 0,0 0 0,1-1 0,-1 2 0,1-1 0,-1 0 0,1 0 0,0 4 0,10 288 2671,2-206-2256,-3-38-188,-8-38-184,19 106 490,-17-105-543,1 0-1,0 0 1,1 0 0,1-1-1,0 1 1,9 12 0,-10-18-1207,1-1-1,0 1 1,11 9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55.304"/>
    </inkml:context>
    <inkml:brush xml:id="br0">
      <inkml:brushProperty name="width" value="0.2" units="cm"/>
      <inkml:brushProperty name="height" value="0.2" units="cm"/>
      <inkml:brushProperty name="color" value="#FF0066"/>
    </inkml:brush>
  </inkml:definitions>
  <inkml:trace contextRef="#ctx0" brushRef="#br0">40 276 64,'-27'-21'3048,"27"20"-2979,0 1 1,0-1-1,-1 0 0,1 0 0,0 1 0,0-1 1,-1 0-1,1 0 0,-2 1 0,2-1 0,-1 1 0,1-1 1,-1 0-1,1 1 0,-1-1 0,1 1 0,-1-1 0,0 0 1,1 1-50,-1 0 0,1 0 0,0 0 0,0 0 0,0 0 0,0 0 0,0 0 0,-1 0 0,1 0 0,0 0 0,0 0 0,0 0 0,0 0 0,0 0 0,0 0 0,-1 0 0,1-1 0,0 1 0,0 0 0,0 0 0,0 0 0,0 0 0,0 0 0,0 0 0,0 0 0,-1-1 0,1 1 0,0 0 0,0 0 0,0 0 0,0 0 0,0 0 0,0 0 0,0-2 0,0 2 0,0 0 0,0 0 0,0 0 0,0 0 0,0 0 0,0-1 0,0 1 0,0 0 0,0 0 0,0 0 0,0 0 0,0 0 0,0-1 0,1 1 0,-1 0 0,0 0 0,0 0 0,0 0 0,0 0 0,0 0 0,0-1 0,0 1 0,0 0 0,1 0 0,-1 0 0,0 0 0,0 0 0,0 0 0,0 0 0,0 0 0,1 0 0,18-5 27,1 1 1,37-3-1,12-2 15,46-11 29,-55 11-91,0-2 1,79-28 0,-55 7 625,-66 9 811,-18 21-1359,1 0 0,-1 1 0,0-1 0,0-1 0,0 1 0,0 1 0,0-1 0,0 0 0,-1 0 0,1 1 0,-1-1 0,1 0-1,-1 1 1,1-2 0,-1 2 0,0-1 0,0 1 0,-1-1 0,1 1 0,0-1 0,0 1 0,0 0 0,0-1 0,-1 1 0,1 0 0,0 0 0,-1 0 0,1-1 0,-1 1 0,-3 0 0,-9-11 1218,12 11-1139,1-1 0,-2 0 1,2 1-1,-1 0 0,0 0 0,0 0 1,1 0-1,-1 0 0,0 0 0,0 1 1,0-1-1,-1 1 0,1-1 0,0 1 1,0 0-1,0 0 0,0 0 0,-3 0 1,0 0-71,2 0 23,3 3-141,-3 71-104,2 46 201,2-105-76,0 1-1,2-1 1,0 0 0,1-2-1,0 2 1,10 19-1,55 125-77,-53-112-125,-12-33-2473</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55.677"/>
    </inkml:context>
    <inkml:brush xml:id="br0">
      <inkml:brushProperty name="width" value="0.2" units="cm"/>
      <inkml:brushProperty name="height" value="0.2" units="cm"/>
      <inkml:brushProperty name="color" value="#FF0066"/>
    </inkml:brush>
  </inkml:definitions>
  <inkml:trace contextRef="#ctx0" brushRef="#br0">123 109 580,'-5'-3'205,"0"0"0,0 1 0,0-1 0,0 1 0,0 0 0,0 1 0,0-1 0,-1 1 0,1 0 0,-1 0 0,-5 0 0,9 1-118,-1 0-1,1 0 1,0 0-1,0 0 1,-1 1-1,1-1 1,0 1-1,0-1 1,-1 1-1,1 0 1,0 0-1,0 0 0,0 0 1,0 0-1,0 1 1,0-1-1,1 1 1,-1-1-1,0 1 1,1 0-1,-1-1 1,1 1-1,-1 0 1,1 0-1,-2 4 0,3-5-66,-1 1 0,1-1-1,-1 0 1,1 1-1,0-1 1,0 1-1,0-1 1,0 1-1,0-1 1,0 0-1,0 1 1,1-1-1,-1 1 1,0-1-1,1 1 1,-1-1-1,1 0 1,0 1-1,-1-1 1,1 0-1,0 0 1,0 0-1,-1 1 1,1-1-1,0 0 1,2 1-1,32 24 133,-32-24-152,1 0 0,0 0 0,-1 0 0,1 0 0,0-1 0,0 0 0,0 1 0,1-1 0,-1-1 0,0 1 0,0-1 0,0 1 1,1-1-1,-1-1 0,0 1 0,0 0 0,1-1 0,-1 0 0,0 0 0,0 0 0,0-1 0,0 1 0,0-1 0,-1 0 0,6-3 1,-3 1-12,2-1-11,0 0 0,0-1-1,0 1 1,-1-2 0,0 1 0,6-8 0,-10 11-4,-1 0 0,0 0 0,1 0 0,-1 0 1,0 0-1,-1 0 0,1 0 0,-1-1 0,1 1 1,-1-1-1,0 1 0,0-1 0,-1 0 0,1 1 1,-1-1-1,1 0 0,-1 1 0,0-1 0,-1 0 1,1 1-1,-1-1 0,0 0 0,1 1 0,-1-1 1,-3-5-1,3 6 37,-1 1 0,1 0 0,-1 1 0,1-1 0,-1 0 0,1 0 0,-1 1 0,0-1 0,0 1 0,0-1 0,0 1 0,0 0 1,0 0-1,0 0 0,-1 0 0,-3-1 0,-1 0-37,0 0 0,0 1 0,0 0 0,-12 1 0,15-1-124,0 1 0,1 0 0,-1 1 0,0-1 0,1 1 0,-1-1 0,1 1 0,-1 0 0,-4 2-1,7-2 83,0 0 0,0 0 0,0 0-1,0 0 1,-1 0 0,1 0 0,1 1-1,-1-1 1,0 0 0,0 0-1,0 1 1,1-1 0,-1 1 0,1-1-1,-1 0 1,1 1 0,-1-1-1,1 1 1,0-1 0,0 1 0,0 0-1,0-1 1,0 3 0,0 3-32,0-1 1,1 0-1,0 1 1,0-1-1,0 0 1,1 0-1,0 0 0,0 0 1,0 0-1,1 0 1,0-1-1,0 1 1,1-1-1,-1 0 1,8 8-1,6 0-170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56.160"/>
    </inkml:context>
    <inkml:brush xml:id="br0">
      <inkml:brushProperty name="width" value="0.2" units="cm"/>
      <inkml:brushProperty name="height" value="0.2" units="cm"/>
      <inkml:brushProperty name="color" value="#FF0066"/>
    </inkml:brush>
  </inkml:definitions>
  <inkml:trace contextRef="#ctx0" brushRef="#br0">53 363 408,'-5'4'417,"1"1"0,0-1 0,0 1 0,0 0 1,0 0-1,1 0 0,0 1 0,0-1 0,1 1 0,-1 0 0,1-1 0,-2 8 0,1 2 302,1 1 0,1 0 0,0 25-1,1-30-593,1 0-1,0 0 0,1-1 1,0 1-1,0 0 1,1 0-1,1-1 0,0 0 1,7 14-1,-2 22-327,-5-30 3401,1-22-2325,-4 2-773,1 0 0,-1 0 1,0 0-1,0 0 0,0-1 0,-1 1 0,1 0 0,-1-1 0,0 1 0,-1 0 0,0-9 0,-1-19 83,3 4-246,1 1-1,2-1 0,0 1 1,2 0-1,1 0 1,2 1-1,0 0 0,23-45 1,-8 24-657,51-74 1,-61 102 425,0 1 1,1 1-1,1 0 1,1 1-1,0 1 1,26-18-1,-39 30 242,0 1 1,0 0-1,0 0 1,0 0-1,0 0 1,0 1-1,0-1 1,1 1-1,-1 0 1,0 0-1,1 1 1,7-1-1,-10 2 34,0-1 0,0 0 0,1 1 0,-1 0 0,0-1 1,0 1-1,0 0 0,0 0 0,0 0 0,0 0 0,0 1 0,0-1 0,-1 1 0,1-1 0,0 1 0,-1-1 0,1 1 0,-1 0 0,0 0 0,0 0 1,1-1-1,-1 1 0,0 0 0,0 1 0,-1-1 0,2 4 0,7 24 10,-2-7 57,17 38 0,33 82 926,-26-39-263,-22-84-1062,0-1-1,1 0 1,1 0 0,0-1 0,17 19 0,-6 0-6526</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56.968"/>
    </inkml:context>
    <inkml:brush xml:id="br0">
      <inkml:brushProperty name="width" value="0.2" units="cm"/>
      <inkml:brushProperty name="height" value="0.2" units="cm"/>
      <inkml:brushProperty name="color" value="#FF0066"/>
    </inkml:brush>
  </inkml:definitions>
  <inkml:trace contextRef="#ctx0" brushRef="#br0">386 261 496,'2'-3'158,"1"0"-1,-1 0 1,-1-1 0,1 1-1,0 0 1,-1-1 0,1 0 0,-1 1-1,0-1 1,-1 1 0,1-1-1,0 0 1,-1-6 0,-1-51 1852,0 49-1640,0 0 0,-1-1 0,-1 2 0,0-1 0,-1 0 0,-6-15 0,8 24-321,1 0 1,-1 0-1,0 0 0,0 0 0,0 1 1,0-1-1,0 1 0,-1-1 0,1 1 1,-1 0-1,0 0 0,1 0 0,-1 0 1,0 0-1,0 1 0,0-1 0,0 1 0,-1 0 1,1 0-1,0 0 0,0 1 0,-1-1 1,1 1-1,-1-1 0,1 1 0,0 0 1,-7 1-1,-1 1-41,-1 1 1,0 0 0,1 0-1,0 1 1,0 0-1,0 1 1,0 1-1,1 0 1,0 0-1,-19 15 1,-1 6 35,1 0-1,-26 32 1,51-54-44,-1 1 0,1 0 0,0 0 0,0 0 0,0 0 0,1 1-1,0 0 1,1-1 0,-1 1 0,1 0 0,1 0 0,-1 0 0,1 1 0,1-1 0,-1 0 0,1 0-1,0 1 1,1-1 0,2 13 0,-2-15-8,0 1 0,1 0 0,-1-1 0,2 1 0,-1-1 0,0 0 0,1 1 0,0-1 0,0 0 0,1-1 0,-1 1 0,1-1 0,0 1 0,0-1 0,1 0 0,4 3-1,-4-3-9,-1-1-1,0 0 0,1 0 0,0 0 0,-1 0 0,1-1 0,0 0 0,0 0 0,1 0 0,-1 0 0,0-1 0,1 0 0,-1 0 0,0-1 0,1 1 0,-1-1 0,1 0 1,-1-1-1,1 1 0,-1-1 0,0 0 0,1-1 0,-1 1 0,0-1 0,0 0 0,7-4 0,-4 2-5,0-1 1,0 0-1,0 0 0,-1 0 0,0-1 1,0 0-1,-1-1 0,9-10 1,-1-1 93,-1-1 1,12-23 0,39-72 836,-47 93-128,-12 15 16,-3 13-1027,0-2 236,4 10 169,-1 0 0,0 1 0,-2-1 0,4 23 0,-2 33 352,3 0 1,3 0-1,27 91 1,-23-115-312,45 149 814,-50-154-767,-2 0 0,6 75 0,-14-76-177,-1 0-1,-1 0 1,-3 0 0,-1-1-1,-13 44 1,15-72-8,-1 0 1,0-1-1,0 0 0,-1 0 0,0 0 0,-1 0 1,-1-1-1,1-1 0,-1 1 0,-1-1 0,0 0 1,0-1-1,-15 10 0,20-16-54,1 0 1,-1 0-1,1-1 1,-1 0-1,0 0 1,0 0-1,1 0 0,-1 0 1,0-1-1,-5 0 1,-4 1 27,2 0-30,-1 0-1,1-1 1,0 0 0,0-1-1,0 0 1,0-1-1,-21-6 1,26 6-17,1 0-1,-1-1 1,1 1 0,0-1-1,-1 0 1,1 0 0,1-1 0,-1 1-1,0-1 1,1 0 0,0-1-1,0 1 1,0-1 0,1 1 0,-1-1-1,-4-10 1,3 2-95,0-1 0,1 0 0,0 0 0,1-1 0,1 1 0,1-1 0,0 1 0,0-1 0,1 0 0,1 1 0,1-1 0,6-25 0,0 8-69,1 1-1,2 0 1,1 1-1,27-47 0,-14 34-51,3 0 0,2 2 0,38-40 0,110-98-590,-165 167 740,1 0 0,1 0 0,-1 2 0,2 0 0,-1 0 0,1 2 0,1 0 0,31-11 0,-16 9 11,-23 7 40,1 0 0,-1 0-1,1 1 1,-1 0 0,1 1-1,0 0 1,0 0 0,-1 1 0,1 1-1,10 1 1,-11 0 17,0 0 0,0 1 1,0 0-1,0 0 0,0 1 0,-1 0 0,0 1 1,15 10-1,-11-7 18,1 0 0,21 9 1,10 6-477</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9:28.921"/>
    </inkml:context>
    <inkml:brush xml:id="br0">
      <inkml:brushProperty name="width" value="0.2" units="cm"/>
      <inkml:brushProperty name="height" value="0.2" units="cm"/>
      <inkml:brushProperty name="color" value="#FF0066"/>
    </inkml:brush>
  </inkml:definitions>
  <inkml:trace contextRef="#ctx0" brushRef="#br0">455 167 36,'-13'-15'722,"17"1"56,-3 11-785,2-5 1207,-3 7-1167,0 1 0,1-1-1,-1 0 1,0 1 0,1-1 0,-1 1 0,1-1 0,-1 1-1,1-1 1,-1 1 0,1-1 0,-1 1 0,1-1 0,0 1 0,-1 0-1,1-1 1,0 1 0,-1 0 0,1-1 0,0 1 0,-1 0-1,2 0 1,-2-3 276,1 0 0,-1 0 0,0 0 0,1 0-1,-1 0 1,1 0 0,0 0 0,0 0 0,2-3 0,-2 2-260,0 1 0,-1-1 1,1 1-1,-1 0 0,0-1 1,0 1-1,0-1 0,-1 1 1,1-1-1,-1 1 0,0 0 1,-2-7-1,3 9-34,-11-31 3085,9 33-3095,1-1 1,-1 1-1,0-1 1,1 1-1,-1 0 1,0 0-1,1-1 1,-1 1-1,1 0 1,0 0-1,-1 0 1,1 1-1,0-1 1,-1 0-1,1 1 1,0-1-1,0 0 0,0 1 1,0-1-1,0 1 1,1 0-1,-1-1 1,0 1-1,1-1 1,-1 1-1,0 2 1,-52 214 294,4-7 45,3 4-84,29-127-104,-30 188 585,28-146-218,-49 175-1,25-192-124,13-38-30,23-60-180,0 0 0,-15 23 0,7-15-58,26-39-1565,-16-19-3021,5 21 2434,-1 8 1346,1 0-1,0-1 1,1 1-1,0 0 1,0-1-1,0 1 1,3-8-1,0 2-517</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57.947"/>
    </inkml:context>
    <inkml:brush xml:id="br0">
      <inkml:brushProperty name="width" value="0.2" units="cm"/>
      <inkml:brushProperty name="height" value="0.2" units="cm"/>
      <inkml:brushProperty name="color" value="#FF0066"/>
    </inkml:brush>
  </inkml:definitions>
  <inkml:trace contextRef="#ctx0" brushRef="#br0">414 925 56,'1'-1'99,"0"-1"0,0 1-1,0 0 1,0-1 0,0 1 0,-1-1 0,1 1 0,0-1-1,-1 0 1,0 1 0,1-1 0,-1-2 0,1 2-36,-1 0 0,0-1 0,1 1 0,0 0 0,-1 0 1,1 0-1,0 0 0,0 0 0,0 0 0,0 0 0,1 0 1,-1 0-1,2-2 0,9-9 400,-1-1 1,-1 0-1,17-31 0,-24 40-339,0-1 1,0 0-1,-1 0 0,0 0 0,0 0 0,0-1 0,-1 1 0,0-1 0,0 1 0,0-1 0,-1 1 1,0-1-1,-1-7 0,-1 6 26,0 0 1,0 0 0,-1 0 0,0 0-1,0 1 1,-1-1 0,0 1-1,0 0 1,-10-13 0,-3-2 201,-10-14 127,-39-39-1,59 68-375,0 0 1,0 0-1,-1 1 1,0 0-1,0 0 1,0 1-1,-1 0 1,0 1-1,0 0 1,0 0-1,-14-3 1,21 7-74,1 0 1,0 0 0,-1 0 0,1 0-1,0 0 1,0 0 0,-1 1-1,1-1 1,0 0 0,0 1 0,-1-1-1,1 1 1,0-1 0,0 1 0,0 0-1,0-1 1,0 1 0,-2 1 0,0 0 77,-10 6-30,0 0 1,0 0 0,0 1 0,1 1 0,1 0 0,0 1-1,0 0 1,1 1 0,0 0 0,1 0 0,-12 23 0,7-8-272,2 0-1,0 1 1,2 0 0,1 0 0,-5 31 0,11-44 205,1 1 1,1-1-1,0 1 1,0-1-1,2 1 1,0-1-1,1 1 1,6 26-1,-7-37-9,1 0 1,-1 0-1,1 0 0,0 0 1,0-1-1,1 1 0,-1-1 0,1 1 1,0-1-1,0 0 0,0 0 1,1 0-1,-1-1 0,1 1 0,0-1 1,0 0-1,0 0 0,1 0 0,-1-1 1,1 1-1,-1-1 0,1 0 1,0-1-1,0 1 0,0-1 0,0 0 1,0 0-1,0 0 0,9 0 1,-3-2-1,0 1 0,0-1 0,1-1 0,-1 0 0,0 0 0,-1-1 0,1 0 0,0-1 0,-1-1 0,0 1 0,0-2 0,16-10 0,-13 5-13,-1 1 1,0-2-1,0 0 1,-1 0-1,-1-1 1,0-1 0,-1 1-1,8-16 1,0-3-67,-1 0 1,-1 0 0,18-65-1,-20 45 54,-3 0-1,4-55 1,-2-110 798,-9 142-411,10-63 485,-12 132-717,-1 9 94,-9 6-235,0 2 0,1-1 0,1 1-1,0 1 1,0-1 0,1 1-1,-9 24 1,1 4 64,-11 51 0,17-48 48,2-1 0,2 2 0,2 62 0,3-89-96,1-1 0,0 1 0,1 0 0,1-1 0,1 1 0,8 19 0,48 95 125,-40-89 14,-2 0 57,22 39 290,-35-72-500,-1-2 1,1 1 0,0 0-1,1-1 1,0 0-1,0-1 1,9 7 0,30 22-828,-26-22-3281,-15-36 1236,1-9-1507,5 17 3282</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58.780"/>
    </inkml:context>
    <inkml:brush xml:id="br0">
      <inkml:brushProperty name="width" value="0.2" units="cm"/>
      <inkml:brushProperty name="height" value="0.2" units="cm"/>
      <inkml:brushProperty name="color" value="#FF0066"/>
    </inkml:brush>
  </inkml:definitions>
  <inkml:trace contextRef="#ctx0" brushRef="#br0">436 402 680,'0'-13'495,"0"-1"0,-1 1 0,-1-1 0,0 1 0,0 0 1,-2 0-1,1 0 0,-2 0 0,1 1 0,-11-18 0,-21-50 704,32 72-1068,1 2 31,-1 0-1,1 0 1,-1 1 0,0-1-1,-8-8 1,11 13-131,-1 0 0,0-1 0,0 1 0,0 0 0,1 0 0,-1 0 0,0 0 0,0 0 0,0 1 0,0-1 0,-1 1 0,1-1 0,0 1 0,0 0 0,0 0 0,0 0 0,0 0 0,0 0 0,-1 0 0,1 0 0,0 1 0,0-1 0,-2 2 0,-9 4 51,0 0-1,1 1 1,0 0-1,1 1 1,-1 0 0,1 1-1,-11 13 1,-4 0 13,14-11-61,-1 0 0,1 1 1,1 0-1,0 1 0,1 0 1,0 0-1,1 1 0,1 1 1,0 0-1,1 0 0,0 0 1,1 1-1,1 0 1,1 0-1,0 0 0,-3 32 1,6-32-61,1 0 0,0 0 1,1 0-1,1 0 1,5 23-1,-5-32 38,0 0-1,0-1 1,1 0-1,0 1 1,0-1-1,0 0 1,1 0 0,0-1-1,0 1 1,0-1-1,1 0 1,0 0-1,0 0 1,9 6 0,-3-3 70,40 22 144,-47-28-230,0-1 1,0 1-1,1-1 1,-1 0-1,0-1 1,0 1-1,1-1 0,-1 0 1,0 0-1,1 0 1,5-2-1,3-1-53,-1 0 0,0-1 0,0-1-1,0 0 1,0 0 0,-1-1 0,0-1 0,0 0 0,-1 0 0,0-1 0,0-1 0,13-14-1,-9 8 100,-1-1 0,-1-1 0,-1 0 0,0 0 0,-1-1 0,-1 0 0,8-20 0,-12 17 266,-1 1-1,-1-1 0,0 0 1,-1-40-1,-10 38-133,7 20 142,-7 20-188,6-9-146,0 0 0,0 0-1,1-1 1,0 1 0,0 0-1,1 0 1,0 0 0,2 14-1,-1 1-96,-1 6-93,1-1-1,1 1 1,11 49-1,-10-67 267,0 0-1,1 0 1,0-1-1,1 1 1,0-1-1,1 0 1,0 0-1,0-1 1,1 1-1,1-2 1,13 15-1,-14-18-51,0 0 0,0 0 0,0-1 0,0 0 0,0 0 0,1-1 1,0 0-1,0 0 0,0 0 0,0-1 0,0-1 0,0 1 0,1-2 0,-1 1 0,0-1 0,1 0 0,-1 0 0,1-1 0,-1 0 0,0-1 0,0 0 1,0 0-1,0-1 0,0 0 0,0 0 0,-1-1 0,1 0 0,-1 0 0,0-1 0,-1 0 0,9-7 0,-9 7-2,9-8 11,0 0-1,0-2 1,-1 1-1,-1-2 1,0 0-1,-1 0 1,14-27-1,-5-1 25,-2-1-1,21-73 0,-33 82 86,-1-1 0,-2 0 0,-2 0-1,-2-45 1,0 47-138,-5-65-150,-1 109 243,1 1 0,0-1 0,0 1 0,-4 11 1,-2 19-19,2 0 1,1 0 0,2 1 0,2-1 0,1 1 0,3 0-1,1 0 1,2 0 0,2 0 0,11 44 0,-5-36-296,-4-17-1133,11 32 0,-13-47-324,-5-15 1280,0 0 0,1 0 0,-1 1 0,1-1 0,-1 0 0,1 0 0,0 0 0,0 0 1,0 0-1,0 0 0,0 0 0,5 5-822,-5-17-408,2-7 668</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59.103"/>
    </inkml:context>
    <inkml:brush xml:id="br0">
      <inkml:brushProperty name="width" value="0.2" units="cm"/>
      <inkml:brushProperty name="height" value="0.2" units="cm"/>
      <inkml:brushProperty name="color" value="#FF0066"/>
    </inkml:brush>
  </inkml:definitions>
  <inkml:trace contextRef="#ctx0" brushRef="#br0">87 147 732,'-37'-15'1315,"-12"-5"4923,61 16-6113,0 0 0,1 1 0,0 0 0,0 1 0,-1 1 0,1 0 0,19 1 0,13-2 30,209-10 656,111-11-118,-230-3 1268,-133 25-1639,-2 1-310,0-1 0,0 1-1,0-1 1,0 0 0,0 1 0,0-1-1,0 1 1,0-1 0,0 1-1,0-1 1,0 1 0,0-1 0,0 1-1,1-1 1,-1 1 0,0-1-1,0 1 1,1-1 0,-1 1 0,0-1-1,0 1 1,1-1 0,-1 1 0,1-1-1,-1 1 1,0 0 0,1-1-1,-1 1 1,1 0 0,-1 0 0,1-1-1,-1 1 1,1 0 0,0-1-1,-11-11-1703,8 10 1587,-8 29-5427,10-23 5220,0 0 0,1 1 0,-1-1-1,1 0 1,0 0 0,0 0-1,0 0 1,0 0 0,1 0 0,-1 0-1,1 0 1,4 5 0,2 10-820,-3-3 391</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0:59.680"/>
    </inkml:context>
    <inkml:brush xml:id="br0">
      <inkml:brushProperty name="width" value="0.2" units="cm"/>
      <inkml:brushProperty name="height" value="0.2" units="cm"/>
      <inkml:brushProperty name="color" value="#FF0066"/>
    </inkml:brush>
  </inkml:definitions>
  <inkml:trace contextRef="#ctx0" brushRef="#br0">257 264 72,'8'-27'1267,"-2"9"-809,-4 6-39,1-1 1,1 0-1,7-15 1,4-17 805,-6 17-283,-7 24-709,0-1 0,0 0-1,-1 0 1,1 0 0,-1 0 0,0 0 0,-1 0 0,1-1 0,-1 1 0,0 0 0,0 0 0,-1-6-1,0 10-210,0 0 0,1 1-1,-1-1 1,0 1-1,1-1 1,-1 0 0,0 1-1,0-1 1,1 1-1,-1 0 1,0-1 0,0 1-1,0 0 1,0 0-1,0-1 1,1 1 0,-1 0-1,0 0 1,0 0-1,0 0 1,0 0-1,0 0 1,0 0 0,0 0-1,0 0 1,-1 1-1,-36 13 101,-27 23 47,46-23-26,1 0 0,0 1 0,1 1 0,1 0 0,0 2 0,2-1 0,0 2 0,1 0 0,0 1 0,-9 21 0,19-33-155,0-1-1,0 1 1,0 0-1,1 0 1,1 0-1,-1 0 1,1 0-1,0 1 0,1-1 1,1 12-1,2 4-123,0 0 0,10 30 0,-11-45 129,2-1 1,-1 0-1,1 0 0,0 0 1,0 0-1,1-1 1,0 1-1,8 7 1,50 48 156,-63-63-147,3 2-43,-1 0 0,1 0 0,0-1-1,0 1 1,-1-1 0,1 0 0,0 0-1,0 0 1,0 0 0,1 0 0,-1-1-1,0 1 1,0-1 0,0 0 0,0 0 0,0 0-1,1 0 1,-1-1 0,0 1 0,0-1-1,0 0 1,0 0 0,0 0 0,0 0-1,0 0 1,0-1 0,-1 1 0,1-1-1,3-2 1,11-8-132,0 0 0,-1-2 0,21-21 0,-12 11 165,-10 8-4,-1-1-1,0-1 0,-1 0 1,11-21-1,-11 18 10,-6 9 80,-1-1 0,-1 0-1,0 0 1,0 0 0,-2 0 0,0-1-1,0 1 1,-1-1 0,-1 0 0,0-26 0,-1 40-69,0 0 0,0 0 1,0 0-1,0 0 1,0-1-1,-1 1 1,1 0-1,0 0 1,0 0-1,0 0 1,0 0-1,0 0 1,0-1-1,0 1 1,0 0-1,0 0 1,-1 0-1,1 0 1,0 0-1,0 0 1,0 0-1,0 0 1,0 0-1,0 0 0,-1 0 1,1 0-1,0 0 1,0-1-1,0 1 1,0 0-1,0 0 1,0 0-1,-1 0 1,1 0-1,0 0 1,0 1-1,0-1 1,0 0-1,0 0 1,-1 0-1,1 0 1,0 0-1,0 0 1,0 0-1,0 0 1,0 0-1,0 0 0,-1 0 1,1 0-1,0 0 1,0 1-1,0-1 1,0 0-1,0 0 1,0 0-1,0 0 1,0 0-1,0 0 1,0 0-1,-1 1 1,1-1-1,0 0 1,0 0-1,0 0 1,0 0-1,0 0 1,0 1-1,-1 0-32,1 1-1,-1-1 1,0 0 0,0 1-1,1-1 1,-1 1-1,1 0 1,0-1 0,-1 1-1,1-1 1,0 1 0,0 0-1,0 1 1,3 37 217,1 0 0,3 0 0,1 0 0,1-1-1,25 62 1,-28-86-214,0 0 0,1 0-1,0 0 1,1-1 0,1 0-1,0 0 1,12 12 0,-6-6 15,-10-13-50,0-1 0,0 0 0,0 1 0,9 5 0,-13-11-28,1 1 0,-1-1 0,1 0 0,-1 0-1,1-1 1,-1 1 0,1 0 0,0 0 0,0-1 0,-1 1 0,1-1-1,0 0 1,0 1 0,-1-1 0,1 0 0,0 0 0,0 0-1,0 0 1,0 0 0,-1-1 0,1 1 0,0-1 0,0 1 0,2-2-1,3-1-301,-5 3 156,0-1-1,0 1 1,0-1 0,-1 0 0,1 0-1,0 0 1,0 0 0,-1 0-1,1 0 1,-1 0 0,1-1 0,-1 1-1,0-1 1,1 1 0,-1-1 0,0 1-1,0-1 1,1-3 0,0 2-168,4-16-1232,-6 8 235</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01.123"/>
    </inkml:context>
    <inkml:brush xml:id="br0">
      <inkml:brushProperty name="width" value="0.2" units="cm"/>
      <inkml:brushProperty name="height" value="0.2" units="cm"/>
      <inkml:brushProperty name="color" value="#FF0066"/>
    </inkml:brush>
  </inkml:definitions>
  <inkml:trace contextRef="#ctx0" brushRef="#br0">296 1116 88,'23'-6'5242,"-23"6"-5111,1-1 0,-1 0 0,0 1 0,0-1 0,0 1 0,1-2 1,0-3-851,0 1 978,0-1 1,0 1-1,-1-1 0,1 1 1,-1-1-1,0 1 0,-1-7 1,2-21 721,4-21-925,-3 43-97,2 0 0,-1 0 1,1 0-1,1 1 0,10-18 1,14-19 55,-13 20 14,2 0-1,34-39 0,41-40-19,-72 81-39,-2-1 0,0-1 0,24-46 0,-27 44 19,-8 15 19,-1 0 0,0 0-1,-1-1 1,-1 0-1,0 0 1,-1-1 0,0 1-1,-1-1 1,-1 0-1,0 0 1,-1 0 0,-1 0-1,-1 0 1,1 0-1,-2 0 1,0 0 0,-1 1-1,-1-1 1,0 1-1,-1-1 1,0 1 0,-10-17-1,8 19 41,-1-1 0,-1 1 0,-17-20 0,23 29-9,-1-1 1,1 1 0,0 0 0,-1 0 0,1 1-1,-1-1 1,0 1 0,0 0 0,0 0-1,0 0 1,0 0 0,0 1 0,-1-1 0,1 1-1,-8-1 1,9 3 34,1-1 1,-1 1-1,0-1 0,1 1 0,-1 0 0,1 0 1,-1 0-1,1 1 0,0-1 0,0 0 0,-1 1 1,1 0-1,0-1 0,0 1 0,0 0 0,1 0 1,-1 0-1,0 0 0,-1 3 0,-27 49 472,26-46-438,-8 19-11,2 0-1,1 1 0,1 0 0,-7 39 1,-4 119 744,16-124-427,-7 425 1014,18-314-1184,-4 283 252,-9-402-397,-3-1-1,-27 95 0,-49 97 612,75-210-558,9-32-144,-1 1 0,1-1 0,-1 0 0,0 0 0,0 1 0,0-1 0,-3 5 0,-3 2 20,0-1 1,0 0-1,-16 15 1,18-18-59,3-4 34,1 0-1,-1 0 0,0 0 1,1-1-1,-1 1 0,0 0 1,0-1-1,0 1 0,0-1 0,0 0 1,-1 1-1,1-1 0,0 0 1,-1 0-1,1-1 0,0 1 1,-1 0-1,1-1 0,-1 1 0,1-1 1,-1 0-1,1 0 0,-1 0 1,1 0-1,-4-1 0,-1-2-9,-1 0 1,1 0-1,0 0 0,0-1 1,0 0-1,0-1 0,1 0 0,0 0 1,0 0-1,0-1 0,-7-8 1,2 1-373,1-1 0,0 0 0,0 0 1,2-1-1,0 0 0,-7-18 1,13 26-78,0 0 0,0 0 1,0-1-1,1 1 0,0 0 0,0-1 1,1 1-1,0-1 0,0 0 1,1 1-1,0-1 0,0 1 1,1 0-1,0-1 0,5-12 1,36-60-4632,-34 61 3703</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01.943"/>
    </inkml:context>
    <inkml:brush xml:id="br0">
      <inkml:brushProperty name="width" value="0.2" units="cm"/>
      <inkml:brushProperty name="height" value="0.2" units="cm"/>
      <inkml:brushProperty name="color" value="#FF0066"/>
    </inkml:brush>
  </inkml:definitions>
  <inkml:trace contextRef="#ctx0" brushRef="#br0">14 630 56,'-13'-7'4792,"27"-8"-4118,-8 13-642,0-1 0,1 1 1,0 0-1,10-1 0,10-3 25,99-44 214,9-9-9,-54 31-196,0-3-1,-2-5 1,106-64-1,-176 94-55,0 0 1,-1-1-1,1 0 0,-1 0 0,-1-1 0,0-1 0,0 1 0,10-16 1,-14 19 13,-1 0 1,1-1-1,-1 1 1,0-1 0,0 0-1,0 0 1,-1 1-1,0-1 1,0 0 0,-1 0-1,1 0 1,-1 0-1,-1 0 1,1 0 0,-1 0-1,0 0 1,-3-9-1,0 2 35,2 6 126,0-1 1,0 1 0,-1 0 0,0 0 0,0 0-1,-1 1 1,0-1 0,0 1 0,-8-10-1,-20 24 249,22-3-391,1 2-1,0-1 1,0 1 0,1 0-1,0 1 1,-9 10 0,-9 7-223,12-4 105,11-16 76,2-3 5,0 0 0,1 0-1,-1 0 1,1 1 0,-1-1-1,1 0 1,0 0 0,0 0-1,0 0 1,0 0 0,0 1-1,0-1 1,0 0 0,1 0-1,-1 0 1,1 0 0,0 0-1,-1 0 1,3 3 0,18 31 108,-17-31-107,0-1 0,1 0 0,0 0 0,-1 0 0,1 0 0,0-1 0,1 0 0,-1 0 1,1 0-1,-1-1 0,1 1 0,7 0 0,5 2-92,1-2-1,30 2 1,22 3-223,-63-5 288,9-2-34,19-10 2,-31 7 57,0 0-1,-1 0 1,0-1-1,1 1 1,-1-1-1,0 0 1,0 0-1,-1-1 1,1 1 0,-1-1-1,1 1 1,-1-1-1,0 0 1,4-8-1,0 2 242,-16 22 312,-3 3-406,1 1 0,1 1 0,-17 35 1,3-6 72,16-32-210,2 1 1,0 1-1,0-1 0,1 1 0,-3 20 0,6-27-3,1 1 1,0-1-1,0 1 0,1 0 1,0-1-1,1 1 1,0 0-1,0-1 0,1 1 1,5 15-1,-5-22-3,0 0 0,0 0 0,1 0 0,-1 0 1,1 0-1,-1 0 0,1-1 0,0 1 0,0-1 0,0 0 0,0 0 0,0 0 0,1 0 1,-1-1-1,5 2 0,8 5-102,27 6-705,-35-15 182,-6-1 508,1 1-38,0-1 1,-1 1 0,1-1-1,-1 0 1,1 0 0,-1 0 0,0 0-1,0 0 1,0-1 0,0 1 0,0-1-1,2-3 1,-1 1-221,0 1-1,1-1 1,-1 1-1,1-1 1,7-4-1,2-1-247,0 1 0,-2-1 0,1-1 0,-1 0 0,0-1 0,-1 0 0,15-25-1,-15 17 118</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03.404"/>
    </inkml:context>
    <inkml:brush xml:id="br0">
      <inkml:brushProperty name="width" value="0.2" units="cm"/>
      <inkml:brushProperty name="height" value="0.2" units="cm"/>
      <inkml:brushProperty name="color" value="#FF0066"/>
    </inkml:brush>
  </inkml:definitions>
  <inkml:trace contextRef="#ctx0" brushRef="#br0">166 182 60,'0'-1'186,"0"0"0,-1 0 0,1 0-1,-1 0 1,1 0 0,-1 0 0,0 0 0,0 0 0,1 0-1,-1 0 1,0 0 0,0 0 0,0 0 0,0 1 0,0-1-1,0 0 1,0 1 0,0-1 0,0 1 0,0-1 0,0 1-1,0-1 1,-1 1 0,1 0 0,0 0 0,0-1 0,0 1-1,-1 0 1,1 0 0,0 0 0,0 0 0,-3 1 0,3 1-95,0 0 0,0 0 0,0 1 0,0-1 0,0 0 1,1 1-1,-1-1 0,1 0 0,0 1 0,-1-1 0,1 1 0,0 3 1,-2 12 239,-1-4-175,0 0 1,1 1-1,0-1 0,2 0 1,-1 1-1,2-1 1,1 15-1,3-4-41,1-1 0,0 0 1,17 36-1,-19-49-102,-1-2-5,1 0 0,0 0 1,0 0-1,1 0 0,0-1 0,1 1 1,-1-1-1,14 13 0,-13-16 4,1 1 0,0-2 0,0 1 0,0-1-1,0 0 1,1 0 0,0-1 0,-1 0 0,1 0 0,1-1-1,-1 0 1,0 0 0,12 0 0,-15-2 13,1 0 0,-1 0 1,1-1-1,-1 1 0,1-1 0,-1 0 1,1-1-1,-1 0 0,0 1 0,0-2 0,0 1 1,0 0-1,0-1 0,0 0 0,-1 0 1,1-1-1,-1 1 0,0-1 0,0 0 0,0 0 1,5-8-1,5-7-199,-7 11 146,-1-1 0,1 1 0,-2-1 0,1-1 0,-1 1 0,0-1 0,-1 0 0,-1 0-1,1 0 1,-1 0 0,2-15 0,-3 3 138,-1 12-37,0-1-1,0 0 0,-3-20 1,0 11-76,-1 1 0,-1-1 0,-1 1 0,0-1 1,-2 1-1,0 1 0,-1 0 0,-16-27 0,4 14 53,12 18-13,-1 0 0,0 1 0,-11-12 1,16 19-51,-1 1 0,1 0 1,-1 1-1,0-1 0,-1 1 1,1 0-1,0 0 1,-1 1-1,1 0 0,-1 0 1,-9-2-1,3 1 40,-1 0 1,1 1-1,-1 1 0,0 0 0,0 1 1,1 0-1,-1 1 0,0 0 1,1 1-1,-1 1 0,1 0 1,-1 0-1,1 1 0,0 1 0,1 0 1,-1 1-1,1 0 0,0 1 1,-16 12-1,21-13-45,-1 0 0,1 0 0,1 0 0,-1 1 0,1 0-1,0 0 1,-5 12 0,8-16 5,1 1 0,0-1 0,0 1 0,0-1-1,0 1 1,0 0 0,1-1 0,0 1 0,0 0 0,0-1-1,0 1 1,1 0 0,-1-1 0,1 1 0,0 0 0,0-1-1,0 1 1,0-1 0,3 4 0,-1-2 43,0 0 1,1 0-1,0-1 0,0 0 1,0 1-1,0-2 0,1 1 1,0 0-1,0-1 0,0 0 1,0 0-1,0 0 0,0-1 0,1 1 1,-1-1-1,1-1 0,0 1 1,10 1-1,6 0-36,1 0 0,-1-1 0,36-3 0,-3-3-108,0-3 0,0-2 0,85-26 0,-91 21 361,84-36 1,-73 14-356,-56 33 89,0 1 0,1 0 1,-1 0-1,1 0 0,0 0 1,-1 1-1,6-1 0,3 22-18,11 31 425,-17-35-168,0 1 1,16 24-1,-11-23-52,14 34 1,-17-31 206,22 34 1,-26-48-287,-1-1 0,0 1 0,-1 0-1,0 0 1,0 0 0,0 0 0,-1 1 0,0-1 0,0 1 0,-1-1 0,1 16 2264,-3-25-2310,0 0-1,1-1 0,-1 1 0,0-1 0,1 1 0,0 0 0,-1-1 0,1 1 0,0-1 0,1-4 0,-1 5-13,-1-11-82,2 0 0,0 0-1,0 0 1,1 0 0,0 0 0,6-14 0,8-22-106,-9 24 15,2 0-1,0 0 1,2 1 0,1 0-1,27-41 1,-33 58 41,1 1 1,-1 0-1,2 0 0,-1 1 0,0-1 1,16-6-1,-12 5-67,-10 7 151,1-1 1,-1 1 0,0 0-1,0 0 1,0 0-1,0-1 1,0 1 0,1 0-1,-1 0 1,0 1-1,0-1 1,0 0 0,0 0-1,0 1 1,0-1 0,1 0-1,-1 1 1,0-1-1,0 1 1,0-1 0,0 1-1,-1 0 1,1 0-1,0-1 1,0 1 0,0 0-1,0 0 1,-1 0 0,1 0-1,0 0 1,-1 0-1,2 1 1,18 33-196,-20-35 219,15 32 269,-1 0-1,-1 1 0,13 58 1,-22-71-150,-2 0 0,0 0 0,-1 1 0,-2-1 0,0 0 0,-4 22 0,3-18 301,9-27 259,-3 1-616,0-3-76,-1-1 1,0 1-1,0 0 0,0-1 0,0 1 1,-1-1-1,0 0 0,0 0 0,-1 0 0,0 0 1,1-10-1,8-24-193,-2 16 82,2 1-1,0 0 1,2 0-1,0 1 1,1 0-1,1 1 1,2 1-1,0 0 1,22-21-1,-34 37 83,1 1-1,-1-1 1,0 1-1,1 0 1,0 0-1,0 1 1,0-1-1,0 1 1,0 0-1,6-1 1,-9 3 15,0 0 0,-1 0 1,1 1-1,0-1 0,0 0 1,0 1-1,-1-1 0,1 1 1,0 0-1,-1 0 0,1 0 0,0 0 1,-1 0-1,1 0 0,-1 0 1,0 0-1,1 0 0,-1 1 1,0-1-1,0 1 0,0-1 1,0 1-1,2 2 0,1 5-59,-1-1-1,0 0 1,4 17-1,2 6 35,31 95 681,-34-111-562,-1-4-11,0 0 0,-1 1 0,0 0 0,-1 0 0,0 0 1,1 22 672,-1-37-724,0 1 0,-1-1 0,1 1-1,-1-1 1,0 0 0,0 0 0,0 0 0,0 0 0,0 0-1,-1 0 1,1-1 0,-1 1 0,1-4 0,0 1-67,9-27-136,-8 24 138,0 0-1,0 0 0,8-15 0,12-19-39,-14 22 80,2 1 0,1 1 1,21-28-1,61-69-753,-79 92 304,-10 71 467,-1-22 120,3 39 161,8 123 2,-15-119-460,-4-43-29,4-24 157</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04.318"/>
    </inkml:context>
    <inkml:brush xml:id="br0">
      <inkml:brushProperty name="width" value="0.2" units="cm"/>
      <inkml:brushProperty name="height" value="0.2" units="cm"/>
      <inkml:brushProperty name="color" value="#FF0066"/>
    </inkml:brush>
  </inkml:definitions>
  <inkml:trace contextRef="#ctx0" brushRef="#br0">302 168 268,'-4'-10'1625,"0"1"1,1-1-1,-3-17 1,-6-16 107,7 30-837,3 10-661,1-1-1,-1 0 0,1 1 0,0-1 1,0 0-1,1 0 0,-1-6 515,-4-10 1979,3 22-2646,1-1 1,-1 0-1,1 1 1,0-1-1,-1 1 1,1 0-1,0-1 1,0 1-1,0 0 1,0 0-1,1 0 1,-1-1-1,0 1 1,1 0-1,0 0 1,-1 0-1,1 0 0,0 0 1,0 3-1,-9 67 19,5-40 100,-13 233 667,7-58-165,-2-84-416,-52 385 726,13-220-771,27-151-51,-4 20-29,24-142-143,2 0-1,0 1 1,0 27-1,-3-21-16,5-20-15,0-11-791,-2-9-563,1-1 0,2 1 0,-1 0 1,2-1-1,1 1 0,0 0 0,10-31 1,2-18-2581,-9 32 2148,2-3-549</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04.786"/>
    </inkml:context>
    <inkml:brush xml:id="br0">
      <inkml:brushProperty name="width" value="0.2" units="cm"/>
      <inkml:brushProperty name="height" value="0.2" units="cm"/>
      <inkml:brushProperty name="color" value="#FF0066"/>
    </inkml:brush>
  </inkml:definitions>
  <inkml:trace contextRef="#ctx0" brushRef="#br0">78 288 428,'-10'-10'1217,"0"0"0,-14-20 0,5 5-176,17 23-956,1 0 0,-1 0 0,1 0 0,0 0 0,0 0 0,0-1 0,0 1 0,0 0 0,0-1 0,0 1 0,1 0 0,-1-1 0,1 1 0,0-1 0,0 1 0,0-1 0,0 1 0,0-1 0,0 1 0,1-1 0,-1 1 0,1-1 0,0 1 0,0 0 0,-1-1 0,2 1 0,-1 0 0,0 0 0,0 0 0,1 0 0,-1 0 0,1 0 0,-1 0 0,3-2 0,3-2-74,-1 0 0,1 0 0,1 0 1,-1 1-1,1 0 0,0 0 0,0 1 0,12-5 0,23-7 42,0 1-1,1 2 1,0 2-1,1 2 0,0 2 1,48-1-1,-82 8-49,0 0 0,0 1 0,0 1 1,0 0-1,-1 0 0,1 1 0,0 0 0,19 10 0,-25-10 55,1 0 0,0 1 0,-1 0 0,1 0 0,-1 0 0,0 1 0,-1 0 0,1 0 0,-1 0 0,0 0 0,0 1 0,-1-1 0,1 1 0,-1 0 0,0 0 0,2 8 0,-1 2 104,-1 0 1,-1 1-1,0 0 1,-1 0-1,0 0 1,-2 0-1,0-1 1,0 1-1,-2 0 1,0 0-1,-1-1 1,-1 0 0,-12 29-1,-21 42 1062,32-78-1049,0-1 0,0 0-1,-1-1 1,1 1 0,-2-1-1,1-1 1,-1 1 0,0-1 0,-11 6-1,-5 1 227,-49 19 0,27-13-341,21-19-1307,21 0 641,-8-14-1782,11 13 2081,0-1-1,0 1 1,0-1 0,0 1-1,0-1 1,1 0 0,-1 0-1,1 1 1,-1-1 0,1 0-1,-1 0 1,1 0 0,0 0-1,0 1 1,0-1 0,0 0-1,0 0 1,1 0 0,-1 0-1,1-2 1,0-1-259,0 0 0,1 0 0,0 0 0,0 0 0,5-10 0,2 3-915</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05.674"/>
    </inkml:context>
    <inkml:brush xml:id="br0">
      <inkml:brushProperty name="width" value="0.2" units="cm"/>
      <inkml:brushProperty name="height" value="0.2" units="cm"/>
      <inkml:brushProperty name="color" value="#FF0066"/>
    </inkml:brush>
  </inkml:definitions>
  <inkml:trace contextRef="#ctx0" brushRef="#br0">1 89 112,'0'-39'8175,"13"308"-3721,-13-195-3201,17 111 0,-16-174-1228,1-1 0,0 0 0,1 0 0,0 0 0,1 0 0,0 0-1,0-1 1,1 0 0,0 0 0,1 0 0,0 0 0,0-1 0,15 15-1,-19-21-16,0-1-1,1 1 1,-1-1-1,0 1 1,1-1-1,-1 0 0,1 0 1,-1 0-1,1 0 1,-1 0-1,1 0 0,0-1 1,0 1-1,-1-1 1,1 0-1,0 0 0,0 0 1,-1 0-1,1-1 1,0 1-1,-1-1 1,1 1-1,0-1 0,3-2 1,4-1-110,-1-1 1,0 0-1,0 0 0,14-12 1,-10 4 106,1-1 0,-2 0 0,0-1 0,-1 0 0,0-1 0,-1 0 0,-1-1 0,-1 0 0,7-18 0,-6 6-84,-2 0 1,-1 0-1,-1 0 1,2-58-1,-1 10 12,-5 40 120,-2-1-1,-1 0 1,-12-66 0,13 101-38,1 2-5,0 0 0,0 0 0,0 0 0,0 0-1,0 0 1,0 0 0,0 0 0,0 0-1,-1 0 1,1 0 0,0 0 0,-1 0 0,1 0-1,-1 0 1,1 0 0,-1 0 0,1 0 0,-1 0-1,0 0 1,1 1 0,-1-1 0,0 0-1,0 1 1,0-1 0,0 0 0,0 1-9,0 1 0,0-1 0,0 1 0,0-1 0,0 1 0,0 0 0,0 0 0,0-1 0,0 1 0,1 0 0,-1 0 0,0 0 0,1 0 0,-1 0 0,1 0 0,-1 0 0,1 0 0,-1 1 0,-21 57-104,17-35 118,1 0 0,1 0 0,1 0 0,1 0 0,2 0 0,0 0 1,1 0-1,2 0 0,7 28 0,-7-40 17,0 0 0,1-1 0,0 0 1,1 0-1,11 16 0,-15-23-26,0-1-31,0-1-1,0 1 1,0 0 0,0-1 0,0 0-1,0 1 1,1-1 0,-1 0-1,1 0 1,-1-1 0,1 1-1,0 0 1,0-1 0,-1 0-1,1 1 1,0-1 0,1 0-1,-1-1 1,0 1 0,0 0-1,0-1 1,0 0 0,0 0-1,1 0 1,2 0 0,2-2-38,0 1 1,0-1-1,-1-1 0,1 1 1,-1-2-1,1 1 1,-1-1-1,0 0 1,7-5-1,-6 3 1,-1-1 1,1-1-1,-1 1 1,0-1-1,-1 0 0,0-1 1,0 1-1,-1-1 1,5-11-1,1-5-7,0 0 1,9-34-1,-11 26 175,-2-1 0,0 0 0,2-61 1,-13 68 785,1 22-225,3 4-650,0 1 0,0 0 0,0-1 0,0 1 0,0-1 0,0 1 0,0 0 0,0-1 0,0 1 0,0 0 0,0-1 1,0 1-1,0 0 0,-1 0 0,1-1 0,0 1 0,0 0 0,0-1 0,0 1 0,-1 0 0,1 0 0,0-1 0,0 1 0,-1 0 0,1 0 1,0-1-1,0 1 0,-1 0 0,1 0 0,0 0 0,-1 0 0,1-1 0,0 1 0,-1 0 0,1 0 0,0 0 0,-1 0 0,1 0 1,0 0-1,-1 0 0,1 0 0,0 0 0,-1 0 0,1 0 0,0 0 0,-1 0 0,1 0 0,0 0 0,-1 1 0,1-1 0,-1 0 0,-5 5-20,1 1 0,-1-1 0,1 1 0,0 0-1,0 0 1,1 0 0,0 1 0,-4 8 0,0 0-62,0 1 0,-9 32-1,10-15 50,-8 65 0,11-59 173,-8 8-188,9-34 535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9:29.616"/>
    </inkml:context>
    <inkml:brush xml:id="br0">
      <inkml:brushProperty name="width" value="0.2" units="cm"/>
      <inkml:brushProperty name="height" value="0.2" units="cm"/>
      <inkml:brushProperty name="color" value="#FF0066"/>
    </inkml:brush>
  </inkml:definitions>
  <inkml:trace contextRef="#ctx0" brushRef="#br0">74 69 332,'-1'-9'435,"1"8"-392,-1 1 0,1-1 0,0 0 0,0 0 0,0 0 1,0 0-1,0 0 0,0 0 0,0 1 0,0-1 0,0 0 0,0 0 0,0 0 0,1 0 0,-1 0 1,0 1-1,1-1 0,-1 0 0,0 0 0,1 0 0,-1 1 0,1-1 0,-1 0 0,1 1 1,0-1-1,-1 0 0,1 1 0,0-1 0,-1 1 0,1-1 0,0 1 0,0-1 0,-1 1 0,1 0 1,0-1-1,0 1 0,0 0 0,0-1 0,-1 1 0,3 0 0,15-4 211,-11 3-152,0 0 0,0-1 0,-1 1 0,1-1 1,-1-1-1,1 1 0,9-7 0,-11 8-67,0-1 1,1 0-1,0 1 0,-1 0 1,1 1-1,0-1 0,-1 1 1,1 0-1,0 0 0,8 2 1,4-1-2,-7 0-21,1 0 0,-1 0 0,0 1 0,0 1 1,-1 0-1,1 0 0,-1 1 0,1 0 0,-1 1 0,0 0 1,-1 1-1,1 0 0,-1 0 0,0 1 0,14 15 0,-18-18-1,0 1-1,-1 0 1,1 0-1,-1 1 0,0-1 1,0 1-1,-1 0 0,0 0 1,0 1-1,0-1 1,-1 0-1,0 1 0,0-1 1,-1 1-1,1 0 1,-2 0-1,1 0 0,-1-1 1,0 1-1,0 0 1,0 0-1,-1 0 0,-1 0 1,-2 10-1,-1-1 124,0-1 0,-1 0 0,-1 0 0,0 0 0,-1-1 0,-1 0 0,-14 19 0,5-11-15,-1 0 0,-1-2 1,-36 29-1,51-45-77,0 1 1,-1-1 0,0 0-1,0 0 1,0-1-1,0 1 1,0-1-1,-1-1 1,0 1-1,1-1 1,-1-1-1,0 1 1,0-1 0,0 0-1,0 0 1,0-1-1,0 0 1,-12-2-1,-12-2 38,28 4-100,-1 0 1,1 0-1,-1-1 1,0 1-1,1-1 0,0 1 1,-1-1-1,1 0 1,-1-1-1,1 1 1,0 0-1,0-1 1,0 0-1,0 0 1,0 0-1,0 0 1,0 0-1,1-1 0,-1 1 1,1-1-1,-1 1 1,-3-7-1,5 6-291,-1 1 0,0-1 0,0 1-1,-1-1 1,1 1 0,0 0 0,-1 0 0,0 0 0,1 0-1,-1 0 1,0 1 0,0-1 0,0 1 0,0 0-1,-3-1 1,-6-4-187,6 5-520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07.239"/>
    </inkml:context>
    <inkml:brush xml:id="br0">
      <inkml:brushProperty name="width" value="0.2" units="cm"/>
      <inkml:brushProperty name="height" value="0.2" units="cm"/>
      <inkml:brushProperty name="color" value="#FF0066"/>
    </inkml:brush>
  </inkml:definitions>
  <inkml:trace contextRef="#ctx0" brushRef="#br0">644 335 44,'-2'-16'289,"0"0"0,-1 0 0,-1 1 0,0-1 0,-13-28 0,9 24 163,-7-5 610,12 22-879,1 0-1,0 0 1,-10-22 5211,10 23-5353,0 0 0,0 1 1,0-1-1,0-1 1,1 1-1,-1 0 1,0 0-1,1-1 1,0 1-1,-1 0 1,1-1-1,0 0 0,0 1 1,-1-5-1,-2-4 68,2 8-151,1 0 0,0-1-1,0 1 1,0 0 0,0-1-1,0 1 1,1-1 0,-1-4-1,0-2-67,-2-8 207,-3-3-95,5 23-15,0-1-1,0 0 1,0 1-1,0-1 0,1 1 1,-1-1-1,1 1 1,-1 0-1,1-1 1,-1 1-1,1 0 1,0-1-1,0 1 0,0 1 1,-11 55 82,1-14 291,2 2 0,-3 78 0,7 24 250,4-12 398,2-60-570,-3 58-416,-4 19 390,6-145-312,1 1 0,0-1-1,0 0 1,1 0 0,6 13 0,-8-19-96,0 1 33,3-1 20,1-1-48,1 1 0,-1-1 0,1 0 0,-1-1 0,1 0 0,0 1 0,-1-2 0,1 1-1,0-1 1,-1 1 0,1-2 0,-1 1 0,9-4 0,-4 1-41,0 0 0,0-1 0,-1 0 0,0 0-1,0-1 1,14-13 0,-6 6-103,-13 10 95,0 0 1,0-1-1,0 1 1,0-1-1,-1 0 1,4-5-1,2-2-80,0 0 0,1 1 0,11-10 0,24-26-280,-25 16 157,-1-1 0,-2-1-1,-1-1 1,-2-1 0,-1 0 0,14-57-1,-23 73 280,0 0 1,0-21-1,1 2 6,-1 4 73,-1 1 0,-2-1 0,-5-63-1,-8 59 11,10 31 114,-1 1 0,1-1 0,1 0 0,-1 0 0,-1-12 0,-12 37-82,4 3-75,1 0 1,1 0-1,1 1 1,-9 43-1,-8 103 547,-2 9-277,-5 48 300,17-97-230,10-87-344,-1-1 0,-3 1 1,-1-1-1,-2 0 0,-18 40 1,-4 4 412,25-59-353,-2 0 0,-17 32 0,6-14-29,19-36-81,-1 0 0,0-1 0,0 0 0,0 0 0,-1 0 0,-5 7 0,3-7 19,1 1 1,0 0-1,-6 13 1,8-15-31,1 0 0,-1 0 1,0 0-1,0-1 1,-1 1-1,0-1 0,0 0 1,-6 5-1,-8 4 27,6-4 70,-1-1 1,0 0-1,-21 10 1,21-13-118,0 0 1,0-1-1,-1-1 1,0 0-1,0-1 1,0 0-1,0-1 1,-1-1-1,1-1 1,0 0-1,-21-3 1,21 1-41,6 2-28,-1-1-1,1-1 1,0 0 0,0 0 0,-1 0 0,2-1 0,-1-1 0,0 1-1,1-2 1,-1 1 0,1-1 0,-14-11 0,19 14-182,1-1-1,-1 1 1,1-1 0,-1 0 0,1 0-1,0 0 1,0 0 0,0 0 0,1 0-1,-1 0 1,-1-4 0,3 5-14,0 0 0,-1 0 1,1-1-1,0 1 0,0 0 0,0 0 0,1 0 0,-1 0 1,0 0-1,1 0 0,-1 0 0,1 0 0,0 0 1,0 0-1,-1 0 0,1 1 0,1-1 0,-1 0 1,0 0-1,0 1 0,1-1 0,2-2 0,11-14-2466,22-32-1,-30 39 2233,7-15-944</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07.800"/>
    </inkml:context>
    <inkml:brush xml:id="br0">
      <inkml:brushProperty name="width" value="0.2" units="cm"/>
      <inkml:brushProperty name="height" value="0.2" units="cm"/>
      <inkml:brushProperty name="color" value="#FF0066"/>
    </inkml:brush>
  </inkml:definitions>
  <inkml:trace contextRef="#ctx0" brushRef="#br0">90 166 200,'30'-77'2420,"-28"72"-2108,0 0 0,0-1-1,-1 1 1,0-1 0,0 1-1,-1-1 1,-9-45 10767,8 52-11059,0-1 0,0 1 0,0-1 0,0 1 0,0-1 1,0 1-1,0-1 0,1 1 0,-1 0 0,0 0 0,0-1 1,1 1-1,-1 0 0,0 0 0,1 0 0,-1 0 0,0 2 0,0-1 3,-1 1-1,1-1 0,0 1 1,0-1-1,0 1 0,0 0 1,1-1-1,-1 1 0,1 0 1,0 0-1,-1-1 0,1 5 1,-1 12 84,-7 36 79,3-32-84,2 0-1,1-1 0,0 32 1,5 22 78,-4 1 1,-3 0-1,-16 87 0,-29 85-131,47-226 962,1-1-3736,27-81-10090,-21 11 11221,-2 22 650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08.653"/>
    </inkml:context>
    <inkml:brush xml:id="br0">
      <inkml:brushProperty name="width" value="0.2" units="cm"/>
      <inkml:brushProperty name="height" value="0.2" units="cm"/>
      <inkml:brushProperty name="color" value="#FF0066"/>
    </inkml:brush>
  </inkml:definitions>
  <inkml:trace contextRef="#ctx0" brushRef="#br0">58 646 420,'-4'-14'721,"-1"0"0,0 0 0,-1 1 0,0 0 0,-24-36 3169,30 48-3626,0 0 0,-1-1 1,1 1-1,0 0 0,0 0 0,0-1 0,0 0 0,0-5 68,1 6-323,-1 0 1,0 0-1,0 0 1,1 0-1,-1 1 1,1-1 0,-1 0-1,1 0 1,-1 1-1,1-1 1,-1 0-1,1 1 1,0-1 0,-1 0-1,1 1 1,0-1-1,0 1 1,-1-1-1,1 1 1,0-1 0,0 1-1,0 0 1,-1-1-1,2 1 1,27-8 215,-25 7-195,330-75 512,-248 53-852,0-3-1,86-40 1,-158 58 160,1 0 1,-1-1-1,0 0 1,0-1-1,17-18 1,-29 26 167,0 0 0,0-1 0,0 1 1,0-1-1,-1 0 0,1 1 0,-1-1 1,0 0-1,1 0 0,-1 0 0,0 0 1,-1 0-1,1 0 0,-1 0 1,1 0-1,-1 0 0,0 0 0,0 0 1,0 0-1,0 0 0,-1 0 0,1 0 1,-2-3-1,-2-9 284,-1 1 0,0 0 0,-11-21 0,5 11-183,8 18-40,0 1 1,0-1-1,0 1 1,-1 0-1,-6-7 1,7 8-24,1 2 155,0 1-198,1 0 0,-1 1 0,0-1-1,1 1 1,-1-1 0,0 1 0,0 0 0,1-1-1,-1 1 1,0 0 0,0 0 0,1 1 0,-5-1-1,-2 3 37,1 0 0,-1 1-1,0-1 1,1 1-1,0 1 1,-13 9-1,-42 39 421,60-52-460,-6 7 49,0 1 0,1 0 1,0 0-1,0 1 0,1 0 0,0 0 1,0 0-1,1 1 0,1 0 0,0 0 1,1 0-1,0 0 0,-3 21 0,1 12 218,2 0 0,4 59 0,1-36-177,-16 215 926,9-234-461,-11 50 1,11-74-428,4-16-127,0 0 0,-1 0 0,0 0 0,-1-1 0,-4 10 0,7-16-18,-1 1 0,1-1 0,-1 0-1,1 0 1,0 1 0,0-1 0,0 0 0,0 1 0,0-1 0,0 0 0,0 0-1,0 1 1,1 1 0,-1 1-9,0-1 701,2-6-636,33-48-11,-17 22-102,36-44 1,3-5-275,78-112-928,-124 177 1139,0 0-1,1 0 1,14-11-1,-23 22-6,-2 3 2,1 1 119,-1-1 1,0 1-1,0 0 0,1 0 0,-1 0 0,-1 0 0,1-1 0,0 1 1,0 0-1,-1 0 0,1 3 0,17 50-106,-14-45 134,0 0-1,-1 1 1,0-1-1,0 1 1,1 16-1,-3-5 62,0 0 0,2 0 0,1 0 0,1 0 0,1-1 0,0 1 0,2-2 0,0 1 0,15 24 0,10-6-234,-32-38 178,0 1-1,0-1 0,0 1 1,0-1-1,1 1 1,-1-1-1,0 0 0,0 1 1,1-1-1,-1 0 1,1 0-1,-1 0 1,1 0-1,-1 0 0,1-1 1,0 1-1,0 0 1,-1-1-1,1 1 0,0-1 1,0 0-1,-1 1 1,1-1-1,0 0 1,0 0-1,0 0 0,-1 0 1,1-1-1,3 0 1,8 0-273,-11 1 80,-1-1-1,1 0 1,-1 0-1,1 0 0,-1 0 1,0-1-1,0 1 1,1 0-1,-1 0 0,0-1 1,0 1-1,-1-1 1,1 1-1,0-1 0,0 1 1,-1-1-1,2-2 1,-2-1-803,1-1 0,-1 1 0,-1-1 0,1 1 0,-1 0 0,1-1 0,-2 1 0,-2-9 0,-2-16-1616,2 14 1268</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09.857"/>
    </inkml:context>
    <inkml:brush xml:id="br0">
      <inkml:brushProperty name="width" value="0.2" units="cm"/>
      <inkml:brushProperty name="height" value="0.2" units="cm"/>
      <inkml:brushProperty name="color" value="#FF0066"/>
    </inkml:brush>
  </inkml:definitions>
  <inkml:trace contextRef="#ctx0" brushRef="#br0">22 228 320,'6'-14'7719,"-7"15"-7600,0 1 0,0-1 0,0 1 1,0 0-1,0 0 0,0-1 0,0 1 0,1 0 1,-1 0-1,1 0 0,-1 0 0,1 0 0,0 0 1,0 3-1,-1 4 375,0 1 1,0-1-1,-5 16 1,3-16-156,1 0 0,1 0 0,-2 17 0,3-5-42,1 0 0,0 0 0,2 0 0,9 37 1,-10-50-243,1 1 0,1-1 0,-1 0 1,1 0-1,1 0 0,-1-1 1,1 0-1,1 1 0,-1-2 1,1 1-1,1-1 0,-1 0 0,1 0 1,7 5-1,-7-6-29,-1-1 0,1 0 0,-1 0 0,1-1 0,0 0 0,0 0 0,1 0 0,-1-1 0,11 2-1,-12-3-10,1 1-1,-1-1 1,1-1-1,-1 1 1,1-1-1,-1 0 0,1-1 1,-1 0-1,1 0 1,-1 0-1,1-1 1,-1 0-1,0 0 0,0 0 1,0-1-1,0 0 1,0 0-1,0-1 1,-1 1-1,0-1 0,7-7 1,17-13 195,-23 20-254,0-1-1,0 1 1,0-1-1,-1-1 0,0 1 1,0-1-1,-1 0 0,1 0 1,-1-1-1,0 1 1,-1-1-1,4-9 0,-1-5-82,-1 0-1,-1-1 1,3-37-1,-8 31 49,0-1-1,-2 1 1,0 0-1,-2 1 0,-12-39 1,12 48 38,3 10 35,-1 0 1,0 0-1,0 0 0,-1 0 1,0 1-1,0 0 1,-1-1-1,1 1 1,-2 1-1,1-1 1,-1 1-1,0 0 1,0 0-1,-1 1 0,0 0 1,1 0-1,-2 0 1,1 1-1,-1 0 1,1 1-1,-1-1 1,0 1-1,0 1 1,-10-2-1,7 2-28,1 1-1,-1 0 1,0 1-1,1 1 1,-15 1-1,23-2 24,1 1-1,-1 0 0,0-1 0,1 1 0,-1 0 1,0-1-1,1 1 0,-1 0 0,1 0 0,-1 1 1,1-1-1,0 0 0,-1 0 0,1 1 1,0-1-1,0 0 0,0 1 0,0-1 0,-1 4 1,0-1 7,0 2 0,0-1 0,0 0-1,1 0 1,0 0 0,-1 10 0,1-2 79,1 0 0,1-1 0,-1 1 0,2 0 0,4 18 0,-5-28-76,0-1-1,0 1 1,1-1-1,-1 1 1,1-1-1,-1 1 1,1-1-1,0 0 0,0 0 1,0 0-1,0 0 1,0 0-1,1 0 1,-1 0-1,0-1 1,1 1-1,-1-1 1,1 0-1,0 0 1,-1 0-1,1 0 0,0 0 1,0-1-1,-1 1 1,1-1-1,0 0 1,0 1-1,0-1 1,4-1-1,5 1-43,1-1 0,-1-1 0,1 0 0,-1-1 0,15-5 0,-10 2 6,0-2 0,0 0 0,27-20 0,-29 19 36,-1 0 1,1 1-1,0 0 1,22-7 0,-23 10 46,-11 4-54,0-1 1,0 1-1,0 0 1,1 0-1,-1 0 1,1 0-1,-1 1 1,0-1-1,1 1 1,-1 0-1,1 0 1,-1 0-1,1 0 1,-1 1-1,1-1 1,-1 1-1,1 0 1,-1 0-1,5 2 1,20 17-67,-12-10 164,-1 1 1,0 0-1,-1 1 1,16 16-1,-12-6-10,-12-18-65,-1 2 1,0-1-1,-1 0 0,1 1 1,-1 0-1,0 0 0,-1 0 1,1 1-1,-1-1 0,-1 1 0,1 0 1,-1 0-1,2 12 0,-2-4 77,-1 0 0,0 0-1,-1 0 1,-1 0 0,0 0 0,-1 0-1,-1 0 1,-9 27 0,0 1-53,15-36 1494,24-55-1344,-18 31-259,0 0 1,15-19-1,-17 26 8,0-1 0,0-1 0,-1 1 0,5-16 0,12-21-235,-8 19 71,1 1 1,2 1-1,37-43 0,-49 63 199,2-2-43,0 0-1,1 0 1,14-9-1,0 0-79,-19 14 125,0 1 0,0 0 1,0 0-1,0 0 0,1 1 0,-1-1 1,0 1-1,1 0 0,0 0 0,0 1 1,-1 0-1,1-1 0,0 1 0,0 1 1,6-1-1,-8 1 3,-1-1 0,1 1 1,0 0-1,-1 1 0,1-1 0,0 0 0,-1 1 0,1-1 1,-1 1-1,1 0 0,-1 0 0,1 0 0,-1 0 0,0 0 1,0 1-1,1-1 0,-1 0 0,0 1 0,0 0 1,0 0-1,0-1 0,-1 1 0,1 0 0,0 1 0,2 3 1,16 33-148,-15-31 214,0 0-1,-1 0 0,0 1 1,5 16-1,-7-15 97,0 1-1,0 0 1,-2 0-1,1-1 1,-1 1-1,-1 0 1,0 0-1,-1 0 1,0-1 0,-4 14-1,-1-4 154,-1 1 0,0-2 0,-2 1 0,-13 20 0,17-28-222,1 0 0,0 1 1,1-1-1,0 1 0,1 0 1,1 0-1,0 0 0,0 1 1,2-1-1,0 0 0,0 1 1,1-1-1,3 18 0,-3-27-79,1 1 0,-1-1 0,0 1 0,1-1 0,0 0 1,0 0-1,0 0 0,1 0 0,-1 0 0,1 0 0,0 0 0,0-1 0,0 0 0,1 0 0,-1 1 0,1-2 0,-1 1 0,1 0 0,0-1 0,0 0 0,1 0 0,-1 0 0,0 0 0,0-1 0,1 1 0,-1-1 0,1-1 0,5 2 0,-8-2-85,-1 0 0,0 0-1,1 0 1,-1 0 0,1 0-1,-1-1 1,1 1 0,-1 0-1,0-1 1,1 1 0,-1-1-1,0 1 1,1-1-1,-1 0 1,0 1 0,0-1-1,2-2 1,-1 3 122,-2-1-162,1 0-1,-1 0 0,1 1 1,-1-1-1,0 0 0,1 0 1,-1 0-1,0 1 1,1-1-1,-1 0 0,0 0 1,0 0-1,0 0 1,0 0-1,1 0 0,-1 0 1,-1 0-1,1 0 0,0 1 1,0-1-1,0 0 1,0 0-1,-1 0 0,1 0 1,0 0-1,-1 1 1,1-1-1,-1 0 0,1 0 1,-1 0-1,1 1 1,-1-1-1,1 0 0,-1 1 1,0-1-1,0 1 0,-1-2 1,-32-29-6859,15 17 5283</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10.884"/>
    </inkml:context>
    <inkml:brush xml:id="br0">
      <inkml:brushProperty name="width" value="0.2" units="cm"/>
      <inkml:brushProperty name="height" value="0.2" units="cm"/>
      <inkml:brushProperty name="color" value="#FF0066"/>
    </inkml:brush>
  </inkml:definitions>
  <inkml:trace contextRef="#ctx0" brushRef="#br0">118 125 84,'25'-61'3824,"-24"55"-3547,1 0-1,-1 0 1,2 0-1,-1 0 1,5-8-1,3-6 2690,-4 64-1928,-1 1 1,-2-1-1,-3 1 1,-6 59-1,0-49-369,-15 58 0,2-15-252,13-50-262,-3 0-1,-2 0 1,-2-1-1,-30 72 1,-5-28 1488,61-94-1512,231-41 158,-13 2-237,96 0-290,-306 42 306,-18 0-48,-1 0-1,1 1 1,-1-1-1,0 0 1,1 0-1,-1-1 0,1 1 1,-1 0-1,0-1 1,1 1-1,-1-1 1,0 0-1,4-2 0,-9 1 128,-18 1-1138,9-12-84</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11.258"/>
    </inkml:context>
    <inkml:brush xml:id="br0">
      <inkml:brushProperty name="width" value="0.2" units="cm"/>
      <inkml:brushProperty name="height" value="0.2" units="cm"/>
      <inkml:brushProperty name="color" value="#FF0066"/>
    </inkml:brush>
  </inkml:definitions>
  <inkml:trace contextRef="#ctx0" brushRef="#br0">7 133 420,'2'-45'1238,"-1"32"-535,0-1 0,-1 1 1,0-1-1,-4-20 1816,3 38-2354,-1 4 55,0 0 0,1 0-1,1 0 1,-1 1 0,1-1-1,1 0 1,0 0 0,0 1 0,0-1-1,4 11 1,2 16 410,2 28 383,0-5 371,3 90 0,-11-62-809,-2-75-553,-1 17-69,-1-1 1,-9 32-1,12-57-107,21-68-13996</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11.583"/>
    </inkml:context>
    <inkml:brush xml:id="br0">
      <inkml:brushProperty name="width" value="0.2" units="cm"/>
      <inkml:brushProperty name="height" value="0.2" units="cm"/>
      <inkml:brushProperty name="color" value="#FF0066"/>
    </inkml:brush>
  </inkml:definitions>
  <inkml:trace contextRef="#ctx0" brushRef="#br0">79 106 940,'-2'-2'-88,"2"1"141,0 1 1,-1-1-1,1 0 1,-1 0-1,1 1 1,-1-1-1,1 0 1,-1 1-1,1-1 1,-1 0-1,0 1 0,1-1 1,-1 1-1,0-1 1,0 1-1,1-1 1,-1 1-1,0 0 1,0-1-1,0 1 1,1 0-1,-1 0 1,0-1-1,0 1 1,0 0-1,0 0 1,0 0-1,1 0 1,-1 0-1,0 0 1,0 0-1,0 1 1,0-1-1,0 0 1,1 0-1,-4 2 616,3-1-662,-1 0-1,1 0 0,-1 0 0,1 0 1,-1 0-1,1 1 0,0-1 0,0 0 1,-1 1-1,1-1 0,0 1 0,-1 1 1,2-2-5,-1 1-1,1-1 1,0 0 0,0 1 0,0-1 0,-1 1 0,1-1 0,0 1 0,1-1 0,-1 1 0,0-1 0,0 1-1,1 1 1,0 1 3,3 55 152,-3-57-148,-1-1-1,1 1 1,-1-1 0,1 0 0,-1 1 0,1-1 0,0 0 0,0 1 0,-1-1 0,1 0-1,0 0 1,0 0 0,0 1 0,1-1 0,1 1 0,-2-1-3,0 0 1,0-1 0,0 1-1,0 0 1,-1 0-1,1 0 1,0 0-1,0 0 1,-1 0 0,1 0-1,-1 0 1,1 0-1,-1 0 1,1 2-1,4-5 106,-3 2-108,-1 0 0,1-1 0,-1 1 1,1 0-1,-1-1 0,0 1 0,1-1 0,-1 0 0,0 1 0,1-1 0,-1 0 1,0 0-1,0 0 0,0 0 0,0 0 0,0 0 0,0 0 0,2-2 0,0-3 8,1 0 0,1 0-1,-1 0 1,1 0 0,0 1-1,6-5 1,12-13-13,-16 14-1,1 0 0,-2-1 0,1 1 0,-1-1 0,0-1 1,-1 1-1,6-18 0,-11 26 5,1 1 1,-1-1-1,0 1 1,0-1 0,1 1-1,-1-1 1,0 1-1,0-1 1,-1 0 0,1 1-1,0-1 1,0 1-1,-1-1 1,1 1-1,-1-1 1,0 1 0,1-1-1,-1 1 1,0 0-1,0-1 1,0 1 0,0 0-1,0 0 1,0-1-1,0 1 1,0 0-1,0 0 1,0 0 0,-1 0-1,1 1 1,-2-2-1,0 0 5,0 1-1,-1 0 0,1 0 0,0 0 1,-1 0-1,1 0 0,0 1 0,-1-1 1,1 1-1,-1 0 0,1 0 0,-1 0 0,-4 1 1,6 0-12,-12 1 3,0 1 0,-1 1 0,1 0 0,-21 11-1,33-14-44,-1 0 0,0 1 0,1-1 0,-1 1 0,1 0 0,-1-1 0,1 1 0,0 1 0,0-1 0,0 0 0,0 0 0,0 1 0,0-1 0,1 1 0,-1 0 0,1-1 0,0 1-1,0 0 1,0 0 0,0 0 0,0 0 0,1 0 0,-1 0 0,1 0 0,0 0 0,0 0 0,0 0 0,1 5 0,-1-4-55,1-1 0,-1 0 1,1 0-1,0 0 0,0 0 0,1-1 1,-1 1-1,1 0 0,-1 0 0,1-1 1,0 1-1,0-1 0,0 1 1,0-1-1,0 0 0,1 0 0,-1 0 1,0 0-1,6 2 0,2 4-200,7 4-190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12.153"/>
    </inkml:context>
    <inkml:brush xml:id="br0">
      <inkml:brushProperty name="width" value="0.2" units="cm"/>
      <inkml:brushProperty name="height" value="0.2" units="cm"/>
      <inkml:brushProperty name="color" value="#FF0066"/>
    </inkml:brush>
  </inkml:definitions>
  <inkml:trace contextRef="#ctx0" brushRef="#br0">31 503 352,'0'6'352,"0"0"1,0 0-1,-1 0 1,0 0-1,-25 26 5797,24-48-4183,3 12-1757,14-35-96,157-381-1977,-139 344 1866,-27 67 162,-12 21-119,4-9-37,0 0 1,1 0-1,0 0 0,0 0 1,0 1-1,0-1 0,0 0 0,1 1 1,-1-1-1,1 1 0,0-1 1,0 0-1,0 1 0,1 4 0,1 5 3,1 0-1,7 22 0,-6-20 32,2 0 0,0 0 0,1-1 1,0 1-1,1-2 0,0 1 0,1-1 0,1-1 1,12 13-1,-18-21-19,12 11 144,0 1 1,-1 0-1,0 2 0,-1-1 1,-1 2-1,-1 0 0,12 25 0,-20-32-3,0 0-1,0 0 1,-1 0-1,-1 0 0,0 0 1,-1 1-1,0 13 1,-1-24-112,-1 1 0,1-1 0,-1 0 0,0 1 0,1-1 0,-1 0-1,0 0 1,0 1 0,-1-1 0,1 0 0,0 0 0,-1 0 0,1 0 0,-1-1 0,1 1 0,-1 0 0,0-1 0,0 1 0,0-1 0,-4 3 0,1-1-6,-1 0 0,0 0 1,0 0-1,0-1 0,0 0 0,-8 2 1,-108 9-1744,117-12 1182,1 0-1,-1 0 0,1 0 0,0 0 0,0 1 0,0-1 0,0 1 0,0 0 0,-7 5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12.575"/>
    </inkml:context>
    <inkml:brush xml:id="br0">
      <inkml:brushProperty name="width" value="0.2" units="cm"/>
      <inkml:brushProperty name="height" value="0.2" units="cm"/>
      <inkml:brushProperty name="color" value="#FF0066"/>
    </inkml:brush>
  </inkml:definitions>
  <inkml:trace contextRef="#ctx0" brushRef="#br0">12 74 168,'3'-3'1059,"2"-5"-615,-3 6-254,0-1 0,0 1-1,0 0 1,-1-1 0,1 0-1,-1 1 1,0-1 0,0 0-1,0 0 1,0 1 0,0-1-1,-1 0 1,1 0 0,-1-3-1,1 5-139,-1 0 0,0 0 0,0 0 0,0 0-1,1 0 1,-1 0 0,0 1 0,1-1-1,-1 0 1,1 0 0,-1 0 0,1 1 0,-1-1-1,1 0 1,-1 0 0,1 1 0,0-1-1,-1 1 1,1-1 0,0 1 0,0-1 0,0 1-1,-1-1 1,1 1 0,0 0 0,0-1 0,0 1-1,0 0 1,0 0 0,0-1 0,-1 1-1,2 0 1,-1 19 896,-3 15-298,-1 1 1,-2-1 0,-11 38 0,8-38-126,1 0 0,2 0 0,-1 39 0,2-11 134,2-46-450,1 1-1,0 0 1,1 0-1,4 26 0,4 15 40,-6-34-169,1 0 0,2-1 1,11 38-1,7 17 254,-23-77-334,0 0 0,0-1-1,1 1 1,-1 0 0,0-1 0,0 1 0,1 0 0,-1-1 0,1 1 0,-1-1 0,1 1 0,-1-1 0,0 1 0,1-1 0,0 1 0,-1-1 0,1 1 0,-1-1 0,2 1 0,-1-1 2,-1 1-1,1-1 1,-1 0 0,0 0 0,1 1 0,-1-1 0,0 0 0,1 0 0,-1 1 0,1-1 0,-1 0 0,0 1 0,0-1 0,1 1 0,-1-1 0,0 0 0,0 1 0,1-1 0,-1 1 0,0-1 0,0 1 0,0-1 0,0 1 0,0-1 0,0 1 0,0-1 0,0 1 0,1 0 2,-1 0 0,1-1 1,-1 1-1,1 0 0,-1-1 0,1 1 1,0 0-1,-1-1 0,1 1 1,0-1-1,-1 1 0,1-1 1,0 1-1,0-1 0,-1 0 0,1 1 1,0-1-1,0 0 0,0 0 1,0 1-1,0-1 0,-1 0 1,1 0-1,0 0 0,0 0 0,2 0 1,21 0 70,-24 0-75,13-2-80,0-1 0,-1-1 0,1 0 1,14-8-1,-14 6-433,-1-2 0,-1 1 0,1-2 0,10-9 0,17-13-2988,-37 29 3221,0 0-1,0-1 0,0 1 0,0-1 1,0 0-1,-1 0 0,1 0 0,-1 0 1,0 0-1,1 0 0,-2 0 1,1 0-1,0 0 0,0 0 0,-1-1 1,0 1-1,0 0 0,0-1 0,0 1 1,-1-4-1,-6-17-1241</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12.931"/>
    </inkml:context>
    <inkml:brush xml:id="br0">
      <inkml:brushProperty name="width" value="0.2" units="cm"/>
      <inkml:brushProperty name="height" value="0.2" units="cm"/>
      <inkml:brushProperty name="color" value="#FF0066"/>
    </inkml:brush>
  </inkml:definitions>
  <inkml:trace contextRef="#ctx0" brushRef="#br0">83 27 1248,'-82'-27'6333,"83"27"-6320,0 0 0,1 0 1,-1 1-1,0-1 0,0 0 1,1 0-1,-1 1 0,0-1 1,0 1-1,1-1 0,-1 1 0,0-1 1,2 2-1,9 4 153,23 1 38,1-1-1,-1-2 0,1-2 0,49-2 0,-60 0-173,36 1 35,193-9 513,-212 4 1718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9:30.393"/>
    </inkml:context>
    <inkml:brush xml:id="br0">
      <inkml:brushProperty name="width" value="0.2" units="cm"/>
      <inkml:brushProperty name="height" value="0.2" units="cm"/>
      <inkml:brushProperty name="color" value="#FF0066"/>
    </inkml:brush>
  </inkml:definitions>
  <inkml:trace contextRef="#ctx0" brushRef="#br0">385 210 476,'1'-2'92,"0"0"1,0 0-1,0 0 1,0 0-1,-1 0 1,1 0-1,-1 0 1,1 0-1,-1-1 0,1 1 1,-1 0-1,0 0 1,0 0-1,-1-3 1,2-5 426,0 7-161,-2 0 127,1 1 1,1-1 0,-1 1 0,0-1 0,1 1 0,-1-1 0,1 1 0,0 0 0,0-1-1,0 1 1,1-3 0,0 1-37,0 1 0,-1-1 0,0 1-1,0-1 1,0 0 0,1-6 0,-11-89 866,9 106-1393,-1 1 0,-1-1 1,1 0-1,-1 0 0,-4 11 1,-5 18-337,-54 242 596,-3 22 553,4 35-690,33-207 983,-69 178 1,59-218-748,32-62-329,38-186-13453,-25 141 11971</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16.807"/>
    </inkml:context>
    <inkml:brush xml:id="br0">
      <inkml:brushProperty name="width" value="0.2" units="cm"/>
      <inkml:brushProperty name="height" value="0.2" units="cm"/>
      <inkml:brushProperty name="color" value="#FF0066"/>
    </inkml:brush>
  </inkml:definitions>
  <inkml:trace contextRef="#ctx0" brushRef="#br0">489 267 316,'-5'-7'1181,"2"-11"-584,4-13 423,-3 9-107,2 20-828,0 1 0,-1-1 0,0 0 0,1 1 1,-1-1-1,0 1 0,0-1 0,0 1 0,0-1 0,0 1 0,0 0 0,0 0 1,-4-4 645,-2 4-714,-7 1 136,-12 22-49,25-22-111,0 0 0,1 1 1,-1-1-1,1 1 0,-1-1 1,1 0-1,-1 1 1,1-1-1,-1 1 0,1 0 1,-1-1-1,1 1 0,0-1 1,-1 1-1,1 0 1,0-1-1,-1 1 0,1-1 1,0 1-1,0 0 0,0-1 1,0 1-1,-1 0 1,1 0-1,0-1 0,0 1 1,0 0-1,1-1 0,-1 1 1,0 0-1,0-1 1,0 1-1,0 0 0,1-1 1,-1 1-1,0 0 0,0-1 1,1 1-1,-1-1 1,1 1-1,-1 0 0,1 0 1,5 9 59,-5-8-54,0-2-99,0 0 83,0 0 0,0 0-1,0 0 1,0 0 0,0 0 0,0 0-1,-1 0 1,1 1 0,0-1 0,0 0 0,0 1-1,0-1 1,0 1 0,0-1 0,-1 1 0,1-1-1,1 2 1,2-1 457,4-4-397,0-1 0,0 0 0,-1-1 0,1 0 0,-1 0 0,0 0 0,-1-1 0,7-7 0,-2 3 11,-8 7-52,-1 0-1,0 0 0,0 0 0,0-1 1,0 1-1,-1 0 0,0-1 1,1 1-1,-1-1 0,0 0 1,0 1-1,0-5 0,3-41 65,-5 46-48,1 0 1,-1 0-1,1 0 0,-1 0 1,0 0-1,0 0 0,0 1 0,0-1 1,-1 0-1,1 0 0,-1 1 1,0-1-1,0 1 0,0 0 1,0-1-1,0 1 0,0 0 1,-1 0-1,1 0 0,-1 0 1,1 1-1,-1-1 0,0 1 1,1-1-1,-1 1 0,-5-1 0,1-1 15,1 1 0,-1 1 0,0-1-1,0 1 1,0 0 0,0 0 0,0 1-1,0 0 1,0 0 0,-10 2 0,7 1-9,0 0 1,0 1-1,1 0 1,-1 1 0,1-1-1,0 2 1,0-1-1,-9 10 1,11-10-81,5-4 50,1 1 1,-1 0-1,1 1 0,0-1 1,0 0-1,-1 0 0,2 0 1,-1 1-1,0-1 0,0 0 1,1 1-1,-1-1 1,1 4-1,-1-2-31,1 0 0,-1 0 0,1 0 0,0 0 0,0 0 1,0 0-1,0 0 0,1 0 0,0 0 0,0 0 0,0-1 0,0 1 0,2 4 0,5 14-33,-7-19 108,1 0 0,-1-1 0,1 1 0,0 0 0,0-1 0,0 1 0,0-1 0,1 0 0,-1 1 0,1-1 0,-1 0 0,1-1 1,0 1-1,-1 0 0,4 0 0,2-1-31,-1-1 22,1 0 1,0 0 0,0-1 0,-1 0 0,1 0-1,-1-1 1,14-4 0,-18 5-14,0-1-5,-2 1-11,1 0 0,0 0-1,-1 0 1,1 0 0,-1 0 0,1 0 0,-1 0 0,0-1 0,0 1 0,1 0 0,-1-1 0,0 1-1,0-1 1,0 0 0,-1 1 0,2-4 0,-2 5 0,0-1-1,1 1 1,-1 0 0,0 0-1,0-1 1,0 1 0,0 0-1,0 0 1,0 0-1,0-1 1,1 1 0,-1 0-1,0 0 1,0 0 0,0-1-1,1 1 1,-1 0 0,0 0-1,0 0 1,0 0 0,1 0-1,-1 0 1,0-1-1,0 1 1,1 0 0,-1 0-1,0 0 1,0 0 0,1 0-1,-1 0 1,0 0 0,0 0-1,1 0 1,-1 0 0,0 0-1,0 0 1,0 0-1,1 0 1,-1 0 0,0 0-1,1 1 1,3-21-13,-3 18 7,-1 0 0,1 0 1,-1 0-1,0 0 0,0 0 1,0 0-1,0 0 0,0 0 1,0 0-1,-1 0 0,1 0 1,-1 0-1,1 0 0,-1 0 1,0 0-1,1 0 0,-3-3 1,2 3-30,0 1 1,0-1-1,0 1 1,1-1-1,-1 0 1,0 1 0,1-1-1,0 1 1,-1-1-1,1 0 1,0-3-1,-16-9 166,15 14-145,0 0-1,0 1 1,0-1-1,0 1 1,0-1-1,0 1 1,0-1-1,0 1 1,0 0-1,1-1 1,-1 1-1,0 0 1,0 0-1,1-1 1,-1 1-1,0 0 1,1 0-1,-1 0 1,1 0-1,-1 0 1,1 0-1,-1 0 1,1 0-1,0 0 1,0 0-1,-1 0 1,1 0-1,0 0 1,0 0-1,0 2 1,15 10-646,-12-11 574,35-2-68,-10-3 255,-25 2-11,3 4-83,-5-3-6,0 0-1,0 0 1,0 0-1,-1 0 0,1 0 1,0 0-1,0 1 1,0-1-1,-1 0 1,1 1-1,0-1 1,0 0-1,-1 1 1,1-1-1,0 1 1,-1-1-1,1 1 0,0 0 1,19 20-15,-17-18 22,0-1 0,0 1 0,0 0 0,0-1 1,-1 1-1,1 1 0,-1-1 0,4 7 0,-3-1 15,0 1 0,-1-1 0,-1 1 1,1 0-1,-1 0 0,-1 0 0,0 0 0,0-1 0,-1 1 0,0 0 0,-1 0 0,-3 11 0,0-5 26,-1 0 0,0 0 0,-1-1 0,-1 0 0,0 0 0,-16 20 0,15-21 2,5-8-2,0 0 1,0-1-1,-1 0 0,0 1 0,-8 6 0,-27 24 169,28-24-308,-1-1 1,-26 18-1,33-26 65,0 1-1,0-2 1,0 1-1,0-1 1,-1 1 0,1-2-1,-1 1 1,0-1-1,0 0 1,-12 0-1,-187-9-2884,200 7 2636,0 0 1,0-1-1,0 1 0,0-1 1,-11-5-1,9 3 20,-19-5-691</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19.616"/>
    </inkml:context>
    <inkml:brush xml:id="br0">
      <inkml:brushProperty name="width" value="0.2" units="cm"/>
      <inkml:brushProperty name="height" value="0.2" units="cm"/>
      <inkml:brushProperty name="color" value="#FF0066"/>
    </inkml:brush>
  </inkml:definitions>
  <inkml:trace contextRef="#ctx0" brushRef="#br0">456 685 100,'0'0'2066,"-20"-6"-1142,17 4-882,1 1 0,-1 0 1,0 0-1,0 0 0,1 0 0,-1 0 1,0 0-1,0 1 0,0-1 1,0 1-1,0 0 0,-4 0 213,-11-13 45,-13-15 386,29 26-302,-20-2-23,14 4-350,0 0 0,0 0 0,1 1 0,-1 0 0,0 0 0,1 0 0,-1 1 0,1 1 0,-1-1 0,1 1 0,0 0 0,0 1 0,0 0 1,-9 6-1,10-5-26,-1 0 1,0 0-1,-15 7 1,16-9 8,-1 0 0,1 1 1,0 0-1,0 0 0,0 0 0,-5 7 1,4-2 41,1 0 0,1 0 1,-1 0-1,2 1 1,-1-1-1,-5 20 0,-4 7 18,4-13-52,1 0-1,1 1 0,1 0 1,-6 43-1,10-41-1,1-14 7,1 0 0,1-1 1,-1 1-1,2 0 0,0 0 0,4 20 1,1-16 2,4 19 14,-9-32-39,1 1-1,-1 0 1,1-1-1,-1 1 1,1-1 0,0 1-1,0-1 1,1 0-1,-1 0 1,0 0-1,1 0 1,4 3 0,-6-5 31,16 5 85,-14-5-90,-1 0 0,1 0 0,0-1 0,0 1 0,0-1 0,-1 0 0,1 0 0,0 0 0,0 0 0,0 0 0,-1 0 0,1-1 0,0 0 0,0 1 0,-1-1 0,1 0 1,0-1-1,-1 1 0,1 0 0,-1-1 0,1 1 0,-1-1 0,4-3 0,7-6 50,-1-1 0,22-27 0,-10 11-50,9-2 1,-24 22-20,0 0 0,0-1 0,-1 0 0,11-15 0,-14 13 15,0 0 0,0 0 0,-1-1 0,0 1 0,-1-1 0,-1 0 0,0 0 0,1-19 0,-1 9-26,13-47-58,-11 54 116,-1 0 0,0 0 0,2-29 1,-5 32 52,0 1 0,-1 0 0,0-1 0,-1 1 1,0 0-1,-5-14 0,-9-16 305,15 38-294,1-10-42,0 4 329,-8 19-158,3 17-248,5-26 10,-1 2-2,-3 16-9,-1 8-12,6 45 76,8 234-203,-10-280 198,0-14 14,1 0 0,0 0 1,0 0-1,1-1 0,1 1 0,0 0 0,0-1 0,2 1 0,-1-1 0,6 12 0,-2-4-58,-7-17 3,1-1 0,-1 1 0,0-1 0,1 0 0,-1 1-1,1-1 1,0 0 0,-1 1 0,1-1 0,0 0 0,0 0-1,0 0 1,0 0 0,0 0 0,0 0 0,0 0 0,0 0-1,0 0 1,0 0 0,1-1 0,-1 1 0,0 0 0,3 0-1,-4-1 1,11 6-36,-1-1 0,1 0-1,0 0 1,14 3 0,-21-7 48,0 0 1,1-1 0,-1 1-1,1-1 1,-1 0 0,0 0-1,1 0 1,-1-1-1,1 1 1,-1-1 0,0 0-1,1 0 1,-1-1-1,0 1 1,0-1 0,0 0-1,5-3 1,9-9 5,0-1 0,-2 0 0,0-1 0,0-1 0,22-32 0,61-107-246,-85 133 158,51-102-193,-49 93 244,-2 1 0,-2-2 0,0 0 0,11-59 0,-16 50-52,-3 1 1,-1-1-1,-2-48 1,-2 52 129,1 30-37,1-44 90,-3 0 0,-10-60 0,10 103-77,-1 0 0,0 0 0,0 0 0,-1 1-1,-1 0 1,1 0 0,-1 0 0,-1 0-1,1 1 1,-1-1 0,-1 1 0,1 1 0,-1-1-1,0 1 1,0 1 0,-1-1 0,-13-6 0,19 11-17,0 1 1,1 0-1,-1-1 1,0 1-1,0 0 1,1 0-1,-1 0 1,0 1 0,0-1-1,1 0 1,-1 0-1,0 1 1,1-1-1,-1 1 1,0 0 0,1-1-1,-1 1 1,1 0-1,-3 2 1,-22 20-31,18-12-19,0 0 0,1 1 0,0 0 0,1 0 0,0 0 0,1 1 0,1 0 0,-4 15 0,-3 13-85,-3 20-48,10-24 210,2-1-1,1 1 1,2-1 0,9 59 0,6-18 135,2-1 0,46 117 0,-49-157-66,58 124-593,-63-141 553,0-1 0,2-1 0,0 1-1,1-2 1,29 29 0,-40-44-98,-1 0-1,0 0 1,1 0 0,-1 0-1,1 0 1,-1-1-1,1 1 1,-1 0 0,1-1-1,-1 1 1,1-1-1,0 0 1,-1 1 0,1-1-1,0 0 1,-1 0-1,1 0 1,0 0-1,0 0 1,-1-1 0,1 1-1,0 0 1,-1-1-1,1 1 1,-1-1 0,1 0-1,-1 1 1,1-1-1,-1 0 1,1 0 0,1-2-1,1 0-112,0 0-1,0 0 0,-1-1 1,1 0-1,-1 0 1,0 0-1,0 0 1,0 0-1,3-9 0,-5 12-43,0-1 0,0 0 0,0 0-1,0 1 1,0-1 0,-1 0-1,1 0 1,-1 0 0,1 0 0,-1 0-1,0 0 1,1 0 0,-1 0-1,0 0 1,0 0 0,-1 0 0,1 0-1,0 0 1,-1 0 0,1 0 0,-1 0-1,0 0 1,1 0 0,-1 0-1,0 0 1,0 1 0,0-1 0,-1 0-1,1 1 1,0-1 0,0 1-1,-1-1 1,1 1 0,-1 0 0,0-1-1,1 1 1,-4-1 0,-1 0-738</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20.533"/>
    </inkml:context>
    <inkml:brush xml:id="br0">
      <inkml:brushProperty name="width" value="0.2" units="cm"/>
      <inkml:brushProperty name="height" value="0.2" units="cm"/>
      <inkml:brushProperty name="color" value="#FF0066"/>
    </inkml:brush>
  </inkml:definitions>
  <inkml:trace contextRef="#ctx0" brushRef="#br0">53 117 232,'-8'-31'7094,"5"34"-6984,1 1-1,0-1 1,-1 1 0,2 0 0,-1 0-1,0 0 1,1 0 0,0 0-1,-2 7 1,0 1-20,-3 7-18,1 0-1,2 1 1,0-1 0,-1 32 0,6 85 184,1-49-250,-4-68-35,1-1 1,1 0-1,0 0 0,2 0 0,0 0 0,1-1 0,0 1 1,12 25-1,-13-35 64,1-1 1,0 1-1,1-1 1,-1 0-1,1 0 1,1-1-1,-1 1 1,1-1-1,9 7 1,-6-7 217,0-1-192,20-8 12,-23 1-120,1 0 0,0 0 0,-1 0 0,0-1-1,1 0 1,-1 0 0,0-1 0,0 0 0,-1 0 0,1 0 0,6-7 0,3-6-42,0 0 1,15-23 0,-2 1 303,-15 21-139,-1-1-1,0-1 1,-2 0 0,-1 0-1,13-38 1,23-117-501,-43 167 395,0-4 65,-1 0-1,0 0 1,-1-15 0,0 20 51,0 5-39,-2 6-45,-3 3 0,1 1 1,0 1-1,0-1 0,1 0 1,0 1-1,0 0 0,1 0 1,0 0-1,-1 15 0,-3 8 54,0 9-22,6-26-80,1 1 0,0-1 0,2 0 0,-1 0-1,2-1 1,6 19 0,-8-27 46,1 1 1,0 0-1,0-1 1,1 0-1,0 1 1,0-1-1,0-1 1,1 1-1,0-1 1,0 0-1,0 0 1,1 0-1,0-1 1,11 8-1,-4-6 8,0 0-1,1 0 0,21 5 1,-30-9 6,0-1 0,-1-1 0,1 1 0,0-1 0,0 0 1,0 0-1,0 0 0,0 0 0,0-1 0,0 0 0,-1 0 0,1-1 0,5-1 1,-3 0-1,0 0 0,0-1 1,0 0-1,0 0 0,-1 0 1,0-1-1,0 0 1,0 0-1,0-1 0,-1 1 1,0-1-1,0 0 1,-1-1-1,0 1 0,0-1 1,0 0-1,-1 0 1,0 0-1,0 0 0,-1-1 1,0 1-1,0-1 0,1-10 1,0-25-146,-1 1-1,-2-1 1,-12-82 0,8 90 211,1 7 30,-1 1-1,-8-28 1,-9-10-563,20 62 378,-8 9-1320,5-3 1037,0 0 1,0 0-1,0 1 0,0-1 0,0 1 1,1 0-1,0 0 0,-4 7 0,-3 15-2672,10-23 2466</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22.299"/>
    </inkml:context>
    <inkml:brush xml:id="br0">
      <inkml:brushProperty name="width" value="0.2" units="cm"/>
      <inkml:brushProperty name="height" value="0.2" units="cm"/>
      <inkml:brushProperty name="color" value="#FF0066"/>
    </inkml:brush>
  </inkml:definitions>
  <inkml:trace contextRef="#ctx0" brushRef="#br0">370 342 600,'2'-1'114,"-1"-1"0,0 1-1,0-1 1,0 1 0,0-1-1,0 0 1,0 1 0,0-1 0,0 0-1,-1 0 1,1 0 0,-1 1 0,1-1-1,-1 0 1,0 0 0,0 0-1,0 0 1,0 0 0,0-3 0,-10-40 1463,4 20-729,5 21-694,-1 0 0,1 0-1,-1 0 1,1 0 0,-1 0 0,0 1 0,-1-1 0,1 1 0,-6-7-1,-6-10 454,-3 1-119,14 17-466,1 1-1,-1 1 0,0-1 0,1 0 0,-1 1 0,0-1 1,0 1-1,0 0 0,0 0 0,1 0 0,-5 1 0,1 0-11,0 1 0,0 0-1,0 0 1,0 1-1,1-1 1,-1 1-1,1 0 1,-1 1 0,1-1-1,0 1 1,-8 8-1,0 1-5,0 1-1,-19 26 1,5-3 1,3-5-40,1 2 1,-30 58-1,50-84 32,0 0 0,1 0 0,0 1 0,0-1 0,1 1 0,0-1 0,1 1 0,0 0 0,0-1 0,1 1 0,0 0 0,0-1 0,1 1 0,3 10 0,0-6 4,0 0 0,0 0-1,1 0 1,0-1 0,2 1 0,-1-2 0,1 1 0,12 13 0,-14-19 2,1 0 1,-1-1-1,1 1 0,1-1 1,-1 0-1,15 6 1,-18-9-9,0 0 0,0 0 1,1-1-1,-1 1 0,0-1 0,1 0 0,-1-1 1,1 1-1,0-1 0,-1 0 0,1 0 1,-1 0-1,1-1 0,4-1 0,1-3-19,-1-1 1,-1 0-1,1-1 0,-1 0 0,0 0 0,0 0 0,-1-1 0,7-11 0,-12 17 21,10-13-2,-1-1 0,0 1 0,-2-2 0,0 0 0,-1 0 0,0 0 0,6-23 1,-5 4 6,-1-1 0,5-56 0,-5-2 779,-28 106-733,16-2-32,0 1-1,0-1 1,1 1-1,0 0 1,-2 20-1,1-11 24,0-1 24,1-1 0,1 1 0,1-1 0,0 1 0,1-1 0,1 1-1,3 22 1,-3-36-74,0 0 0,0 0 0,0 0 0,1 0 0,-1 0 0,1-1 0,0 1 0,0 0 0,0-1 0,0 0 0,1 1 0,-1-1 0,1 0-1,0 0 1,0 0 0,5 3 0,-3-3-12,0 0-1,0-1 0,1 1 1,-1-1-1,0-1 0,1 1 1,-1-1-1,1 0 0,0 0 1,-1 0-1,11-1 0,-2-1 48,0 0 0,0-1 0,0-1 0,0 0 0,0-1 0,0 0 0,-1-1 0,0-1 1,0 0-1,0 0 0,-1-2 0,0 1 0,0-2 0,-1 1 0,0-2 0,10-10 0,-17 15-37,1-1 1,-1 0-1,-1 1 1,1-1-1,-1-1 1,0 1-1,-1 0 1,1-1-1,-1 1 0,0-1 1,-1 0-1,1-10 1,1-10-42,-4-52 0,0 35-5,0 33 34,-1 0 1,0-1-1,-1 1 1,0 1 0,-6-12-1,4 30 14,1-1-1,-1 2 1,1-1-1,1 0 1,0 1 0,0 0-1,0 0 1,1-1-1,0 2 1,1-1-1,0 0 1,1 12-1,-1 9 58,1-10-17,3 37 0,-3-50-41,2-1 0,-1 1 0,1-1 1,0 1-1,1-1 0,-1 0 0,1 1 0,1-2 0,5 10 0,-6-12 42,0 1 0,0-1 0,1 0 0,0 0 0,-1 0 0,1-1 0,0 0 0,0 1 0,0-1 0,0 0 0,1-1 0,-1 1-1,0-1 1,1 0 0,-1 0 0,1 0 0,-1-1 0,1 0 0,0 0 0,-1 0 0,1 0 0,4-1 0,4-1-44,0 0-1,0-1 1,-1 0-1,1-1 1,-1-1-1,17-8 1,-20 9 25,0-1 0,-1 0 0,1-1 1,-1 0-1,0 0 0,-1-1 0,1 0 1,-1 0-1,-1 0 0,1-1 0,-1 0 1,-1-1-1,0 1 0,0-1 0,0 0 1,-1 0-1,6-19 0,-4 8-50,1-3 46,0 0 0,-1 0 1,-2-1-1,4-40 879,-10 65-1041,0 1 147,0-1 0,1 1 0,-1 0 1,0 0-1,1-1 0,0 1 0,-1 0 0,1 0 0,0 1 0,0-1 1,0 0-1,0 3 0,-7 24 316,2 1 0,1 0 0,-2 32 0,-7 48-293,-17 154-853,18-111 1084,11-136-275,-6 55 113,-2 0 1,-34 118-1,31-145 2,9-30-92,-1 1 1,0-1-1,0 0 0,-15 25 1,4-13 33,13-19 103,-1-1 0,-1 0 1,1 0-1,-1 0 0,-1-1 0,-7 9 0,4-7-114,1-1 0,-1 0 0,0-1 0,0 0-1,-1 0 1,0-1 0,-19 7 0,22-10-41,0 0 1,0-1-1,0 0 1,0 0-1,0-1 1,0 0-1,0 0 1,0-1-1,1 1 1,-1-2-1,0 1 1,0-1-1,-11-4 1,12 3 5,-1 0 0,1 0 0,0-1 0,0 1 0,0-1 0,1-1 0,0 1 0,-1-1 0,-6-9 0,-2-4-216,-19-33 0,21 31 136,6 8 41,0 0 0,0-1 1,1 0-1,1 0 0,0 0 1,1 0-1,0 0 0,1-1 1,1 1-1,0-1 0,1 0 1,0 1-1,1-1 0,1 1 1,0-1-1,7-22 0,1 8-71,1 0-1,1 1 1,2 0-1,0 1 1,32-42-1,106-109-241,-103 123 205,139-131-403,-110 111 471,98-76-224,-32 33 35,-125 103 256,-16 12 48,-1 1-1,1-1 1,-1 0 0,1 0-1,-1-1 1,0 1 0,0 0-1,0-1 1,0 1 0,-1-1-1,1 0 1,-1 1 0,1-1-1,-1 0 1,1-3 0,1-1 50,-1-1-1,0 1 1,-1-1 0,0 0 0,0 0 0,0 0 0,-1 1 0,0-1 0,-1 0-1,1 0 1,-2 0 0,1 1 0,-1-1 0,-3-8 0,4 13 148,1 3-213,-1 0-1,1 0 1,0-1 0,0 1 0,0 0 0,0 0 0,0 0-1,0 0 1,0 0 0,0-1 0,0 1 0,-1 0 0,1 0-1,0 0 1,0 0 0,0 0 0,0 0 0,0 0 0,-1-1-1,1 1 1,0 0 0,0 0 0,0 0 0,0 0 0,-1 0-1,1 0 1,0 0 0,0 0 0,0 0 0,0 0 0,-1 0-1,1 0 1,0 0 0,0 0 0,0 0 0,0 0 0,-1 0-1,1 0 1,0 0 0,0 0 0,0 0 0,0 1 0,-1-1-1,1 0 1,0 0 0,0 0 0,0 0 0,0 0-1,0 0 1,0 0 0,-1 1 0,-15 10 21,-12 13-61,18-13 23,-19 28-14,26-32 27,-5 9 5,1 1-1,-9 24 1,15-35-2,0 0-1,0-1 1,0 1 0,1-1-1,0 1 1,0 0 0,0-1-1,1 1 1,-1 0 0,1-1-1,3 8 1,15 72 2,-8-53 53,2 0-1,1-1 0,2-1 0,0 0 1,36 47-1,-16-33 417,-21-27-193,-1 1 0,19 30 0,-29-42-658,-3-5 385,-1-1 0,0 0 0,0 0-1,0 0 1,0 0 0,0 0 0,0 1 0,1-1 0,-1 0-1,0 0 1,0 0 0,0 0 0,0 1 0,0-1 0,0 0-1,0 0 1,0 0 0,0 1 0,0-1 0,0 0-1,0 0 1,0 0 0,0 1 0,0-1 0,0 0 0,0 0-1,0 0 1,0 0 0,0 1 0,0-1 0,-1 0 0,1 0-1,0 0 1,0 0 0,0 1 0,0-1 0,0 0-1,0 0 1,0 0 0,-1 0 0,1 0 0,0 0 0,0 1-1,0-1 1,0 0 0,-1 0 0,1 0 0,0 0 0,0 0-1,0 0 1,0 0 0,-1 0 0,1 0 0,0 0-1,-12 10 383,5-5-329,0 0-1,0-1 1,0 0 0,0 0-1,-1 0 1,0-1-1,1-1 1,-1 1-1,-15 2 1,-80 7-1080,78-10 903,3-1 41,17-1 45,0-1-1,0 1 1,0 1 0,1-1 0,-1 1 0,0 0-1,0 0 1,1 0 0,-6 2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23.199"/>
    </inkml:context>
    <inkml:brush xml:id="br0">
      <inkml:brushProperty name="width" value="0.2" units="cm"/>
      <inkml:brushProperty name="height" value="0.2" units="cm"/>
      <inkml:brushProperty name="color" value="#FF0066"/>
    </inkml:brush>
  </inkml:definitions>
  <inkml:trace contextRef="#ctx0" brushRef="#br0">14 678 424,'-2'-2'182,"0"-1"0,1 0-1,-1 1 1,1-1 0,0 0 0,0 0-1,0 0 1,0 0 0,1 0 0,-1 0 0,1 0-1,0-1 1,0-3 0,1-3 122,1-1 0,0 1 0,0-1 0,1 1 0,1 0 0,0 0 0,5-10 0,-2 6-113,-1 0 1,-1-1-1,5-18 0,0-31 108,-3 20-188,15-52 0,-15 71 97,-1 0-1,-1-1 1,-1 1 0,1-40 0,-5 61 473,-2 6-713,-1 2 32,0 0 0,0 0 0,1 0-1,0 0 1,-1 0 0,2 0 0,-1 0-1,0 1 1,1-1 0,0 1 0,0-1 0,-1 10-1,1-5 6,0 0 0,1 0-1,0-1 1,1 1 0,0 0 0,2 12-1,-1-17 5,-1-1 0,1 0-1,-1-1 1,1 1 0,0 0-1,0 0 1,0-1 0,0 1-1,1-1 1,-1 0 0,1 1-1,-1-1 1,1 0-1,0-1 1,0 1 0,0 0-1,0-1 1,0 0 0,0 1-1,0-1 1,0-1 0,1 1-1,4 0 1,10 2 77,-1-1-1,0-1 1,20-1-1,-23 0-84,-4-1-49,-1 0 1,0 0-1,0 0 0,0-2 0,0 1 0,0-1 1,-1 0-1,1-1 0,9-5 0,-1-1 49,-1 0-1,-1-1 1,21-18-1,-29 20 34,-1 1 0,0-1 0,-1 0 0,1-1-1,-2 1 1,1-1 0,-1 0 0,-1 0 0,0 0 0,0-1 0,-1 1-1,-1-1 1,2-19 0,-6-10 1460,3 40-1492,-2 0 6,1-1 0,0 1 0,-1 0 1,1 0-1,0 0 0,0 0 0,-1 0 0,1 0 0,0 0 0,-1 0 0,1 1 0,0-1 0,-1 0 0,1 1 0,0-1 1,0 1-1,0-1 0,-1 1 0,1 0 0,0-1 0,0 1 0,0 0 0,0 0 0,0 0 0,0 0 0,1 0 1,-1 0-1,0 0 0,0 0 0,1 0 0,-1 0 0,0 1 0,1-1 0,-1 0 0,1 0 0,0 1 0,-1-1 0,1 0 1,0 3-1,-8 23 31,1 0 1,2 0 0,0 0 0,2 1 0,1 0 0,2-1 0,3 41-1,6 44-27,0-54-172,-9-52 169,0 1 1,0-1-1,1 1 1,0-1-1,0 1 1,0-1 0,1 0-1,0 1 1,0-1-1,1 0 1,0 0-1,0-1 1,0 1-1,5 5 1,-4-8-278,1 0 0,0 0 0,0-1 0,0 0 1,0 0-1,0 0 0,1-1 0,-1 0 0,0 0 0,1 0 0,-1 0 0,12-1 0,-8 0-263,0 0 0,0-1-1,1 0 1,-1-1-1,0 0 1,0 0-1,9-4 1,-2-2-309,7-3-185</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24.456"/>
    </inkml:context>
    <inkml:brush xml:id="br0">
      <inkml:brushProperty name="width" value="0.2" units="cm"/>
      <inkml:brushProperty name="height" value="0.2" units="cm"/>
      <inkml:brushProperty name="color" value="#FF0066"/>
    </inkml:brush>
  </inkml:definitions>
  <inkml:trace contextRef="#ctx0" brushRef="#br0">78 242 48,'0'0'1374,"-1"1"-1343,0-1 1,-1 0-1,1 0 0,0 1 1,-1-1-1,1 1 0,0-1 1,0 1-1,0-1 0,0 1 0,-1 0 1,1-1-1,0 1 0,0 0 1,0 0-1,-1 1 0,2-1-12,0-1 0,0 1 0,0-1 0,0 1 0,0-1 0,0 0 0,0 1 0,0-1 0,0 1 0,1-1 0,-1 1 0,0-1 0,0 0 0,0 1 0,0-1 0,1 1 0,-1-1 0,0 0 0,0 1 0,1-1 0,-1 0 0,0 1 0,1-1 0,-1 0 0,0 0 0,1 1 0,-1-1 0,0 0 0,1 0 0,-1 1 0,1-1 0,-1 0 0,1 0 0,-1 0 0,0 0 0,1 0 0,-1 0 0,1 0 0,-1 0 0,1 0-1,-1 0 1,0 0 0,1 0 0,-1 0 0,1 0 0,-1 0 0,1 0 0,-1 0 0,0-1 0,1 1 0,-1 0 0,1 0 0,-1-1 0,0 1 0,1 0 0,-1 0 0,0-1 0,1 0 0,18-5 522,-18 6-490,1-1 0,-1 1 0,0 0 0,0 0 0,1 0 0,-1 1 0,0-1 0,1 0 0,-1 0 0,0 1 0,0-1 1,0 1-1,3 0 0,-3 0-4,1 0 0,-1-1-1,1 1 1,-1-1 0,1 1 0,-1-1 0,1 0 0,0 0 0,-1 1 0,1-1 0,2-1 0,3 0 53,1-1 0,-1 0 0,0 0-1,0-1 1,0 0 0,0 0 0,-1 0 0,1-1-1,-1 0 1,12-10 0,-15 11-38,1 0 1,-1 0-1,0-1 0,0 1 1,0-1-1,-1 0 1,1 1-1,-1-1 0,0 0 1,0 0-1,0-1 0,-1 1 1,1 0-1,-1-1 0,0 1 1,0-1-1,-1 1 1,1-1-1,-1 1 0,0-10 1,-3-12 197,3 22-203,0 0-1,0 0 1,0 0 0,-1 0-1,0 0 1,1 0 0,-1 0-1,-1 0 1,1 0 0,0 1-1,-1-1 1,0 0 0,0 1-1,0-1 1,0 1 0,-1 0-1,1 0 1,-1 0 0,0 0-1,0 0 1,-5-3-1,6 4-27,-1 0 0,1 0 0,-1 0 0,0 1 0,0-1 0,0 1 0,0-1 0,0 1-1,0 0 1,0 0 0,0 1 0,0-1 0,-1 1 0,1-1 0,0 1 0,-5 0 0,4 1-25,0 0 0,0 1 0,0-1-1,0 1 1,0 0 0,1 0 0,-1 0 0,1 0 0,-1 1 0,1 0 0,0-1 0,-5 6 0,-4 6-6,0 0-1,1 1 1,1 0-1,1 1 0,0-1 1,0 2-1,2-1 1,0 1-1,1 1 1,1-1-1,0 1 1,2 0-1,0 0 0,1 0 1,0 0-1,3 37 1,0-47 8,-1 1 1,2-1-1,-1 1 1,1-1-1,1 0 1,0 1 0,0-1-1,0 0 1,1-1-1,0 1 1,0-1-1,1 0 1,0 0-1,1 0 1,-1 0-1,1-1 1,1 0-1,13 10 1,-17-13-6,1-1-1,0 0 1,1 1 0,-1-2 0,0 1 0,0 0 0,1-1-1,-1 0 1,1 0 0,-1 0 0,1-1 0,0 1-1,-1-1 1,1 0 0,8-1 0,8 0 162,-16-1-84,1 0-1,-1-1 1,0 1 0,-1-1-1,1 0 1,0-1 0,-1 1-1,5-6 1,-1 1-114,-1 0 1,0-1-1,-1 1 0,0-2 1,-1 1-1,7-14 0,8-14-49,3 1 211,-2-1 0,-1-1 0,15-42 0,-32 71-218,1 0 1,0 0 0,1 0 0,-1 1 0,2 0 0,-1 0 0,1 0-1,10-10 1,-15 17 82,-1 1-1,0-1 1,1 1-1,-1-1 1,1 0-1,-1 1 1,1 0-1,-1-1 1,1 1-1,-1-1 1,1 1-1,0 0 1,-1-1-1,1 1 1,-1 0-1,1-1 1,0 1-1,-1 0 1,1 0-1,0 0 1,-1 0-1,1 0 1,0 0-1,-1 0 1,1 0-1,0 0 1,0 0-1,-1 0 1,1 0-1,0 0 1,-1 0-1,1 1 1,0-1-1,-1 0 1,1 1-1,-1-1 1,1 0-1,-1 1 1,1-1-1,0 1 1,-1-1-1,1 0 1,-1 1-1,0 0 1,1-1-1,-1 1 1,1-1-1,-1 1 1,0-1-1,1 1 1,-1 0-1,0-1 1,0 1-1,1 1 1,1 5 9,0 0 0,-1 1 0,1-1 0,-1 9 0,0-5-3,0-4 5,2 14 36,0 1-1,1-1 0,1 0 0,1-1 1,11 25-1,-3-15-45,-6-17-5,-2 0 0,0 0 1,0 1-1,-2 0 0,1 0 1,-2 0-1,0 0 0,2 25 1,2 18 1700,-7-62-796,5-68-318,-3 62-629,0-7-73,1 0 1,1 0-1,0 0 1,9-20-1,3-6-5,29-64-451,-40 97 473,1 0 0,0 1 1,1 0-1,0 0 0,1 1 1,0 0-1,15-13 0,-18 18 68,11-10-165,0 2 1,1 0 0,31-16 0,-47 27 202,0 1-1,0 0 1,-1 0-1,1 0 1,0 0 0,0 0-1,-1 0 1,1 0 0,0 1-1,0-1 1,-1 0 0,1 0-1,0 1 1,0-1 0,-1 0-1,1 1 1,0-1-1,-1 0 1,1 1 0,0-1-1,-1 1 1,1-1 0,-1 1-1,1 0 1,-1-1 0,1 1-1,-1-1 1,0 1 0,1 0-1,0 1 1,8 19-38,-9-20 38,10 37-10,10 67 0,-7-27 55,-6-46-1,7 31 210,-14-58-192,1 0 0,-1 1-1,1-1 1,-2 0 0,1 1 0,0-1 0,-1 0 0,-2 9 0,-21 76 878,22-85-934,2-1 443,5-13-188,4-3-220,0 0 0,-2 0 0,1-1 0,8-23 0,16-27-293,18-25 351,-29 48-181,2 1 1,30-40-1,-43 68-41,0 0 1,1 1-1,0 1 0,1-1 1,0 2-1,21-12 0,-6 12-209,-22 11 118,-4 0 184,4 8 16,0 0-1,-1 1 1,0 0 0,-1 0-1,-1 0 1,0 0-1,1 22 1,2 1 289,3 25-260,1 77 0,-9-133 45,1 0 0,-1 1 0,1-1-1,0 0 1,0 1 0,0-1 0,1 0-1,0 0 1,-1 0 0,6 7 0,-7-10 32,13 28-1886,-12-28 1639,-1 0 0,1-1 0,5 5-1114,-5-4 1114,-1-1 0,1 1 0,0-1 0,0 0-1,0 1 1,0-1 0,0 0 0,0 0 0,0 0 0,0 0 0,0 0 0,0 0 0,0 0 0,1 0-1,23-4-3810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25.713"/>
    </inkml:context>
    <inkml:brush xml:id="br0">
      <inkml:brushProperty name="width" value="0.2" units="cm"/>
      <inkml:brushProperty name="height" value="0.2" units="cm"/>
      <inkml:brushProperty name="color" value="#FF0066"/>
    </inkml:brush>
  </inkml:definitions>
  <inkml:trace contextRef="#ctx0" brushRef="#br0">67 313 48,'0'-1'77,"0"0"0,1 0 0,-1-1 0,0 1 1,1 0-1,-1 0 0,1 0 0,-1 0 0,1 0 0,0 0 0,-1 0 0,1 0 0,0 0 1,0 0-1,-1 1 0,1-1 0,0 0 0,0 0 0,0 1 0,0-1 0,0 1 0,0-1 1,0 1-1,0-1 0,1 1 0,-1-1 0,0 1 0,0 0 0,0 0 0,0 0 0,0-1 1,1 1-1,-1 0 0,1 1 0,-1-1-42,0-1 1,0 1-1,0 0 1,0 0-1,0-1 1,0 1-1,0-1 0,0 1 1,-1-1-1,1 1 1,0-1-1,0 1 1,-1-1-1,1 0 1,0 1-1,-1-1 0,1 0 1,0 0-1,-1 1 1,1-2-1,0 0 7,0 1 0,0 0 0,0 0 0,0 0 0,0 0 0,0 0 0,0 0 0,0 0 0,0 0 0,1 0 0,-1 0 0,0 1 0,1-1 0,-1 0-1,0 1 1,3-1 0,1-1 43,1 0 1,0-1-1,-1 1 0,0-1 0,1 0 0,-1-1 0,0 1 0,-1-1 0,1 0 0,-1 0 0,1-1 1,-1 1-1,-1-1 0,1 0 0,-1 0 0,5-8 0,-4 6-7,0 0 0,0-1-1,-1 1 1,0-1 0,0 0 0,-1 0-1,0 0 1,0 0 0,-1 0 0,0-1-1,-1 1 1,0-13 0,0 19-66,0-2 39,-1 0 0,1 0 1,-1 1-1,1-1 0,-1 0 0,-1 0 1,1 1-1,0-1 0,-1 0 1,0 1-1,0 0 0,0-1 1,0 1-1,0 0 0,-4-4 1,3 5-26,1 1 0,-1-1 0,0 1 0,1 0 0,-1 0 0,0 0 1,0 0-1,0 0 0,0 1 0,0-1 0,0 1 0,0 0 0,0 0 0,0 0 1,0 0-1,-5 1 0,2 1-5,1-1 0,-1 1-1,1 0 1,0 1 0,0-1 0,0 1 0,0 0 0,-6 6 0,-2 2-1,0 1-1,1 0 1,1 1-1,0 0 1,-10 18 0,15-20 22,1 0 1,0 0 0,1 0-1,1 1 1,-1-1 0,2 1-1,0 0 1,0 0-1,1 0 1,0 0 0,1 0-1,1 0 1,0 0 0,4 16-1,3 5 96,15 37 0,-19-60-121,0-1 1,0 0 0,1 0-1,0-1 1,1 1 0,0-1-1,0-1 1,8 9 0,-7-10 50,23 17 166,-28-22-221,0 0-1,0 0 1,1-1 0,-1 1 0,0-1-1,0 0 1,0 1 0,0-1 0,1 0-1,-1 0 1,0-1 0,0 1 0,0 0-1,0-1 1,4 0 0,8-5 5,1 0 0,-1 0 1,0-2-1,0 0 0,-1 0 0,0-1 1,22-21-1,76-83 292,-12 11-571,-96 99 247,-1 1 0,1-1-1,0 1 1,0 0 0,0 0 0,0 0-1,0 1 1,5-3 0,18-10-153,15-12-530,-35 50 658,-1 22 303,-3 0 0,-3 52 0,0-29 68,1-54-419,0 0 1,-5 25-1,4 1-126,1-39 610,-3 10 1309,5-14-1644,-1-1-1,1-1 0,-1 1 1,0 0-1,0 0 1,0 0-1,-1-1 1,1 1-1,-1 0 1,0-1-1,0 1 1,0 0-1,0-1 1,-2-5-1,2 3-55,-1-1 1,1 1-1,0 0 0,0 0 0,1-1 0,0 1 1,0 0-1,0 0 0,3-8 0,25-55 60,-13 35-71,42-74-364,-28 56 132,-17 32-12,1 0-1,1 1 0,0 0 0,30-26 0,-30 37 50,-4 4-111,-9 6 277,1 0 0,-1 0-1,0 0 1,1 0 0,-1 0-1,0 0 1,0 1 0,-1-1-1,1 1 1,0-1 0,-1 1-1,0 0 1,0 0 0,1 0-1,-1-1 1,0 4 0,11 57 390,-7-34-158,-1-9-4,-1 1 1,-1 0-1,-1 0 1,-1 0-1,-1 0 1,0-1-1,-2 1 0,0 0 1,-2-1-1,-12 40 1,11-45-111,1 1 0,1 0-1,1 0 1,-2 17 0,5-30-72,8-16 70,42-78 242,10-24-487,-42 76-248,1 0-1,28-40 1,-33 59 322,0 0 0,1 1 0,1 1 0,1 0 0,26-20 0,-41 36 89,0 0 1,0 0 0,0 1-1,1-1 1,-1 1 0,0 0 0,1-1-1,-1 1 1,1 0 0,-1 1-1,1-1 1,0 0 0,-1 1-1,1-1 1,0 1 0,-1 0-1,1 0 1,0 0 0,0 0 0,-1 1-1,1-1 1,0 1 0,-1-1-1,1 1 1,-1 0 0,4 1-1,-3 1 0,0-1 1,-1 0-1,1 1 0,0-1 0,-1 1 0,0 0 0,0 0 0,1 0 0,-2 0 0,1 0 0,0 0 0,-1 1 0,1-1 0,-1 1 0,0-1 0,0 1 1,0-1-1,-1 1 0,1 4 0,1 26 218,-2 1 0,-1-1-1,-2 0 1,-7 35 0,2-7 297,3 16-418,5-58-141,0-17 21,0 3-540,-8 28-5468</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26.331"/>
    </inkml:context>
    <inkml:brush xml:id="br0">
      <inkml:brushProperty name="width" value="0.2" units="cm"/>
      <inkml:brushProperty name="height" value="0.2" units="cm"/>
      <inkml:brushProperty name="color" value="#FF0066"/>
    </inkml:brush>
  </inkml:definitions>
  <inkml:trace contextRef="#ctx0" brushRef="#br0">57 19 192,'-24'-19'6438,"18"62"-6053,1-15-22,-4 33 40,4-30-164,1-1 0,1 1-1,3 62 1,47 268 1375,-40-277-1280,-10 164 1,8-150-193,-5-97-133,1-1 1,-1 1-1,1 0 1,0 0-1,-1-1 1,1 1-1,0 0 0,-1-1 1,1 1-1,0 0 1,0-1-1,-1 1 1,1-1-1,0 1 0,0-1 1,0 0-1,0 1 1,0-1-1,0 0 1,0 0-1,0 0 0,0 1 1,-1-1-1,1 0 1,2 0-1,24 0 10,6-7 116,-1-2 0,31-13 0,-60 21-115,-1 0-1,0-1 1,1 0 0,-1 0 0,0 1 0,0-1 0,0-1-1,0 1 1,-1 0 0,3-4 0,6-6-98,4-1-117,0 0 0,-1-1 0,0 0 0,-1-1 0,-1 0-1,14-26 1,-11 14 50,-8 17 123,-1-1 0,0 1 0,6-23 0,-10 28 80,0-1 0,0 0 0,-1 1 0,0-1 0,0 0 0,0 0-1,-1 1 1,0-1 0,0 0 0,-1 1 0,-1-6 0,0 3-19,0 1-1,-1 0 1,0-1-1,0 2 1,0-1-1,-1 0 1,0 1-1,0 0 1,-1 0-1,0 1 1,0-1-1,0 1 1,-1 1-1,1-1 1,-1 1-1,0 0 1,0 1-1,-15-6 1,16 7-116,-1 0-1,1 0 1,-1 1-1,0 0 1,1 0-1,-1 1 1,0-1-1,0 1 1,0 1-1,1 0 1,-1 0-1,0 0 1,0 0-1,1 1 1,-1 0 0,1 1-1,0 0 1,0-1-1,0 2 1,0-1-1,0 1 1,-8 7-1,-10 9-805,-39 40-2556,62-58 3144,0-1 0,-1 1 1,1 0-1,0 0 0,0 0 0,0 1 1,1-1-1,-1 0 0,1 0 0,-1 0 1,1 1-1,-1-1 0,1 0 1,0 4-1,0 3-882</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27.509"/>
    </inkml:context>
    <inkml:brush xml:id="br0">
      <inkml:brushProperty name="width" value="0.2" units="cm"/>
      <inkml:brushProperty name="height" value="0.2" units="cm"/>
      <inkml:brushProperty name="color" value="#FF0066"/>
    </inkml:brush>
  </inkml:definitions>
  <inkml:trace contextRef="#ctx0" brushRef="#br0">189 288 336,'-7'-2'237,"1"1"-1,0-1 1,0 1 0,0-2-1,0 1 1,-6-4 0,-1 1 282,10 3 216,-17 9 382,20-6-1091,0-1 1,-1 1-1,1-1 0,0 1 0,0-1 0,0 1 0,0-1 0,-1 1 0,1 0 0,0-1 0,0 1 0,0-1 0,0 1 0,0-1 0,0 1 0,0-1 0,1 1 1,-1 0-1,0-1 0,0 1 0,0-1 0,0 1 0,1-1 0,-1 1 0,0-1 0,1 1 0,-1-1 0,0 0 0,1 1 0,-1-1 0,0 1 0,1-1 0,-1 0 0,1 1 1,-1-1-1,1 0 0,-1 0 0,1 1 0,-1-1 0,1 0 0,-1 0 0,1 0 0,-1 1 0,2-1 0,9-6-52,-8 5 27,0-1 33,3-2 39,1 0 0,-1-1 0,0 0 0,0 0 1,-1 0-1,0 0 0,0-1 0,0 0 0,0 0 0,-1-1 1,0 1-1,0-1 0,-1 0 0,0 0 0,0 0 0,-1 0 0,3-12 1,-4 7 47,0 1 1,-1-1-1,0 1 1,-3-20 0,2 25-14,-1-1 0,0 1 0,0-1 0,-1 1 0,1-1 0,-1 1 1,-1 0-1,1 1 0,-1-1 0,0 0 0,-5-5 0,8 10-91,0 1 1,-1-1-1,1 0 1,0 0-1,-1 1 0,1-1 1,0 1-1,-1-1 0,1 1 1,-1 0-1,1-1 0,-1 1 1,1 0-1,0 0 0,-1 0 1,1 0-1,-1 0 1,1 0-1,-1 1 0,1-1 1,-1 0-1,1 1 0,0-1 1,-1 1-1,1-1 0,0 1 1,-1 0-1,1 0 0,0-1 1,0 1-1,0 0 0,-1 0 1,0 1-1,-5 5-58,1-1 1,-1 1-1,-9 14 0,12-16 34,-8 9-13,9-11 40,0 1 0,-1 0-1,1 0 1,1 0 0,-1 0 0,1 1 0,-1-1 0,-1 8 0,2-8 27,-11 34 41,-16 75 1,27-102-125,1 1-1,0-1 1,0 1-1,1-1 1,1 1 0,0 0-1,0-1 1,1 1-1,0-1 1,1 0 0,8 18-1,-2-8 430,1 0 0,2-1-1,23 34 1,-32-51-370,0 0 1,0 0-1,1 0 1,-1 0-1,1-1 1,0 0-1,-1 1 1,1-1-1,0 0 1,1-1-1,-1 1 0,0-1 1,8 2-1,2-1 176,0-1-1,25 0 1,-28-1-78,-5 0-118,0 0 0,0-1 0,0 0 0,-1 0 0,1-1 0,0 0 0,0 1 0,-1-2 0,1 1 1,9-7-1,-4 2-14,0-2 1,0 1-1,15-17 1,1 0 251,-22 21-267,0 0-1,0 0 1,-1-1-1,1 1 1,-1-1-1,0 0 1,0 0-1,0-1 1,-1 1-1,0-1 1,0 0-1,-1 0 1,3-7-1,8-50-322,5-71 0,-11 76 463,-2-38-77,-9 76-265,-3 29 80,-5 22 68,6 5-16,0 5 59,6-20 34,-1-6 14,2 0 1,2 20-1,-2-30-41,0 0-1,0 0 1,1 0 0,-1 0-1,1-1 1,0 1 0,1-1-1,-1 1 1,1-1 0,0 0-1,3 4 1,7 9-200,-12-14 216,1-1-1,0 1 1,0-1-1,-1 0 1,1 1-1,1-1 1,-1 0-1,0 0 1,1 0-1,-1 0 1,1-1-1,4 3 1,-3-2 84,2 1 51,1 0-1,-1 0 1,1 0-1,0-1 1,0 0-1,0-1 1,0 0-1,0 0 1,13 0-1,-9 0-119,1-2-1,-1 1 0,1-2 0,-1 1 0,0-2 0,13-3 1,-18 3 45,0 1 0,0-2 0,0 1 0,0 0 0,-1-1 1,1 0-1,-1-1 0,0 1 0,-1-1 0,1 0 1,6-9-1,1-2-101,-2-1 1,14-26 0,-21 36 129,1-1 0,-1 0 1,-1 0-1,1 0 1,-1 0-1,-1 0 0,2-14 233,-6 8 1519,-6 26-1813,0 1 0,0 1 0,1 0-1,1 0 1,0 1 0,1-1 0,1 1 0,0 1 0,1-1-1,0 1 1,2 0 0,0 0 0,0-1 0,2 1-1,0 0 1,1 0 0,0 0 0,1 0 0,7 25-1,-6-29 21,2 6 44,0-1 0,1 1 0,16 32 0,-11-33-36,0 0 0,1-1 1,15 15-1,-9-11-15,-12-13-239,0 0 1,0 0 0,13 9-1,-17-15-31,0 0-1,-1-1 1,1 1-1,0 0 1,0-1-1,0 1 1,0-1-1,0 0 1,-1 1-1,1-1 1,0 0-1,0 0 1,0 0-1,0 0 1,0-1-1,0 1 1,0 0-1,0-1 1,-1 0-1,1 1 1,0-1-1,0 0 1,0 0-1,-1 0 1,1 0-1,-1 0 1,1 0-1,-1 0 1,3-2-1,15-9-2662,-5-16-770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28.488"/>
    </inkml:context>
    <inkml:brush xml:id="br0">
      <inkml:brushProperty name="width" value="0.2" units="cm"/>
      <inkml:brushProperty name="height" value="0.2" units="cm"/>
      <inkml:brushProperty name="color" value="#FF0066"/>
    </inkml:brush>
  </inkml:definitions>
  <inkml:trace contextRef="#ctx0" brushRef="#br0">78 144 60,'6'-22'835,"10"-44"2290,-14 47-2433,-2 17-495,0-1 0,0 1 0,0-1 0,1 1 0,-1-1 0,1 1 0,-1 0 0,1-1 0,0 1 0,0-1 0,0 1 0,0 0 0,2-3 181,-6 36 198,-11 195 1846,-54 183 2036,60-376-4212,1 0-1,2 0 0,1 1 1,1-1-1,4 47 1,23 26 315,-24-103-557,1 0 1,-1 0-1,1-1 1,0 1-1,0 0 1,0 0-1,0-1 1,0 1-1,1 0 1,-1-1-1,1 0 1,-1 1-1,1-1 1,0 0-1,0 0 1,0 0-1,0 0 1,0 0-1,1 0 1,-1 0-1,1-1 1,-1 1-1,1-1 1,-1 0-1,1 0 1,0 0-1,0 0 1,-1 0-1,1-1 1,0 1-1,0-1 1,3 0-1,6 0 35,1-1 0,-1 0 0,1-1 1,-1-1-1,21-7 0,-13 4-20,-3 1-31,0-2 0,0 0 0,-1-1-1,0-1 1,0 0 0,-1-1 0,20-17 0,88-89-504,-110 102 466,-4 5 37,-1 0 0,-1-1 1,1 0-1,-2 0 1,1-1-1,7-18 0,-11 23 3,-1-1 0,0 1 0,0-1-1,0 0 1,-1 0 0,0 1 0,0-1-1,-1 0 1,0 0 0,0 0 0,-1 0-1,-1-10 1,-2 8-29,-1 0-1,0 0 0,0 0 1,-1 0-1,0 1 0,0-1 1,-1 2-1,0-1 0,-1 1 1,-11-9-1,14 12 45,-14-13 71,-1 2 0,0 0-1,-42-21 1,56 33-82,0 1 0,0 0 1,0 0-1,0 1 0,0 0 1,0 0-1,-1 0 1,1 1-1,0 0 0,-1 0 1,1 1-1,0 0 1,0 0-1,-1 0 0,1 1 1,0-1-1,0 2 1,1-1-1,-1 1 0,-8 4 1,5-1-69,0-1 0,0 2 0,0-1 0,1 1 0,0 1 0,0 0 0,1 0 0,0 0 0,1 1 0,-1 0 0,-6 13 0,10-16-194,1 0 0,0 0 0,0 0-1,0 0 1,1 1 0,0-1 0,0 0 0,0 1 0,1-1-1,0 1 1,1 6 0,0-10-31,-1 0-1,1 0 1,-1 0-1,1 0 1,0 0-1,0 0 1,1 0-1,-1 0 1,0-1-1,1 1 1,0-1-1,0 1 1,-1-1-1,1 1 1,1-1 0,-1 0-1,0 0 1,0 0-1,1 0 1,-1-1-1,1 1 1,0-1-1,0 1 1,-1-1-1,1 0 1,4 1-1,35 10-2038,-19-5 1120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9:30.937"/>
    </inkml:context>
    <inkml:brush xml:id="br0">
      <inkml:brushProperty name="width" value="0.2" units="cm"/>
      <inkml:brushProperty name="height" value="0.2" units="cm"/>
      <inkml:brushProperty name="color" value="#FF0066"/>
    </inkml:brush>
  </inkml:definitions>
  <inkml:trace contextRef="#ctx0" brushRef="#br0">61 178 348,'-4'-10'366,"0"1"-1,0 0 1,1-1 0,-3-15 273,3 23-362,2 0-208,0 1 0,0 0 1,-1-1-1,1 0 0,0 1 0,0-1 0,1 0 1,-1 1-1,0-1 0,0 0 0,1 0 1,-1 0-1,1 1 0,0-1 0,-1 0 0,1 0 1,0 0-1,0 0 0,0 0 0,0 0 1,1 0-1,-1 1 0,0-1 0,1 0 0,0 0 1,-1 0-1,2-3 0,0 2 98,0 1-29,5-4-88,1 1 0,0 0 0,0 0 1,0 0-1,1 1 0,0 1 0,-1-1 0,1 1 1,0 1-1,0 0 0,1 0 0,10 0 1,3-1-54,0 0 1,0 2 0,0 1 0,-1 1 0,1 1 0,0 1 0,37 10 0,-54-11 19,-1 1 0,1-1 0,0 1 0,-1 0 0,0 1 0,0-1 0,0 1 0,0 0 0,-1 1 0,1-1 0,-1 1 0,0 0 0,0 0 0,-1 0 0,0 0 0,0 1 0,0-1 0,0 1 0,-1 0 0,0-1 0,0 1 0,-1 0 0,1 1 0,-1-1 0,0 8 0,0-2 69,0 1 0,-1-1-1,0 1 1,-1-1 0,0 0-1,-1 1 1,-1-1 0,0 0 0,0 0-1,-1-1 1,-9 19 0,5-15 30,2-3-41,1-1 1,-2 0 0,0 0 0,0-1 0,-1 0 0,0 0-1,0-1 1,-1 0 0,-1 0 0,-12 8 0,-3-1 17,15-11-22,0 1 0,0 1 0,-12 10 0,18-14-59,0 0 0,-1-1 0,1 1 0,0-1-1,-1 0 1,1 0 0,-1-1 0,0 1 0,0-1 0,1 0-1,-1 0 1,0-1 0,0 1 0,0-1 0,-9-1 0,-7-1-711,0-1 1,-26-7-1,30 6-520,6 1 128,0 1-1,0 0 1,-14 0-1,13 2 263</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29.418"/>
    </inkml:context>
    <inkml:brush xml:id="br0">
      <inkml:brushProperty name="width" value="0.2" units="cm"/>
      <inkml:brushProperty name="height" value="0.2" units="cm"/>
      <inkml:brushProperty name="color" value="#FF0066"/>
    </inkml:brush>
  </inkml:definitions>
  <inkml:trace contextRef="#ctx0" brushRef="#br0">225 566 700,'10'-13'573,"-6"7"654,-4 5-1040,1 0-103,-1 0 0,11-12 2787,-14-2-401,-7 14-1217,2 1-1232,6 2 4,0 0 0,-1 1 0,1-1 0,0 0 0,0 1 1,0-1-1,0 1 0,1 0 0,-1 0 0,1 0 1,0 0-1,-2 5 0,1-4 19,-11 24 173,1 0-1,1 1 1,2 1 0,0-1 0,-5 48 0,14-9 109,-1-59-297,1 0 1,1 0-1,0 0 0,0 0 0,1 0 0,0-1 0,1 1 0,-1 0 0,2-1 0,-1 0 0,1 1 0,10 13 0,-14-21-24,2 2 15,0-1 0,0 0-1,0 0 1,0 0 0,0 0 0,0 0-1,1 0 1,-1-1 0,0 1 0,1-1-1,0 0 1,-1 1 0,1-1 0,0 0-1,-1 0 1,1-1 0,0 1-1,0-1 1,0 1 0,0-1 0,0 0-1,-1 0 1,6-1 0,-1 1-23,1-1 1,0 0-1,0-1 1,-1 0-1,1 0 1,-1 0-1,10-5 0,-8 1 52,0 0 0,0 0 0,0-1 0,-1 0 0,-1 0 0,1-1 0,-1 0-1,0 0 1,10-17 0,0-4-140,23-51 1,-36 69 111,-1 0 1,0-1 0,0 1-1,-1 0 1,-1-1-1,0 1 1,0-17-1,-2 6 8,-1 0-1,-7-37 1,1 26-120,-1 1 0,-2-1-1,-1 2 1,-2-1 0,-1 2 0,-1 0 0,-2 1 0,-1 0 0,-23-27-1,35 50 61,1-1-1,-1 1 0,-1 0 0,1 1 0,-1-1 0,0 1 0,0 1 1,0 0-1,-15-5 0,19 7 22,0 0 0,-1 1 0,1 0 0,-1 0 0,1 0 0,-1 1 0,0 0 1,1 0-1,-1 0 0,0 0 0,1 1 0,-1-1 0,1 1 0,-1 0 0,1 1 0,-1-1 0,1 1 0,0 0 0,0 0 1,0 0-1,-4 3 0,-2 4 8,1 0-1,0 0 1,0 1 0,1 0 0,1 1 0,0 0-1,0 0 1,1 0 0,1 1 0,0 0 0,0 0 0,1 0-1,1 1 1,0-1 0,0 1 0,2 0 0,-1-1-1,2 1 1,-1 0 0,2 0 0,0 0 0,0 0-1,2 0 1,-1-1 0,1 1 0,1-1 0,1 0 0,6 14-1,-7-20 10,1 0-1,-1 0 0,1 0 0,1-1 0,-1 0 0,1 0 0,0 0 1,0-1-1,1 1 0,-1-2 0,1 1 0,0-1 0,0 0 1,0 0-1,0-1 0,9 2 0,17 2 131,0-3 1,1 0-1,-1-3 0,0 0 0,0-2 1,0-2-1,58-13 0,-72 12-197,-1-1 0,0 0 0,0-2 0,0 0 0,-1-1 0,0-1 0,-1 0 0,0-2 0,-1 1 0,0-2 0,0 0 0,-2-1 0,0 0 0,0-1 0,-1-1 0,-1 0-1,-1 0 1,14-29 0,39-77-232,-39 75 676,-15 32-233,-1-1 0,-1 1-1,0-2 1,-1 1 0,7-34 0,-6 36-161,-7 13 3,1 1 1,0-1-1,-1 0 0,1 1 1,-1-1-1,1 0 1,-1 0-1,0 0 1,1 1-1,-1-1 1,0 0-1,0 0 1,0 0-1,1 0 1,-1 0-1,0 1 1,0-1-1,0-2 0,0-15-38,0 14 8,0-4 127,0-1-72,-5 11 373,-1 8-308,1 0 1,0 1-1,1-1 1,0 1-1,1 0 1,0 0-1,1 0 1,-2 21 0,-2 4 86,-8 32 34,4 0 1,2 1-1,4 0 0,5 91 0,5-121-452,1-1 0,14 44 0,-17-70-251,3 5-1802</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30.227"/>
    </inkml:context>
    <inkml:brush xml:id="br0">
      <inkml:brushProperty name="width" value="0.2" units="cm"/>
      <inkml:brushProperty name="height" value="0.2" units="cm"/>
      <inkml:brushProperty name="color" value="#FF0066"/>
    </inkml:brush>
  </inkml:definitions>
  <inkml:trace contextRef="#ctx0" brushRef="#br0">30 564 192,'-3'-4'200,"-1"2"126,1-1 0,1 0 0,-1 0 1,0 0-1,1 0 0,0-1 0,-1 1 0,-2-8 0,5 10-305,1-1 1,-1 1 0,0 0-1,1-1 1,-1 1-1,1 0 1,0-1-1,-1 1 1,1 0-1,0-1 1,0 1-1,0 0 1,0 0-1,0 0 1,0 0-1,0 0 1,0 0-1,0 0 1,0 0-1,1 1 1,-1-1-1,0 0 1,0 1-1,1-1 1,-1 1-1,3-1 1,44-9-2,58-5-4,129-35-1,-163 33 15,-43 11-51,-1-1 0,29-11-1,-49 14 66,0 1 0,1-1-1,-2-1 1,1 1-1,0-2 1,-1 1-1,0-1 1,0 0-1,-1 0 1,11-13-1,-13 13 130,0 0 0,-1-1-1,0 1 1,0-1-1,0 1 1,-1-1-1,0 0 1,0 0 0,-1 0-1,1-13 1,-1 3 312,-1 0 1,-1-1 0,-3-16-1,2 25-362,0 0 0,-1 0 0,0 0 0,-1 0 0,0 1 0,0-1 1,-1 1-1,0 0 0,-1 0 0,1 1 0,-12-11 0,14 15 27,0 1 1,0-1 0,0 1 0,-1 0 0,1 0 0,-1 1 0,1-1-1,-1 1 1,0-1 0,-6 0 0,8 4-136,0 0 0,1 0 0,-1 1 0,1-1 0,0 0 0,-1 1 0,1-1 0,0 1 0,1 0 0,-2 3 0,-1 3-64,-14 29 137,2 1-1,1 0 1,2 0 0,-8 55-1,-13 164 623,19-123-610,1 54 1873,13-190-1959,0 0 1,1 0-1,-1 0 1,0 1-1,1-1 1,-1 0-1,1 0 1,-1 0-1,1 0 1,-1 0-1,1 1 1,0-1-1,0 0 1,-1 0-1,3 0 0,6-10 80,8-10-41,1 1 0,26-23 0,-21 21-83,111-95-237,-100 86 279,-33 30-38,-2 29-444,-25 69 809,24-89-350,1-1-1,0 1 1,0 0-1,1 0 1,0 0 0,1-1-1,-1 1 1,1 0-1,1 0 1,-1-1 0,2 1-1,-1 0 1,1-1-1,0 0 1,0 0 0,1 0-1,0 0 1,8 10-1,-7-11 59,1-1 0,0 0 0,0 0 0,1 0 0,-1-1-1,1 0 1,0 0 0,0-1 0,0 0 0,1 0 0,-1-1 0,1 0 0,8 1-1,1 0-8,-1-1 0,1-1 0,-1-1 0,1-1-1,18-2 1,-27 2-62,-1-1 0,0 0 0,1 0 0,-1-1 0,0 0 1,-1 0-1,1-1 0,0 1 0,-1-1 0,0-1 0,0 1 0,0-1 0,-1 0 0,1-1 0,-1 1 0,5-9 0,23-33-2607,-33 47 2561,0-1 0,0 1 0,0-1 0,0 0-1,1 1 1,-1-1 0,0 1 0,0-1-1,0 0 1,0 1 0,-1-1 0,1 1-1,0-1 1,0 0 0,0 1 0,0-1 0,-1 1-1,1-1 1,0 1 0,0-1 0,-1 1-1,1-1 1,0 1 0,-1-1 0,-4-11-1540,5 10 1359,0 0 0,0 0-1,0 0 1,-1 0 0,1 1 0,-1-1 0,0 0 0,1 0 0,-1 0-1,0 0 1,0 1 0,0-1 0,0 0 0,-1 1 0,1-1 0,0 1 0,-1 0-1,1-1 1,-1 1 0,1 0 0,-1 0 0,0 0 0,1 0 0,-1 0-1,0 0 1,-2-1 0,3 2 157,-18-11-1686</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31.909"/>
    </inkml:context>
    <inkml:brush xml:id="br0">
      <inkml:brushProperty name="width" value="0.2" units="cm"/>
      <inkml:brushProperty name="height" value="0.2" units="cm"/>
      <inkml:brushProperty name="color" value="#FF0066"/>
    </inkml:brush>
  </inkml:definitions>
  <inkml:trace contextRef="#ctx0" brushRef="#br0">130 1004 204,'-117'-4'3465,"117"4"-3399,-1 0-1,0 0 1,1 0-1,-1 0 1,1 0-1,-1 0 1,0 0-1,1 0 1,-1 0-1,1 0 1,-1-1-1,0 1 1,1 0-1,-1 0 1,1-1-1,-1 1 1,1 0-1,-1-1 1,1 1-1,-1 0 1,0-1-1,1 0-22,0 1-1,0 0 1,0-1-1,0 1 1,0 0-1,1 0 1,-1-1-1,0 1 1,0 0-1,0 0 1,0-1-1,0 1 1,0 0-1,0 0 1,1 0-1,-1-1 171,1 0-171,-1 1 1,0 0-1,0 0 1,1 0-1,-1 0 0,0 0 1,0-1-1,1 1 1,-1 0-1,0 0 1,0 0-1,1 0 1,-1 0-1,0 0 1,0 0-1,1 0 1,-1 0-1,10-3 63,0-1 0,-1 0 0,0-1 0,0 0 0,12-8 0,14-8-69,10-4 79,-1-2 0,55-45 0,76-77 315,-151 126-447,0 0 0,-2-2-1,0-1 1,-2-1 0,-1-1 0,-1 0 0,-1-1-1,-2-1 1,-1 0 0,13-43 0,-23 59 46,-1 0 1,0 0-1,-1 0 1,-1 0 0,0 0-1,-1 0 1,-1-16-1,-1 21 14,1 0-1,-1 0 1,-1 0-1,0 0 0,0 1 1,-1 0-1,0-1 1,0 1-1,-1 0 0,0 1 1,-10-13-1,10 15-30,-1-3 58,0 0 0,0 1 1,-1 0-1,-1 0 0,1 0 1,-1 1-1,0 1 0,0-1 1,-11-4-1,17 9 47,-1 1-85,0 0 1,0 0-1,0 0 1,0 1 0,0-1-1,0 1 1,0 0-1,-3 1 1,3 0-37,0 0 0,1 1 0,0-1 0,-1 1 0,1 0 0,0 0 0,0 0 0,0 0 0,1 0 0,-1 0 0,1 0 0,-2 7 0,-9 45 141,8-34-53,-18 86 807,-13 175 1,30-200-851,-2 77 577,7-133-478,1 0 1,5 28-1,-5-45-205,2 1 0,-1-1-1,1 1 1,1-1 0,0 0 0,0 0-1,1-1 1,10 16 0,-13-21 34,-1-1-1,1 1 1,1-1 0,-1 1-1,0-1 1,1 0 0,-1 0 0,1 0-1,-1 0 1,1 0 0,0 0 0,0-1-1,0 0 1,0 1 0,0-1 0,0 0-1,4 0 1,-5-1-28,1 0-89,6-3-210,0 0 0,0-1 0,-1 0 1,0 0-1,0-1 0,0 0 0,0 0 0,-1-1 1,7-6-1,33-23-2441,-39 30 2248,0-1-1,-1 1 0,0-2 1,0 1-1,-1-1 1,10-13-1,-10 11-458</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32.979"/>
    </inkml:context>
    <inkml:brush xml:id="br0">
      <inkml:brushProperty name="width" value="0.2" units="cm"/>
      <inkml:brushProperty name="height" value="0.2" units="cm"/>
      <inkml:brushProperty name="color" value="#FF0066"/>
    </inkml:brush>
  </inkml:definitions>
  <inkml:trace contextRef="#ctx0" brushRef="#br0">12 309 72,'0'0'4377,"1"20"-4247,6-18 9,-1 0-1,1 0 1,0 0 0,-1-1-1,1 0 1,0-1 0,7 1 0,-7-6 208,30-15 352,-18 3-373,-13 13-261,-1 0-1,0-1 0,0 0 0,0 0 0,3-5 1,1-3-15,-4 8-39,-2 0-1,1-1 1,0 1 0,-1-1-1,0 0 1,-1 0-1,1 0 1,1-6 0,4-13 56,-6 21-42,-1 1-1,0 0 0,1 0 0,-1 0 0,-1-1 1,1 1-1,0 0 0,-1-1 0,0 1 1,0-1-1,0 1 0,0-1 0,0 1 0,-1 0 1,1-1-1,-3-5 0,-2-4 58,2 4 5,0-1-1,-1 1 0,-1 0 0,-6-11 0,9 17-49,0 1 0,0-1 0,0 1 0,-1-1-1,1 1 1,-1 0 0,1 0 0,-1 0-1,0 1 1,0-1 0,0 1 0,0-1 0,0 1-1,0 0 1,0 0 0,0 0 0,-5 0 0,3 0 49,2 0-48,0 0-1,0 1 0,1-1 1,-1 1-1,0 0 0,0 0 1,0 0-1,0 0 0,0 0 1,0 1-1,0-1 1,1 1-1,-1-1 0,0 1 1,0 0-1,1 1 0,-1-1 1,0 0-1,1 1 1,0-1-1,-3 3 0,-3 6-18,0 0-1,1 0 1,0 1-1,1 0 1,0 0-1,1 1 0,1 0 1,-1-1-1,2 2 1,0-1-1,0 0 1,1 1-1,-1 16 1,2 18-77,1 0 1,9 58-1,-6-73-40,18 78 292,-18-96-148,1 1 1,0-1 0,1 0 0,8 15 0,-11-27-57,0 0 1,1 1-1,-1-1 1,0 0-1,1 0 0,-1 0 1,1 0-1,0-1 1,0 1-1,0-1 1,-1 0-1,7 2 1,-8-2 12,3 0 19,23-10 55,-18 5-60,-1 0 0,1-1 0,-1 0 0,0-1 0,0 1 0,-1-2 0,0 1 0,0-1 0,0 0 0,7-10 0,9-15-161,24-41 1,-43 66 78,38-70-640,-30 50 532,2 1 1,2 0-1,0 1 1,1 1 0,36-39-1,-52 62 104,-1 1 55,1 0 10,0 0-1,0 0 0,1 0 1,-1 0-1,0 0 0,0 0 0,1 0 1,-1 1-1,0-1 0,0 0 0,0 1 1,0-1-1,1 1 0,-1-1 1,0 1-1,1 0 0,2 8 46,0 1 1,0-1-1,-1 0 0,3 18 0,-4-16-2,0-1-1,1 1 0,1-1 0,8 19 0,-4-12-60,-1 1 0,-1-1-1,7 29 1,-7-23 338,14 37 1,-14-46-2,-5-11-268,0-1 0,0 1-1,0 0 1,1-1 0,-1 1-1,1-1 1,-1 1 0,5 3 973,-6-12-906,26-85 88,-20 70-272,2-1-1,0 1 1,2 0-1,0 1 1,25-37-1,-21 36-28,15-29-134,43-62-206,-61 99 338,0-1 0,1 1-1,1 1 1,0 0 0,23-16-1,-34 27 92,0-1 0,0 1 0,0 0 0,0 0 0,0 0 0,0 0 0,0 0 0,0 1 0,0-1 0,1 1 0,-1-1 0,0 1 0,0 0 0,1 0 0,-1 0 0,0 0 0,0 0 0,1 0 0,-1 1 0,0-1 0,0 1 0,0 0 0,1 0 0,-1-1 0,0 1 0,0 0 0,0 1 0,0-1 0,-1 0 0,1 1 0,0-1 0,0 1 0,-1-1 0,1 1 0,-1 0 0,1-1 0,-1 1 0,0 0 0,0 0 0,0 0 0,0 0 0,0 0 0,0 1 0,-1-1 0,2 4 0,28 89 192,-21-59-99,-4-18 137,-1 1 0,-1-1 0,2 36 1,-4-22 114,0-22-265,0 0 1,-1 0-1,-2 15 1,0-12 162,1-1 0,1 1 0,1 18 0,0-2-230,-1-27-155,0 0 0,1 0 0,-1 0 0,1 0 0,-1 0-1,1 0 1,0 0 0,-1 0 0,1 0 0,0 0 0,0 0-1,1 0 1,-1-1 0,0 1 0,1-1 0,-1 1 0,1-1-1,-1 1 1,1-1 0,-1 0 0,1 1 0,0-1 0,0 0-1,0 0 1,0-1 0,0 1 0,0 0 0,0-1 0,3 2-1,1-1-366,0 0-1,0 0 1,0 0-1,1 0 1,-1-1-1,0 0 1,10-2-1,1-14-2303</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33.708"/>
    </inkml:context>
    <inkml:brush xml:id="br0">
      <inkml:brushProperty name="width" value="0.2" units="cm"/>
      <inkml:brushProperty name="height" value="0.2" units="cm"/>
      <inkml:brushProperty name="color" value="#FF0066"/>
    </inkml:brush>
  </inkml:definitions>
  <inkml:trace contextRef="#ctx0" brushRef="#br0">559 253 112,'0'-7'1053,"-2"-35"1198,-13-67 1,14 100-1971,-2-3 201,0 0 1,0 0 0,-11-24 0,14 35-459,-1 0 0,1 0 0,-1 0-1,0 1 1,0-1 0,1 0 0,-1 0 0,0 0 0,0 1 0,0-1 0,0 0-1,0 1 1,0-1 0,0 1 0,0-1 0,0 1 0,0-1 0,0 1-1,-1 0 1,1 0 0,-2-1 0,0 1-1,0 0 1,0 1-1,0-1 0,-1 1 0,1-1 1,0 1-1,0 0 0,-4 2 1,-3 2 5,-1 0 1,1 1 0,0 0-1,-14 12 1,11-8-8,1 1 1,0 0 0,1 0-1,0 1 1,1 0 0,-16 27-1,20-28-9,-2 5-26,0 1 0,0-1 0,2 1 0,0 1 1,1-1-1,1 1 0,0 0 0,1 0 0,0 29 0,3-36 26,0 0 0,1 0-1,1 0 1,0 0-1,0-1 1,5 16 0,-6-23-8,1 0 1,-1 0 0,0 0-1,1 0 1,0 0 0,-1-1-1,1 1 1,0-1 0,0 1-1,1-1 1,-1 1 0,0-1-1,1 0 1,0 0 0,-1 0-1,1-1 1,0 1 0,0-1-1,0 1 1,0-1 0,0 0-1,0 0 1,0 0-1,0-1 1,1 1 0,-1-1-1,4 0 1,-1 1-17,0-1-1,-1-1 0,1 1 1,-1-1-1,1 0 1,-1 0-1,1 0 0,-1-1 1,0 0-1,0 0 0,0-1 1,0 1-1,0-1 1,0 0-1,-1 0 0,1 0 1,-1-1-1,0 0 1,0 0-1,0 0 0,-1 0 1,1-1-1,-1 1 1,0-1-1,0 0 0,3-7 1,3-10 22,-6 14-2,1 0-1,-1 0 1,2 0 0,9-14-1,-8 13 8,-1 0 0,0 0 0,-1 0 0,1-1-1,3-13 1,1-2 0,19-23 260,-21 103 603,-3 0 0,-3 57 1,-1-99-756,9 112-32,-1 6-45,-8-106 64,-2 0 0,-1 0 0,-1-1 0,-1 1 0,-1-1 0,-1 0 0,-2 0 0,0-1 0,-1 0 1,-24 39-1,22-44 29,-1-1 1,0 0 0,-22 20 0,15-16 108,13-14-156,-1-1 0,1 0 1,-1 0-1,-17 8 1,0 1 179,24-14-270,0-1 1,0 1-1,0-1 0,0 1 0,0-1 0,0 1 0,0-1 0,0 0 0,0 0 0,0 0 0,0 1 0,0-1 0,0 0 1,0 0-1,-2-1 0,-9 2-8,-3 2-67,0 0-1,0-1 1,0-1-1,0 0 1,0-2-1,-1 1 1,-23-6-1,-41 0-1219,75 6 1089,1 0 0,0-1 0,0 0 0,-1 0 1,1 0-1,0 0 0,0-1 0,0 1 0,0-1 0,-4-3 0,6 5 9,1-2 0,-1 1 0,0 0 0,1 0 0,-1 0 0,1-1 0,-1 1 0,1-1 0,-1 1 0,1-1-1,0 0 1,0 1 0,0-1 0,0 0 0,0 0 0,0 0 0,1 1 0,-1-1 0,1 0 0,-1 0 0,1-3 0,0 4 98,0 0 0,0-1 0,1 1 0,-1 0 0,1-1 0,-1 1 0,1 0 0,0 0 0,-1 0 1,1-1-1,0 1 0,0 0 0,0 0 0,0 0 0,0 0 0,2-1 0,0-1-194,28-39-2427,-22 28 1848</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34.253"/>
    </inkml:context>
    <inkml:brush xml:id="br0">
      <inkml:brushProperty name="width" value="0.2" units="cm"/>
      <inkml:brushProperty name="height" value="0.2" units="cm"/>
      <inkml:brushProperty name="color" value="#FF0066"/>
    </inkml:brush>
  </inkml:definitions>
  <inkml:trace contextRef="#ctx0" brushRef="#br0">148 90 780,'-13'-35'9512,"13"-20"-4087,-12 68-5395,-10 40 177,3 2 0,2 0 0,-12 72 1,16-55-509,3-1 1,-2 136 0,12-184-861</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35.402"/>
    </inkml:context>
    <inkml:brush xml:id="br0">
      <inkml:brushProperty name="width" value="0.2" units="cm"/>
      <inkml:brushProperty name="height" value="0.2" units="cm"/>
      <inkml:brushProperty name="color" value="#FF0066"/>
    </inkml:brush>
  </inkml:definitions>
  <inkml:trace contextRef="#ctx0" brushRef="#br0">62 381 144,'-2'-4'137,"-1"1"0,1-1-1,0 0 1,-1 1 0,0 0 0,1-1 0,-1 1 0,-1 0-1,1 1 1,0-1 0,-1 0 0,-5-2 0,0-1 1498,3-6-1447,6 12-187,0 0-1,-1 0 1,1-1 0,0 1 0,0 0-1,-1-1 1,1 1 0,0 0-1,0 0 1,0-1 0,0 1 0,-1 0-1,1-1 1,0 1 0,0 0 0,0-1-1,0 1 1,0-1 0,0 1-1,0 0 1,0-1 0,0 1 0,0 0-1,0-1 1,0 1 0,0 0 0,0-1-1,0 1 1,1 0 0,-1-1-1,0 1 1,0 0 0,0-1 0,0 1-1,1 0 1,-1-1 0,0 1 0,0 0-1,1 0 1,-1-1 0,0 1-1,1 0 1,-1 0 0,0 0 0,0-1-1,1 1 1,-1 0 0,0 0 0,1 0-1,-1 0 1,1 0 0,8-5 21,-1 1 1,1 0 0,0 0-1,0 1 1,0 0 0,0 1-1,1 0 1,-1 0-1,11 1 1,-5-2-11,23-3 18,72-22 0,-76 17-3,-18 7 4,0-2 0,0 0 0,25-13 0,-7 7 172,-31 11-168,0 1 1,0-1-1,0 0 1,0 0 0,0 0-1,0 0 1,0-1 0,0 1-1,-1-1 1,1 0 0,0 1-1,-1-1 1,4-4-1,2-4 164,-1 0-1,0-1 1,0 0-1,10-23 0,10-19 564,-18 24 2280,-14 30-3012,1-1 0,-1 1-1,1 0 1,-1 0 0,1 1-1,-1-1 1,1 1 0,0 0-1,-1 0 1,1 1 0,-4 2 0,-41 35 89,48-39-110,-4 6-24,-1 1 0,1-1 0,0 1-1,1 1 1,0-1 0,0 0 0,1 1 0,-3 10 0,0-1 286,4-10-103,0 0-1,0 1 0,1-1 1,0 0-1,1 10 0,-5 26 199,3-30-381,0-1 0,1 0 0,0 24 0,-1 17 229,-6 21 698,7-68-858,1-1 1,0 1-1,0-1 1,0 0-1,1 1 1,0-1-1,0 0 1,3 8-1,2 23 5,-6-12-157,1-17 120,-1 1 0,0-1 1,0 1-1,-1-1 0,0 1 1,0-1-1,-5 14 0,4-17 104,1 0-1,0 0 1,0 0-1,1 0 1,0 0-1,0 8 1,0-9 441,0-4-557,0-1-1,0 1 0,0 0 0,0-1 1,0 1-1,1 0 0,-1-1 1,0 1-1,0 0 0,0-1 0,1 1 1,-1 0-1,0 0 0,0-1 1,1 1-1,-1 0 0,0 0 0,0-1 1,1 1-1,-1 0 0,0 0 1,1 0-1,-1 0 0,0-1 0,1 1 1,-1 0-1,1 0 0,9-7 139,7-29-57,-14 27-90,1-1 1,1 1-1,0 0 1,7-10-1,38-49-335,-40 53 194,0 0-1,0 1 0,2 0 0,0 1 1,0 0-1,1 1 0,24-17 0,-26 20-12,-10 8 135,0 0 0,0 0 0,0 0 0,0 0 0,0 1 0,0-1 1,0 0-1,0 1 0,0-1 0,0 0 0,1 1 0,-1-1 0,0 1 0,3-1 0,-4 1-70,20 19-176,-11 4 311,0 1 0,5 28-1,-8-35-37,1 0 0,0 0 0,2 0 0,-1-1-1,2 0 1,0 0 0,22 24 0,-29-38 8,0 0 1,0 1-1,0-1 0,0 0 1,0-1-1,1 1 1,-1 0-1,0-1 0,1 0 1,0 0-1,-1 0 1,1 0-1,0-1 0,-1 1 1,1-1-1,0 0 0,-1 0 1,1 0-1,0-1 1,-1 1-1,1-1 0,4-1 1,2-1 3,0 1 1,0-1 0,0-1-1,0 0 1,0-1 0,16-10-1,-11 5 24,-1-1-1,-1 0 0,20-21 1,-28 26-30,-1 0 1,1 1 0,-1-2 0,0 1 0,0 0 0,-1-1-1,0 0 1,0 0 0,-1 0 0,0 0 0,2-12 0,1-8 109,3-40 30,-10 13-332,-2 1 0,-16-73 0,15 99 156,5 27 87,-5 5 14,4-1-97,0 0 0,-1 0 0,1 0 0,1 0 1,-1 0-1,0 0 0,1 0 0,0 0 0,0 0 1,0 0-1,1 0 0,-1 0 0,1 0 0,0 0 0,0 0 1,0 0-1,3 4 0,3 11-70,1 0-1,12 21 1,-14-33 139,0 1-1,1-1 1,0-1-1,0 0 1,1 0 0,15 10-1,10 8-15,73 83 188,-101-101-174,-1-1-1,0 1 1,0 0-1,0 1 0,0-1 1,-1 0-1,0 1 1,-1 0-1,4 12 0,-6-18-39,0 1 0,0 0 0,0 0 0,0-1 0,-1 1 0,1 0 0,0 0 0,-1-1 0,1 1 0,-1-1-1,0 1 1,1 0 0,-1-1 0,0 1 0,0-1 0,0 1 0,0-1 0,0 0 0,0 0 0,-1 1 0,1-1 0,0 0-1,-1 0 1,1 0 0,0 0 0,-2 1 0,-51 26-651,0-7-367,36-15 143,0 1 0,1 1 0,0 0 0,-17 11 0,10-5-1618</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36.829"/>
    </inkml:context>
    <inkml:brush xml:id="br0">
      <inkml:brushProperty name="width" value="0.2" units="cm"/>
      <inkml:brushProperty name="height" value="0.2" units="cm"/>
      <inkml:brushProperty name="color" value="#FF0066"/>
    </inkml:brush>
  </inkml:definitions>
  <inkml:trace contextRef="#ctx0" brushRef="#br0">73 1032 680,'-65'12'10456,"65"-13"-10421,-1 1 1,1 0 0,0 0-1,-1-1 1,1 1 0,-1 0 0,1-1-1,-1 1 1,1 0 0,0-1-1,-1 1 1,1 0 0,0-1-1,-1 1 1,1-1 0,0 1 0,0-1-1,-1 1 1,1-1 0,0 1-1,0-1 1,0 1 0,0-1-1,0 1 1,0-1 0,0 1 0,0-1-1,0 1 1,0-1 0,0 1-1,0-1 1,0 1 0,0-2-1,4-17 459,10-5-341,0 0 0,2 0 0,1 2-1,27-29 1,-17 21-617,28-42 0,-10 3-166,-9 18 392,-2-1 1,-3-2-1,37-89 1,-67 142 268,0 0 0,-1 0-1,0 0 1,1 1 0,-1-1 0,0 0 0,1 0-1,-1 0 1,0-1 0,0 1 0,0 0 0,0 0-1,0 0 1,0 0 0,0 0 0,0 0 0,0 0-1,-1 0 1,1 0 0,0 0 0,-1-1 0,0 2-5,1-1 1,-1 1 0,0 0 0,1-1 0,-1 1 0,0 0 0,1 0 0,-1 0 0,0-1-1,1 1 1,-1 0 0,0 0 0,1 0 0,-1 0 0,0 0 0,0 0 0,1 1-1,-1-1 1,0 0 0,1 0 0,-1 0 0,-1 1 0,-3 1 45,0 1 0,1-1 0,-1 1 0,0 0 1,1 0-1,-8 6 0,8-4-61,-1 0 1,1 0 0,0 0-1,1 0 1,0 1-1,-1-1 1,2 1-1,-1 0 1,1 0-1,0 0 1,0 0 0,0 0-1,1 1 1,0-1-1,0 0 1,1 1-1,0 6 1,1-4-43,0 0 0,0 1 0,1-1 0,1 0 0,0 0 0,0-1 0,0 1 0,1 0 0,1-1 0,-1 0 0,11 13 0,1 1 60,2-1 0,0-1-1,1-1 1,0 0-1,2-2 1,0 0-1,1-1 1,35 18-1,-32-21-26,-1 2 1,0 1-1,-1 1 0,-1 1 0,-1 0 0,21 25 1,-39-40-13,0 1 1,-1 0 0,1 0 0,-1 0 0,0 0 0,-1 0 0,1 0 0,-1 0-1,1 1 1,-1-1 0,-1 1 0,1-1 0,-1 1 0,1-1 0,-1 1 0,-1-1-1,1 1 1,0-1 0,-1 1 0,0-1 0,0 0 0,-1 1 0,1-1 0,-3 6 0,0-3 72,1 0 0,-1-1 1,0 1-1,-1-1 0,1 0 1,-1 0-1,-1 0 1,1-1-1,-1 1 0,0-1 1,0-1-1,-13 8 1,10-8-14,0-2 0,0 1 0,-1-2 0,1 1 0,-1-1 0,1 0 0,-1-1 0,-15-1 0,9 0-28,8 1-46,0-1-1,0 0 1,0-1 0,0 0-1,0 0 1,1-1-1,-1 0 1,-8-4-1,-11-4-390,16 7 347,10 4 45,1 0 0,-1 0 0,0 0-1,1 0 1,-1 0 0,0 0 0,1 0 0,-1 0 0,0 0 0,1-1 0,-1 1 0,0 0 0,1 0 0,-1-1-1,1 1 1,-1 0 0,0-1 0,1 1 0,-1-1 0,1 1 0,-1-1 0,1 1 0,0-1 0,-1 1 0,1-1-1,-1 1 1,1-1 0,0 1 0,-1-1 0,1 0 0,0 1 0,0-1 0,0 0 0,0 1 0,-1-1 0,1 0-1,0 1 1,0-1 0,0 0 0,0 1 0,0-1 0,0 0 0,1 1 0,-1-1 0,0 0 0,0 1 0,0-1-1,1 0 1,-1 1 0,0-1 0,1 0 0,1-1-20,-1 0-1,1 0 0,-1 0 1,1 1-1,0-1 1,0 1-1,0-1 1,0 1-1,0 0 0,0-1 1,4 0-1,12-10-248,-7 4 79,-1 0 0,23-11 0,14-11-267,87-89-760,23-17 614,-138 120 562,-2-1 0,0 0 0,-1-1 0,-1-1 0,22-35 0,52-108-172,-76 136 226,-2 4 23,0-1 0,-2-1 0,0 1-1,-1-1 1,-2-1 0,-1 1-1,0-1 1,-2 0 0,-1 0 0,-1 0-1,-3-40 1,-3-7 528,5 71-504,-1 1 1,1-1 0,-1 0 0,1 1-1,0-1 1,-1 0 0,0 1-1,1-1 1,-1 0 0,1 1 0,-1-1-1,0 1 1,1-1 0,-1 1-1,0-1 1,0 1 0,1 0 0,-1-1-1,0 1 1,0 0 0,0 0-1,0-1 1,1 1 0,-1 0 0,0 0-1,0 0 1,0 0 0,0 0-1,1 0 1,-1 0 0,0 1 0,0-1-1,0 0 1,0 0 0,1 1-1,-1-1 1,0 0 0,0 1 0,1-1-1,-1 1 1,0-1 0,1 1 0,-1-1-1,0 1 1,1-1 0,-1 1-1,1 0 1,-1-1 0,1 1 0,-1 0-1,1 0 1,-1 0 0,-8 15 0,1 0 1,1 1 0,1-1 0,-7 28-1,12-42-37,-7 36 26,1 0 0,2 1-1,1 0 1,4 70 0,0-66 272,3 56 494,0-52-413,-5 58 0,-6 45 59,8-149-442,0 2 34,-1 1 0,2-1 1,-1 1-1,0-1 0,1 1 0,-1-1 1,2 6-1,-1-9-16,-1 1-1,1-1 1,0 1 0,-1-1-1,1 0 1,-1 1 0,1-1-1,0 0 1,-1 1 0,1-1-1,0 0 1,-1 0-1,1 1 1,0-1 0,-1 0-1,1 0 1,0 0 0,0 0-1,-1 0 1,1 0 0,0 0-1,-1 0 1,1-1 0,0 1-1,-1 0 1,1 0-1,0 0 1,-1-1 0,1 1-1,0 0 1,-1-1 0,1 1-1,-1-1 1,1 1 0,0-1-1,0 0 1,52-48-14,-19 10-74,-10 9 15,3-2-50,-14 14-289,30-27 0,49-36-420,-91 81 812,0-1-9,0 0-1,0 0 1,0 0 0,0 0-1,0 0 1,0 1 0,0-1-1,0 0 1,0 1 0,0-1-1,1 1 1,-1-1 0,0 1-1,1 0 1,-1-1-1,0 1 1,2 0 0,-2 0 17,0 1 0,-1-1 0,1 1 0,-1-1 1,1 1-1,-1-1 0,1 1 0,-1 0 0,1-1 0,-1 1 0,1 0 1,-1-1-1,0 1 0,1 0 0,-1-1 0,0 1 0,0 0 1,0 0-1,1-1 0,-1 1 0,0 1 0,3 22 119,-2-20-92,-1 54 285,-1-46-267,1-1-1,0 1 1,1 0 0,4 21-1,11 40-100,-14-69-40,0 0 0,0-1-1,1 1 1,0 0 0,0-1 0,0 1 0,0-1-1,7 5 1,-5-4-271,3 4-618,11 8-595</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38.274"/>
    </inkml:context>
    <inkml:brush xml:id="br0">
      <inkml:brushProperty name="width" value="0.2" units="cm"/>
      <inkml:brushProperty name="height" value="0.2" units="cm"/>
      <inkml:brushProperty name="color" value="#FF0066"/>
    </inkml:brush>
  </inkml:definitions>
  <inkml:trace contextRef="#ctx0" brushRef="#br0">57 346 468,'0'0'992,"-1"0"-851,0-1 0,-1 1 0,1-1 0,0 1 0,-1 0 0,1 0 0,0 0 0,-1 0 0,1 0 0,0 0 0,-1 0 0,1 0 0,0 0 0,-2 1 0,1 9 716,0 0-1,-1 0 1,-7 17-1,9-23-815,-5 11 264,4-10-208,0 0 1,0 0-1,1 0 1,0 0-1,0 0 1,0 0-1,0 0 1,1 11-1,0 36 634,1-1 1,3 0-1,13 59 0,-15-103-666,0-1 0,1 1 0,0 0 0,0-1-1,0 0 1,1 1 0,0-1 0,0-1 0,9 9 0,-9-8-20,-1-4 3,0-1 0,-1 1 0,1-1 0,0 1 0,0-1 1,0 0-1,0 0 0,1-1 0,-1 1 0,0-1 0,0 1 0,0-1 0,1 0 0,-1 0 0,0 0 0,0-1 0,4 0 0,3 0 28,-4 0-73,1 0 0,0 0 0,-1-1 0,1 0 0,-1 0 0,0-1 0,0 1-1,12-8 1,-6 3 83,-2 2-54,-1-1 1,0-1 0,-1 0-1,0 0 1,0 0 0,0-1-1,-1 0 1,0-1-1,0 0 1,-1 0 0,0 0-1,-1-1 1,0 1 0,6-20-1,-9 21-61,-1-1 0,0 1-1,0-1 1,0 0 0,-2 0-1,1 1 1,-3-18 0,-19-55-167,13 51-36,-1 0 0,-26-52-1,26 61 28,-6-8 110,-1 0 0,-1 1 0,-42-48-1,47 70 301,12 6-202,1 0 0,0 0 0,-1 0 0,1 0 0,0 0 1,-1 0-1,1 0 0,0 0 0,-1-1 0,1 1 0,0 0 0,-1 0 0,1 0 1,0 0-1,-1 0 0,1-1 0,0 1 0,-1 0 0,1 0 0,0-1 0,0 1 1,-1 0-1,1 0 0,0-1 0,0 1 0,0 0 0,-1-1 0,1 1 0,0 0 1,0-1-1,0 1 0,0 0 0,0-1 0,0 1 0,0 0 0,0-1 0,-19 2-227,17-1 192,0 1-1,-1 0 0,1 1 1,0-1-1,1 0 0,-1 1 0,0-1 1,0 1-1,0-1 0,1 1 1,-1 0-1,1 0 0,0-1 0,-1 1 1,1 0-1,0 0 0,0 1 1,0-1-1,-1 4 0,-1 2 6,0 0 1,1-1-1,0 1 1,-1 10-1,2-3 12,-4 79-107,6-84 150,-1 0 0,1 0 0,1-1 0,0 1 0,0 0 0,1-1 0,5 14 0,-5-19 33,0 1 0,0-1 0,1 0 0,-1 0 0,1 0 0,0 0-1,0 0 1,0-1 0,1 0 0,-1 0 0,1 0 0,6 3 0,0-1-133,0 0 0,0-1 0,0 0 0,20 3 0,-23-6 140,1 1-1,0-2 1,0 1 0,0-2 0,-1 1 0,1-1 0,0 0 0,0-1 0,-1 0 0,1 0-1,-1-1 1,15-6 0,-9 1-6,0-1-1,0 0 0,0-1 0,-1 0 1,-1-1-1,12-13 0,26-34-3,-47 55 4,-1-1-1,0 1 1,0 0 0,0-1-1,0 0 1,-1 1-1,3-8 1,-6 3 755,-12 18-575,9-4-231,-1 0-1,1 0 1,0 1-1,1-1 1,-1 1-1,2 0 1,-1 1-1,1-1 1,0 1-1,0-1 0,0 1 1,1 0-1,1 0 1,0 0-1,0 0 1,0 0-1,1 0 1,0 1-1,0-1 1,1 0-1,0 0 1,1 0-1,0 0 0,0 0 1,1-1-1,-1 1 1,2-1-1,-1 1 1,1-1-1,0 0 1,1 0-1,7 9 1,19 25-61,-25-32 24,0 0 0,0-1 0,14 15 0,-9-12-23,-10-9 41,1 0 0,0 0 0,-1-1-1,1 1 1,0 0 0,0-1 0,0 1-1,0-1 1,0 0 0,1 0 0,-1 0 0,3 1-1,2 0 49,1 0 0,0-1 0,0 0 0,-1 0 0,1-1 0,0 0 0,0 0 0,0-1 0,13-3 0,-10 2-34,-1-1-1,1 0 0,0-1 0,-1 0 1,0 0-1,0-1 0,0-1 0,-1 0 0,0 0 1,0-1-1,0 0 0,13-14 0,-14 13-4,-1 0 0,0 0 0,0 0 0,-1-1 0,0 0 0,-1-1 0,1 1-1,5-17 1,-5 5-26,0-2-30,8-47-1,2-15-56,-25 109-412,-2 34 714,9-40-172,1 1-1,1 0 0,2 20 1,-2-30-19,2 0 0,-1 0-1,1 0 1,1-1 0,0 1 0,0 0 0,0-1 0,1 0 0,6 10 0,-1-5 22,-1-1 1,2 0-1,0-1 0,0 0 0,19 15 1,-24-23-9,0 1 1,0-2 0,0 1 0,0 0-1,0-1 1,0 0 0,1 0-1,-1-1 1,1 0 0,-1 0 0,1 0-1,0 0 1,0-1 0,-1 0 0,1 0-1,0-1 1,10-1 0,-7-1-4,0 1-1,0-1 1,0-1 0,0 0 0,-1 0 0,1 0 0,-1-1 0,0-1 0,0 1 0,-1-1 0,8-8-1,-4 3 14,-1-1-1,0 0 0,-1 0 1,0-1-1,13-26 0,-11 16-44,-1 0 0,-1 0 0,-1-1-1,7-32 1,-10 31-4,6-22-19,7-75 1,-15 90 26,1-61-118,-4 85 170,0 0 0,-1 0 0,0 0 0,-1 0-1,0 0 1,0 0 0,-1 0 0,-6-11 0,9 17 152,-5 4-166,1 1-1,0-1 1,0 1 0,0 0-1,0 0 1,0 0-1,1 1 1,-1-1 0,1 1-1,0 0 1,0 0 0,0 0-1,0 0 1,1 0-1,0 0 1,0 1 0,0 0-1,-1 6 1,-6 12-115,2 1 0,-6 38-1,9-40 138,2 0-1,0 0 0,2 0 1,0 0-1,2 0 0,0 0 0,1 0 1,1 0-1,2 0 0,0-1 1,1 0-1,11 24 0,-17-43-38,17 32 67,26 39 0,-22-46-166,1-1-1,40 36 0,-58-58-92,1 0 0,0-1 1,-1 1-1,1-1 0,1-1 0,-1 1 0,0-1 0,11 3 0,-9-3-678</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39.048"/>
    </inkml:context>
    <inkml:brush xml:id="br0">
      <inkml:brushProperty name="width" value="0.2" units="cm"/>
      <inkml:brushProperty name="height" value="0.2" units="cm"/>
      <inkml:brushProperty name="color" value="#FF0066"/>
    </inkml:brush>
  </inkml:definitions>
  <inkml:trace contextRef="#ctx0" brushRef="#br0">385 681 696,'10'-38'1971,"-6"26"-890,0-1 1,-1 1-1,-1-1 0,1-18 0,-3 17-672,-1 1 0,0 0-1,-1-1 1,-1 1 0,0 0-1,-10-25 1,10 30-233,-1 0 1,0 1-1,0-1 1,-1 1 0,0-1-1,0 1 1,-1 1-1,0-1 1,0 1-1,-1 0 1,-8-6 0,12 9-119,0 1 1,-1-1-1,1 1 1,0 0 0,-1 0-1,1 0 1,-1 1-1,0-1 1,1 1 0,-1 0-1,0 0 1,0 0-1,0 0 1,0 1 0,0-1-1,0 1 1,0 0-1,0 1 1,-6 0 0,0 2-50,0 0 1,1 1-1,-1 0 1,1 1-1,0 0 1,0 0-1,1 1 1,0 0 0,0 1-1,-12 11 1,5-2 5,0 0 0,1 2 0,-22 34 1,29-39-18,0 0-1,1 1 1,0 0 0,1 0 0,1 0 0,0 0 0,1 1 0,0 0 0,2-1 0,-1 1-1,2 20 1,5 70 138,-5-103-136,0-1-1,0 1 1,1-1-1,-1 1 0,1-1 1,-1 1-1,1-1 1,-1 1-1,1-1 0,0 0 1,0 1-1,0-1 1,0 0-1,0 0 0,0 0 1,0 0-1,0 0 1,2 2-1,-2-3-3,0 1 0,0 0-1,-1-1 1,1 1 0,0 0 0,-1-1 0,1 1-1,0 0 1,-1 0 0,1 0 0,-1 0 0,1-1-1,-1 1 1,1 0 0,-1 0 0,1 2 0,17 5-153,-14-7 160,0 0 1,1 0-1,-1 0 0,0 0 1,0 0-1,1-1 0,-1 0 1,0 0-1,1 0 0,-1 0 1,0-1-1,0 0 1,1 0-1,-1 0 0,0 0 1,0 0-1,0-1 0,7-4 1,6-4 55,0 0 0,29-25 0,-30 21-213,-4 6 127,-1-1 0,-1-1 0,1 0 0,-2 0 1,1-1-1,-2 0 0,1-1 0,-2 0 0,1 0 0,-2-1 0,0 1 0,0-1 0,3-14 0,18-95 302,-21 87-242,2 1-1,13-42 1,1 7-58,13-34-141,-30 90 156,5-14 32,2 0-1,1 1 1,25-38-1,-60 105 467,2 2 1,-19 53-1,29-66-432,5-18-12,1 1 0,0 0-1,-3 16 1,-4 43 100,2 1 0,4 1 1,6 110-1,1-162-119,2 0 0,9 39 0,-11-55-21,0 0 1,0 0-1,1 0 0,-1 0 0,1-1 1,0 1-1,1-1 0,-1 0 0,1 0 0,0 0 1,1 0-1,-1-1 0,1 1 0,7 4 1,12-3-152,-22-6 129,-1 0-1,1 0 0,0 0 0,-1 0 0,1 0 0,-1 1 0,1-1 1,-1 1-1,1-1 0,-1 1 0,1-1 0,-1 1 0,2 1 0,-2-1 6,-1-1-1,0 0 1,1 0-1,-1 0 1,0 0-1,0 1 1,1-1-1,-1 0 1,0 0-1,1 0 1,-1 0-1,0 0 1,1 0-1,-1 0 1,0 0-1,1 0 0,-1 0 1,0 0-1,1 0 1,-1 0-1,0 0 1,1 0-1,-1 0 1,0-1-1,1 1 1,-1 0-1,0 0 1,1 0-1,-1-1 1,1 1-12,-1 0 1,0-1-1,1 1 1,-1 0-1,0 0 1,1 0-1,-1 0 1,0 0-1,1-1 1,-1 1-1,1 0 1,-1 0-1,0 0 1,1 0-1,-1 0 1,1 0-1,-1 0 1,0 0-1,1 0 1,-1 0-1,1 0 1,-1 1-1,0-1 1,1 0-1,-1 0 1,0 0-1,1 0 1,-1 1-1,0-1 1,1 0-1,-1 0 1,1 1-1,-1-2-70,1 0-1,-1 0 0,1 1 1,-1-1-1,1 0 0,0 0 1,-1 1-1,1-1 0,0 0 1,0 1-1,-1-1 0,1 1 1,0-1-1,0 1 0,0-1 1,0 1-1,0-1 0,1 1 1,30-55-10754,-32 44 8962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9:31.712"/>
    </inkml:context>
    <inkml:brush xml:id="br0">
      <inkml:brushProperty name="width" value="0.2" units="cm"/>
      <inkml:brushProperty name="height" value="0.2" units="cm"/>
      <inkml:brushProperty name="color" value="#FF0066"/>
    </inkml:brush>
  </inkml:definitions>
  <inkml:trace contextRef="#ctx0" brushRef="#br0">14 347 280,'-4'-6'342,"-1"-3"111,4 8-319,1-1 1,-1 1-1,1-1 1,-1 1 0,1-1-1,-1 1 1,1-1-1,0 1 1,0-1-1,0 0 1,-1 1-1,2-1 1,-1-1-1,2-2-131,1 0-1,0 1 1,0-1-1,1 1 1,-1 0-1,1 0 1,0 0 0,5-4-1,-2 1-3,35-34-21,-29 29 17,0 0-1,-1-1 1,-1 0-1,0-1 0,9-15 1,-15 20 87,-2-1-1,1 1 1,-1-1 0,-1 0-1,0 0 1,0 0 0,-1 0 0,0-17-1,0 26-66,-1 0 0,0 0-1,0 0 1,0 0-1,0 0 1,1 1 0,-1-1-1,0 0 1,1 0-1,-1 0 1,1 1 0,-1-1-1,1 0 1,-1 0-1,1 1 1,0-1 0,-1 1-1,1-1 1,1 0-1,-2 1-3,0 0 0,0 0 0,0-1 0,0 1 0,0 0 1,0 0-1,-1 0 0,1 0 0,0 0 0,0 0 0,0 0 0,0 0 0,0 0 0,0 0 0,0 0 0,0 0 0,0 0 0,0 0 0,0 0 0,0 0 0,0 0 0,0 0 0,-1-1 0,1 1 0,0 0 0,0 0 0,0 0 0,0 0 0,0 0 0,0 0 0,0 0 0,0 0 0,0 0 0,0 0 1,0-1-1,0 1 0,0 0 0,0 0 0,0 0 0,0 0 0,0 0 0,-1 6 99,-9 36 141,6-28-125,0 0-1,2 0 1,-1 1-1,1 16 0,2-27-119,0 0 0,0 0-1,1 0 1,-1 0 0,1 0-1,0 0 1,0 0-1,1 0 1,-1 0 0,1-1-1,0 1 1,0-1 0,0 1-1,0-1 1,1 0-1,-1 1 1,1-1 0,0 0-1,0-1 1,0 1-1,0-1 1,0 1 0,1-1-1,-1 0 1,1 0 0,0 0-1,-1-1 1,1 1-1,0-1 1,0 0 0,7 1-1,0 0 14,-1-1 0,0 0 1,1-1-1,-1 0 0,1 0 0,-1-1 0,0-1 0,1 1 0,-1-2 1,0 0-1,17-6 0,-23 6-21,1 1 1,-1-1-1,0 0 1,0 0-1,0 0 1,0 0-1,-1-1 1,1 1-1,-1-1 0,6-8 1,20-46 294,-25 51-194,1-5 530,-1 1 319,-13 13-521,-7 3-553,15-4 129,0 0 0,0 0 0,0-1 0,0 1 0,0 0 1,0 0-1,0 0 0,0 0 0,0 0 0,0 0 0,0 0 0,0 0 1,1 1-1,-1-1 0,0 0 0,0 2 0,-1 1 14,-18 27 48,2 1 0,0 1 0,2 1 0,-16 52 0,32-86-66,-5 12-43,2 0 0,-1 0 0,1 1 0,1 0 0,0-1 0,1 1 0,1 0 0,1 23 0,0-26 36,1-1 0,0 1 1,1-1-1,0 0 0,0 0 1,1 0-1,0 0 0,0-1 1,1 1-1,1-1 0,-1 0 0,9 8 1,-3-2-99,-10-12 31,1 0 0,-1 0 0,1 0 0,-1 0 0,1 0 0,0 0 0,0 0 0,-1-1 0,1 1 0,1-1 0,-1 0 0,0 1-1,0-1 1,0 0 0,1 0 0,-1 0 0,0-1 0,1 1 0,-1 0 0,1-1 0,-1 0 0,1 0 0,4 0 0,-2 1-217,0-1 0,0 0 1,1-1-1,-1 1 0,0-1 0,0 0 1,0-1-1,0 1 0,0-1 0,0 0 1,0 0-1,0 0 0,-1-1 0,1 0 1,-1 0-1,6-4 0,6-10-718</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39.977"/>
    </inkml:context>
    <inkml:brush xml:id="br0">
      <inkml:brushProperty name="width" value="0.2" units="cm"/>
      <inkml:brushProperty name="height" value="0.2" units="cm"/>
      <inkml:brushProperty name="color" value="#FF0066"/>
    </inkml:brush>
  </inkml:definitions>
  <inkml:trace contextRef="#ctx0" brushRef="#br0">174 16 500,'13'-15'7641,"-23"36"-7163,10 49 262,-69 244 3868,37-182-3501,11-13-465,-8 35 223,24-138-814,0 1-15,1 0-1,0 0 0,1 1 1,1-1-1,0 19 0,46-37 238,-7-6 74,71-24 0,-91 24-328,-1-1-1,24-14 1,-20 10-16,-1 0 4,0-1 0,-1-1 0,0 0 0,-1-1 0,-1-1 0,0-1 0,-1 0-1,-1-1 1,-1-1 0,0 0 0,19-40 0,-30 55-15,0-1-1,-1 1 1,1 0 0,-1-1 0,0 0-1,0 1 1,0-1 0,0 0-1,-1 1 1,0-1 0,0 0 0,0 1-1,-1-1 1,1 0 0,-1 1-1,0-1 1,-1 0 0,1 1 0,-5-8-1,3 6-14,-1 0-1,0 1 1,-1-1-1,0 1 1,0 1-1,0-1 0,0 1 1,0-1-1,-1 1 1,0 1-1,0-1 1,-12-4-1,-4-1-29,-1 0 0,0 2 1,-1 1-1,0 0 0,0 2 0,0 1 1,-25 0-1,-57-5-687,104 8 698,1 1 1,0-1-1,0 0 0,0 1 1,0-1-1,0 1 0,0-1 1,0 1-1,0 0 0,0-1 1,0 1-1,0 0 0,0 0 1,0 0-1,0 0 0,1 0 1,-1 0-1,0 0 0,1 0 1,-1 0-1,1 0 0,-1 0 1,1 0-1,-1 0 0,1 0 1,0 1-1,-1-1 0,1 2 1,-4 32-1143,4-28 628,0-1 1,0 1-1,0 0 1,1-1-1,0 1 1,1-1 0,0 1-1,0-1 1,4 10-1,-3-12 155,-1 0 0,1-1 0,0 1 0,0-1 0,1 1 0,-1-1 0,1 0 0,0-1 0,-1 1 0,1 0 0,1-1 0,-1 0 0,0 0 0,8 2 0,16 4-650,-1-4-159</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40.534"/>
    </inkml:context>
    <inkml:brush xml:id="br0">
      <inkml:brushProperty name="width" value="0.2" units="cm"/>
      <inkml:brushProperty name="height" value="0.2" units="cm"/>
      <inkml:brushProperty name="color" value="#FF0066"/>
    </inkml:brush>
  </inkml:definitions>
  <inkml:trace contextRef="#ctx0" brushRef="#br0">99 240 184,'0'0'2621,"-1"3"-2352,1-1-195,0 0 0,-1-1 0,1 1-1,0 0 1,0 0 0,0-1 0,0 1 0,0 0-1,0 0 1,0-1 0,1 1 0,-1 0 0,1 0 0,-1-1-1,1 1 1,0 0 0,0-1 0,0 1 0,0-1-1,0 1 1,0-1 0,0 0 0,0 1 0,2 1-1,1-1 48,-1 1 0,1-1 0,0 0-1,0 0 1,0-1 0,0 1 0,0-1-1,0 0 1,0 0 0,6 1 0,1-1 71,1 0 1,0 0-1,-1-1 1,1-1-1,0 0 0,-1-1 1,20-5-1,-26 6-140,0-1 0,0 0 0,0-1-1,-1 1 1,1-1 0,-1 0-1,0 0 1,0 0 0,0-1 0,0 1-1,0-1 1,-1 0 0,1 0 0,-1 0-1,0-1 1,-1 1 0,1-1-1,-1 0 1,0 1 0,0-1 0,0 0-1,-1 0 1,2-7 0,-2 7 8,0 0 50,0 1 0,-1-1-1,1 0 1,-1 1-1,0-1 1,0 0 0,0 0-1,-1 1 1,1-1 0,-1 0-1,-2-5 1,0 1 29,0 1 1,-1 0-1,0 0 0,0 0 1,0 0-1,-1 0 1,-1 1-1,1 0 0,-1 0 1,0 1-1,-1-1 1,1 1-1,-1 1 0,0-1 1,-1 1-1,1 0 0,-1 1 1,-11-5-1,14 8-73,0 0 0,0 0-1,0 1 1,1 0 0,-1 0-1,0 0 1,0 0 0,0 1-1,0 0 1,0 0 0,1 0 0,-1 0-1,0 1 1,1 0 0,-1 0-1,1 0 1,0 0 0,0 1-1,0 0 1,-4 3 0,-7 6-134,1 1-1,1 0 1,-18 24 0,23-26 88,1 1 0,0 0 0,1 0 0,0 0 0,1 1 0,0 0-1,1 0 1,1 0 0,0 0 0,0 1 0,2-1 0,-1 1 0,2 0 0,0-1 0,1 1 0,0-1 0,1 1 0,5 19 0,-2-20-20,0-1 0,1 0 0,1 0 1,0-1-1,0 0 0,1 0 0,0-1 1,1 0-1,11 10 0,-16-17-7,1 2 4,0-1 0,0 0 0,1 0 0,0 0 0,0-1-1,0 0 1,0 0 0,1 0 0,-1-1 0,1 0 0,-1 0 0,1-1 0,0 0 0,-1 0 0,12 0 0,1-1-556,0-1 1,0 0-1,37-9 1,15-6-3134,-69 15 3409,-1 0 0,1 1 1,-1-1-1,1 0 1,-1 0-1,0 0 0,1 0 1,5-8-1697,-6 7 1696,1-1 1,10-13-1929,-5 9 1276</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41.373"/>
    </inkml:context>
    <inkml:brush xml:id="br0">
      <inkml:brushProperty name="width" value="0.2" units="cm"/>
      <inkml:brushProperty name="height" value="0.2" units="cm"/>
      <inkml:brushProperty name="color" value="#FF0066"/>
    </inkml:brush>
  </inkml:definitions>
  <inkml:trace contextRef="#ctx0" brushRef="#br0">32 266 104,'-18'-2'4020,"19"21"-796,17-18-2715,-1-3-429,1-2-1,-1 0 1,25-9 0,-34 10-87,4 0 65,0-2-1,-1 0 1,1 0-1,-1-1 1,0 0-1,-1-1 1,1-1-1,-1 1 1,-1-2-1,0 1 1,0-1-1,0 0 1,-1-1-1,0 0 1,-1-1-1,8-15 1,-13 23-17,-1 0 0,0 0 0,1 0 0,-1-1 0,-1 1 0,1 0 0,0 0 0,-1-1 0,0 1 0,0 0 0,0-1-1,0 1 1,0 0 0,0-1 0,-1 1 0,0 0 0,0 0 0,0 0 0,0-1 0,0 1 0,-1 0 0,1 0 0,-1 0 0,0 1 0,1-1 0,-2 0 0,1 1 0,0-1 0,0 1 0,-1 0 0,1 0 0,-1 0 0,0 0 0,0 0 0,1 0 0,-1 1 0,0-1 0,-1 1 0,1 0 0,0 0 0,0 0 0,0 0 0,-1 1-1,1-1 1,0 1 0,-1 0 0,1 0 0,0 0 0,-1 0 0,1 1 0,0-1 0,0 1 0,-1 0 0,1 0 0,0 0 0,0 1 0,-5 2 0,-4 3-87,0 1 0,1 1 0,0 0 0,0 0 0,1 1 0,0 1 0,0 0 0,1 0 0,1 1 0,0 0 0,-7 15 0,1 1 31,2 1 0,1 0 0,1 1 0,-6 36 0,4 8 21,11-67 23,1-1-1,0 1 0,1-1 1,-1 1-1,1-1 0,1 1 1,-1-1-1,1 0 0,3 9 1,-1-7-1,-3-4 2,1 0 1,-1 0-1,1-1 0,-1 1 0,1 0 0,1-1 0,-1 1 0,0-1 0,1 0 0,-1 0 0,1 0 1,0 0-1,0 0 0,1-1 0,-1 1 0,0-1 0,1 0 0,-1 0 0,8 3 0,4-3-105,-1-1-1,1 0 0,0 0 0,-1-2 0,1 0 0,0 0 0,-1-1 0,1-1 0,-1-1 0,0 0 0,0-1 1,18-8-1,-31 13-9,0-1 0,1 0-1,-1 1 1,0-1 0,0 0 0,1 0 0,-1 0 0,0 0 0,0 0 0,0 0 0,0 0 0,0 0 0,0 0 0,-1 0-1,1-1 1,0 1 0,-1 0 0,1-1 0,0 1 0,0-2 0,6-10-1641,-19 1-767,6 6 1638,0 1 1,-1-1-1,-8-3 1,-3 0-452</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42.648"/>
    </inkml:context>
    <inkml:brush xml:id="br0">
      <inkml:brushProperty name="width" value="0.2" units="cm"/>
      <inkml:brushProperty name="height" value="0.2" units="cm"/>
      <inkml:brushProperty name="color" value="#FF0066"/>
    </inkml:brush>
  </inkml:definitions>
  <inkml:trace contextRef="#ctx0" brushRef="#br0">241 245 552,'9'-18'1018,"-1"0"0,0 0 0,-1-1 0,8-34 1,-15 49-846,0 1 0,0-1 0,0 1 0,-1-1 0,1 0 0,-1 1 0,0-1 0,0 1 0,0-1 0,0 1 0,0 0 0,-1-1 0,-2-3 0,-1 0 163,1 0 0,-1 1 0,0 0 1,-11-12-1,14 16-228,-1 0 0,1 0 1,-1 0-1,1 0 0,-1 1 1,0-1-1,1 1 0,-1-1 1,0 1-1,0 0 0,0 0 1,0 0-1,-1 1 0,1-1 1,0 1-1,0-1 0,0 1 1,0 0-1,-1 0 0,1 1 1,0-1-1,0 1 0,0-1 1,0 1-1,0 0 0,0 0 1,0 0-1,0 1 0,0-1 1,0 1-1,1 0 0,-5 3 1,-11 6-75,13-8-44,0 0 0,0 0 1,0 1-1,0-1 0,1 1 1,-1 0-1,1 1 1,-5 5-1,-2 8 31,1 0-1,1 1 1,1 0 0,0 0-1,2 0 1,0 1 0,1 0 0,1 1-1,1-1 1,1 1 0,0-1-1,2 1 1,3 31 0,0-32-157,1 0 0,9 22 0,-4-11-115,-7-26 218,0-1 1,0 0-1,0 1 1,1-1 0,-1 0-1,7 6 1,-3-1 8,-3-8 9,-1 1-1,0-1 0,1 0 0,-1 0 0,1-1 0,-1 1 0,1 0 0,-1-1 0,1 0 0,0 1 0,-1-1 0,1 0 0,0 0 0,-1-1 0,1 1 0,4-1 0,-6 0-19,8 0 26,0-1 0,0 0-1,-1-1 1,1 0 0,-1-1 0,0 1 0,0-2 0,0 1 0,0-1 0,-1 0 0,0-1-1,8-7 1,7-9 124,-1-2 0,22-30 0,-17 20-91,-21 27-25,0-1 0,-1 0 1,1 1-1,-2-2 0,1 1 1,-1 0-1,-1-1 0,3-14 1,-3 14 1,0 0 0,1-1 0,5-14 0,6-22 29,-4 20 51,-2 0 213,-4 17 81,-4 2 517,-4 14-869,0 0-1,1 1 1,0 0-1,1 0 1,-1-1-1,2 2 1,-1-1-1,1 0 1,0 9 0,-6 26 2,-1-2-5,2 0-1,0 44 1,-3 19 85,-3 34 102,6 161 0,7-209-36,-1-77-173,0 1 0,1-1 1,6 24-1,-7-34-21,9 20 1551,-8-29-889,3-1-423,-3 4-141,0 1 1,0 0 0,0-1-1,0 1 1,0-1-1,0 1 1,-1-1-1,1-4 1,-1 4-61,0 1 0,1 0 0,-1-1 0,1 1 0,-1-1 0,1 1 0,0 0-1,0-1 1,0 1 0,2-4 0,7-16-20,-1-7-14,1 1 0,2 0 0,1 1 0,24-39 1,79-98-80,-20 31-318,-13 26 42,-56 67 265,-2 6 7,-2-1-1,-1 0 0,-2-2 1,16-42-1,-30 65 85,-1-1 0,-1-1 0,0 1 0,-1-1 0,2-28 0,-5 41 81,0 3-54,0 0-1,-1 0 1,1 0 0,-1 0 0,1 0-1,0-1 1,-1 1 0,1 0 0,0 0-1,-1 0 1,1 0 0,0 0-1,-1-1 1,1 1 0,0 0 0,-1 0-1,1-1 1,0 1 0,-1 0 0,1 0-1,0-1 1,0 1 0,-1 0 0,1-1-1,0 1 1,0 0 0,0-1 0,0 1-1,-1-1 1,1 1 0,0-1 0,-3-3 115,-7 8-111,6 0-26,0-1 1,1 1 0,-1 0-1,1 0 1,0 1 0,0-1-1,0 1 1,1 0 0,0-1-1,-3 9 1,-17 58 44,17-49 6,0 0-6,1 0 0,1 0 1,0 1-1,2-1 0,4 42 0,-2-58-44,0 0 0,0 0 0,1 0 0,0-1 0,0 1 0,0 0 0,1-1 0,0 1 0,0-1 0,0 0 0,1 0 0,0 0 1,7 7-1,-10-12 4,0 1 1,0 0 0,0-1-1,0 1 1,0-1 0,0 0-1,1 1 1,-1-1 0,0 0-1,0 0 1,0 0 0,0 1 0,0-1-1,1-1 1,-1 1 0,0 0-1,0 0 1,0 0 0,2-1-1,25-9-14,-19 6 4,6-3 12,-2-1 0,1 0 0,-1-1 0,-1-1 1,21-20-1,-25 23 6,15-14-28,-1-1 0,-1-2 0,-1 0 0,32-53 0,-40 54 99,-14 21-3,-2 6 4,0 1-60,1 0 0,-1 1 0,1-1 0,0 1-1,-3 7 1,0 6-5,-4 9 2,-8 35 0,16-53-5,1 0 0,0 0 0,0-1 0,1 1 1,0 0-1,1 0 0,2 16 0,2-9-254,0-1-1,1 1 1,8 15 0,-10-24-108,-3-5 7,1-1 1,0 1-1,0-1 1,0 0-1,0 0 1,0 0-1,0 0 0,1 0 1,-1 0-1,1-1 1,-1 1-1,1-1 1,0 0-1,-1 1 1,7 0-1,4 4-2283,19 7-2783</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43.593"/>
    </inkml:context>
    <inkml:brush xml:id="br0">
      <inkml:brushProperty name="width" value="0.2" units="cm"/>
      <inkml:brushProperty name="height" value="0.2" units="cm"/>
      <inkml:brushProperty name="color" value="#FF0066"/>
    </inkml:brush>
  </inkml:definitions>
  <inkml:trace contextRef="#ctx0" brushRef="#br0">347 395 52,'2'-4'208,"0"-1"-1,0 0 1,-1 1 0,0-1-1,0 0 1,0 1 0,0-1-1,-1 0 1,0 0-1,0 0 1,0 0 0,-1 0-1,1 1 1,-1-1 0,-3-8-1,2 9 249,0 0 0,0 1 0,-1-1-1,1 1 1,-1 0 0,-6-6 0,-20-21 2104,26 28-2471,0-1 0,0 1-1,0 0 1,0 0 0,-1 0 0,1 0 0,-1 1 0,0 0 0,1-1-1,-1 1 1,0 0 0,0 1 0,1-1 0,-1 1 0,0 0 0,0-1 0,0 2-1,0-1 1,0 0 0,0 1 0,1 0 0,-1 0 0,0 0 0,0 0-1,1 1 1,-1-1 0,1 1 0,-1 0 0,1 0 0,0 0 0,0 1 0,0-1-1,0 1 1,-4 4 0,-9 7-62,2 0 0,0 1 0,1 1 0,0 0-1,1 0 1,1 1 0,0 1 0,2 0 0,0 0 0,1 1 0,1 0-1,0 1 1,-4 23 0,5-10 25,2-15-37,1 0 1,-1 19-1,4-31-42,0 0-1,0 0 0,1-1 1,0 1-1,0 0 0,0 0 1,1-1-1,0 1 0,0-1 1,4 9-1,-5-13 23,0 0 0,1 1-1,-1-1 1,0 1 0,1-1-1,-1 0 1,1 0 0,-1 0 0,1 0-1,0 0 1,0 0 0,-1-1-1,1 1 1,0 0 0,0-1-1,0 1 1,-1-1 0,1 0 0,0 0-1,0 0 1,0 0 0,0 0-1,0 0 1,0 0 0,2-1 0,1 0 23,1 0 1,0 0-1,0-1 1,0 1-1,-1-1 1,9-5-1,7-4 43,35-28-1,-50 35-53,-1 0 1,0-1-1,0 0 0,-1 0 0,1 0 1,-1-1-1,0 1 0,-1-1 0,1 0 1,4-12-1,30-95-97,-34 96 48,-4 13 21,1 1 0,0-1 0,-1 0 0,1 1 0,1-1 0,-1 1 0,0-1 0,4-4-1,-5 7 8,-6 26-93,4-18 126,-1 1 0,1-1 0,1 1 0,0 0 1,-1 9-1,2 9 64,-1-13-42,1 0 0,0 1-1,1-1 1,1 0 0,3 17-1,-1-10-86,-4-17 35,1 0 0,-1 0 0,1 0 0,-1 0 0,1 0 0,0 0-1,0 0 1,0 0 0,1 0 0,-1 0 0,1 0 0,-1-1 0,1 1 0,3 2 0,0-1 53,1 0 0,1 0 0,-1-1 0,1 0 0,-1 0 0,1-1 0,0 0 0,0 0 0,0 0 0,0-1 0,0 0 0,0 0 0,0-1 0,0 0 0,0 0 0,0-1 0,1 0 0,-1 0 0,10-4 0,3 0 62,-1-1-1,1 0 1,-1-2 0,0 0 0,32-21 0,-42 23-123,-1-1 1,1 0-1,-1 0 0,0-1 1,-1 0-1,0-1 1,0 0-1,-1 0 0,0 0 1,-1 0-1,0-1 1,0 0-1,-1 0 0,0-1 1,-1 1-1,3-15 0,0-14-149,-1 0-1,-2 0 1,-2-45-1,-1 73 207,2-34 388,13-77-1,-6 62-124,-8 30 235,-3 20-202,-1 19-291,-1 3 3,0 0 0,0 0 0,-2-1 0,-9 17 0,0 1 10,3-6-58,1 1 0,2 1 0,0 0 0,2 0 0,0 0 0,2 1 0,1 0 1,1 0-1,1 0 0,2 39 0,6-12 190,1 0 0,23 79 0,-27-123-195,0 0-1,1 0 1,0-1-1,0 0 0,1 0 1,0 0-1,0 0 0,1-1 1,0 0-1,1 0 0,-1 0 1,1-1-1,1 0 0,-1-1 1,1 1-1,0-1 1,0-1-1,0 0 0,1 0 1,-1 0-1,1-1 0,0-1 1,18 4-1,-23-6-26,1 0 0,0 0 0,0 0-1,0-1 1,0 1 0,0-1 0,0-1 0,-1 1 0,1-1-1,0 0 1,7-4 0,43-30-793,-43 27 373,-7 6-28,0 0 0,-1 0 0,1-1 0,-1 1 0,0-1 1,0 0-1,0 0 0,-1 0 0,1-1 0,-1 1 0,0-1 0,0 0 0,-1 0 0,0 0 0,4-9 0,-1-15-3300,-5 23 2576</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43.969"/>
    </inkml:context>
    <inkml:brush xml:id="br0">
      <inkml:brushProperty name="width" value="0.2" units="cm"/>
      <inkml:brushProperty name="height" value="0.2" units="cm"/>
      <inkml:brushProperty name="color" value="#FF0066"/>
    </inkml:brush>
  </inkml:definitions>
  <inkml:trace contextRef="#ctx0" brushRef="#br0">1 1 816,'0'0'15335</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1:51.75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702 214 100,'-50'41'2972,"-326"262"-2294,333-266-526,3 1 0,-50 60 0,84-90-124,-80 99 300,85-106-329,0 1 0,0-1 0,0 1 0,1-1 0,-1 1 0,0-1 1,0 1-1,1-1 0,-1 1 0,1 0 0,-1-1 0,1 3 0,-1 0-3,1-1-8,3-3-26,4-1 50,0 0-1,0 0 1,-1-1 0,1 1 0,-1-2 0,1 1 0,-1-1-1,0 0 1,6-4 0,60-40 140,-47 29-96,523-335 267,-346 210-504,18-10 291,-143 103-40,-43 26-53,74-37 0,-105 60 223,-13 16 109,-1-1-262,-1-1 0,-1 0 1,0-1-1,-24 17 0,0 1-133,-56 48-107,-333 290 0,285-250 445,-23 21 255,157-133-524,-308 299-501,314-304 476,0-1-1,0 1 1,0 0 0,0 0 0,0 0 0,0 0 0,0 0 0,0 1 0,0-1 0,0 0 0,1 0 0,-1 0 0,1 1 0,-1-1 0,1 0 0,-1 1 0,1-1-1,0 0 1,-1 1 0,1-1 0,0 2 0,1-2 4,-1 0 0,1-1 0,0 1 0,-1 0 0,1-1 0,0 1 0,0-1 0,-1 1 0,1-1 0,0 0 1,0 1-1,0-1 0,0 0 0,0 1 0,0-1 0,-1 0 0,1 0 0,0 0 0,0 0 0,0 0 0,0 0 0,2 0 0,9-1 28,1 0 0,-1-1 0,13-4 1,36-14-7,-1-3 1,108-57-1,-140 66-32,106-57-31,82-38 79,13-10-77,-170 87 20,237-143-156,-44 26-10,50-35 367,-256 158 528,-54 28-685,0 0 1,0 1-1,1 0 1,-1 0-1,1 1 1,0 0-1,0 0 1,-9 7 0,3-2-13,-125 77-13,-175 107-40,143-85 88,62-37 32,-297 179 164,252-155-138,-205 169 0,349-258-96,6-4-16,0 0 0,0 0-1,0 1 1,0-1-1,0 0 1,1 1-1,-1 0 1,1-1-1,0 1 1,0 0-1,0 0 1,0 1-1,1-1 1,-3 6-1,4-9 4,0 1-1,0-1 0,0 0 0,0 0 1,0 1-1,0-1 0,0 0 1,0 0-1,0 1 0,1-1 0,-1 0 1,0 0-1,0 1 0,0-1 0,0 0 1,1 0-1,-1 0 0,0 1 1,0-1-1,0 0 0,1 0 0,-1 0 1,0 0-1,0 0 0,1 0 0,-1 1 1,0-1-1,0 0 0,1 0 0,-1 0 1,0 0-1,1 0 0,-1 0 1,0 0-1,0 0 0,1 0 0,7 1-12,1 0-1,0-1 1,-1 0 0,1 0-1,-1-1 1,13-2-1,55-14-12,-57 12 32,49-16 34,-1-2 1,98-50-1,-78 33-52,610-320-177,-93 42 348,-506 271-184,-1-5 0,108-79 0,-173 109 150,2 2 1,39-19 0,-83 53 530,-9 5-676,-93 60-45,50-33 73,-465 338 66,264-192-37,-27 18-226,-138 110 204,392-290-39,1 1 0,1 1 0,-30 39 0,63-70 19,0 0 1,0 0-1,0 1 0,0-1 1,0 0-1,0 1 1,1-1-1,-1 0 1,0 1-1,1-1 0,-1 1 1,1 0-1,0-1 1,-1 4-1,1-5 5,0 1 0,1-1 0,-1 1 0,0-1 0,0 1-1,1-1 1,-1 0 0,0 1 0,1-1 0,-1 1 0,0-1 0,1 0-1,-1 1 1,0-1 0,1 0 0,-1 1 0,1-1 0,-1 0 0,1 0-1,-1 0 1,1 1 0,-1-1 0,1 0 0,-1 0 0,1 0 0,-1 0-1,1 0 1,-1 0 0,1 0 0,6 0 4,-1 0-1,0-1 1,1 0 0,-1 0-1,12-4 1,71-25 56,163-79 0,299-205-3,-207 103-92,10-16-57,-227 143 43,338-203-13,-438 272 102,5-2 150,47-19 0,-154 54 80,12 13-270,0 2-1,-75 54 1,65-39 65,-73 53 54,4 6 0,-203 200 0,181-159-222,33-32 46,92-79 36,-345 345 276,381-378-284,0-1 0,0 1 0,0 0 0,1 0 0,0 0 0,-1 0 1,1 1-1,-1 5 0,2-9 26,1 0 0,0 0 0,0 0 0,0 0 0,0 0 0,0 0 0,0 0 0,0 0 0,0-1 0,1 1 0,-1 0 0,0 0 0,0 0 0,1 0 0,-1 0 0,1 0 0,-1 0 0,1 0 0,-1-1 0,1 1 0,-1 0 0,1 0 0,0-1 0,0 1 0,-1 0 0,1-1 0,0 1 0,0-1 0,0 1 0,-1-1 1,1 1-1,0-1 0,0 0 0,0 1 0,0-1 0,0 0 0,0 0 0,0 1 0,0-1 0,0 0 0,0 0 0,1 0 0,9 0 9,-1 0-1,1-1 1,0 0 0,-1-1 0,1 0-1,-1-1 1,0 0 0,12-4 0,-5 1-2,58-20 28,96-47 0,65-50 63,-142 72-38,243-133 91,367-251-473,-604 366 418,62-40-237,-145 96 203,-17 13-54,0 0 1,0-1-1,0 1 0,0 0 1,0 0-1,0 0 0,0 0 1,-1 0-1,1 0 0,0-1 1,0 1-1,0 0 0,0 0 1,0 0-1,0 0 0,0 0 1,0 0-1,0 0 0,0-1 1,-1 1-1,1 0 0,0 0 1,0 0-1,0 0 0,0 0 1,0 0-1,0 0 1,-1 0-1,1 0 0,0 0 1,0 0-1,0 0 0,0 0 1,0 0-1,-1 0 0,1 0 1,0 0-1,0 0 0,0 0 1,0 0-1,0 0 0,-1 0 1,1 0-1,0 0 0,0 0 1,0 0-1,0 0 0,0 0 1,0 0-1,-1 0 1,1 0-1,0 1 0,0-1 1,0 0-1,-3 1 1,0 0-1,0 0 1,0 0 0,0 0 0,0 1-1,0-1 1,0 1 0,1-1 0,-5 5 0,-100 91-112,50-40 78,-83 62 0,-44 39 83,34-27 320,90-75-213,12-15-83,23-21-193,2 1 0,-24 29 0,48-49 107,-1 0 0,1 0 0,0-1-1,0 1 1,0 0 0,0-1 0,0 1 0,0-1 0,0 1 0,0-1 0,0 1-1,0-1 1,0 0 0,0 0 0,1 1 0,0-1 0,-2 0-5,14 0-6,-1-1 1,1-1-1,-1 0 0,0 0 0,0-1 0,0-1 1,0 0-1,12-6 0,2 0-7,33-12-47,-1-3-1,-2-2 1,75-48 0,-93 50 39,59-40-17,154-74-1,-236 130 63,1 0-1,-2-2 1,0 0-1,0 0 0,-1-1 1,0-1-1,-1 0 1,12-17-1,1 2 37,-3 3 254,-21 24-93,-3 2-32,-13 15-87,2 0-105,0 1 0,-11 21 1,-3 2-4,-3 1 117,-1-2 0,-58 57 1,-35 44 733,-10 11-503,89-110-423,-78 57 0,19-20-902,102-77 984,0-1 1,1 0 0,-1 1 0,1-1 0,-1 0 0,1 1 0,-1-1 0,1 1 0,-1-1 0,1 1-1,-1-1 1,1 1 0,0-1 0,-1 1 0,1-1 0,0 1 0,-1 0 0,1-1 0,0 1-1,0 0 1,0-1 0,-1 1 0,1 0 0,0-1 0,0 1 0,0 0 0,0-1 0,0 1 0,0 0-1,1 0 1,0 0 3,-1-1 1,1 1-1,0-1 0,0 1 0,0-1 0,0 1 0,0-1 0,1 0 1,-1 1-1,0-1 0,0 0 0,0 0 0,0 0 0,0 0 0,2 0 1,46-6-58,1-10-3,-1-2 0,63-34 0,-60 27 17,42-23-52,57-25-112,-45 27 73,-46 21 44,-49 18-25,-39 16-41,-32 25-787,17-15-234,23-10-422,-36 12 1,39-15 796,-3-1 54</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3:11.063"/>
    </inkml:context>
    <inkml:brush xml:id="br0">
      <inkml:brushProperty name="width" value="0.2" units="cm"/>
      <inkml:brushProperty name="height" value="0.2" units="cm"/>
      <inkml:brushProperty name="color" value="#FF0066"/>
    </inkml:brush>
  </inkml:definitions>
  <inkml:trace contextRef="#ctx0" brushRef="#br0">30 58 220,'0'-58'14750,"-1"61"-14691,-4 7-102,1 1 0,1 0-1,-1 0 1,2 0 0,-3 22 0,-1 67 252,6-21 86,19 146 0,-9-169-67,21 65 0,-12-42-42,-12-45-34,15 41 1,-8-36-69,-4-9-6,17 35 0,106 232 106,-60-123 104,-49-118-155,28 62 350,-45-105-397,1 1 0,0-1 0,1-1 1,1 1-1,20 20 0,-9-10 111,-18-21-63,12 2 622,-29-17-798,10 9 51,-1-1 0,1 1 0,-1 0 0,0 0 0,0 1 0,0-1 0,0 1 1,-1 0-1,1 0 0,-10-2 0,7 2 12,-1 1-19,1 0 0,0-1 0,-1-1 0,1 1 0,-8-6-1,-36-16-37,-76-28 32,124 51 2,0 0-1,0-1 1,0 1 0,0-1 0,0 0 0,-3-5 0,3 5-1,1 0 1,-1 0 0,1 0-1,-1 0 1,0 1 0,-5-3-1,-24-22-3,30 25-5,-7-8-65,9 5-17,7 9 44,12 9 68,-1 1 0,22 24 0,19 16-1,-11-2-15,15 1 64,-23-15-121,-37-37 38,1 0 20,15 2 30,-18-3-8,13-8 81,11 4-117,-5 4-34,-20-1 62,2-1-93,21 2-24,-25-4-87,3 5 185,0-1 0,0 0 0,1 0 1,-1 0-1,0 0 0,1 1 0,-1-1 0,0 0 0,1 0 0,-1 0 1,0 0-1,1 0 0,-1 0 0,0 0 0,1 0 0,-1 0 0,0 0 1,1 0-1,-1 0 0,0 0 0,1 0 0,-1 0 0,0 0 0,0 0 1,1 0-1,-1 0 0,0-1 0,1 1 0,-1 0 0,0 0 0,1 0 0,-1-1 1,0 1-1,0 0 0,1 0 0,-1 0 0,0-1 0,0 1 0,0 0 1,0-1-1,1 1 0,10-20 22,-10 18-23,0 0 1,-1 0-1,1 0 0,0 1 1,0-1-1,0 0 0,0 1 1,0-1-1,0 1 0,0-1 1,1 1-1,-1-1 0,1 1 0,-1 0 1,1 0-1,-1 0 0,4-2 1,0-21-23,2-25-11,11-45-204,-12 68 146,3-43-1,2-4-11,5-17 96,-15 88-5</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3:12.521"/>
    </inkml:context>
    <inkml:brush xml:id="br0">
      <inkml:brushProperty name="width" value="0.2" units="cm"/>
      <inkml:brushProperty name="height" value="0.2" units="cm"/>
      <inkml:brushProperty name="color" value="#FF0066"/>
    </inkml:brush>
  </inkml:definitions>
  <inkml:trace contextRef="#ctx0" brushRef="#br0">496 275 740,'-4'-24'3533,"3"23"-3439,-7-6 526,5 5-245,-2-4-65,-1 0-1,1-1 1,0 1 0,0-1 0,1 0-1,-5-11 1,4 3-40,0 1 1,0 0-1,-2 1 1,1-1-1,-2 1 1,0 0-1,0 1 1,-2 0-1,1 0 1,-1 1-1,-13-11 1,19 20-246,1 0 0,-1-1 0,1 1 0,-1 1 0,0-1 0,0 0 0,0 1 0,0 0 0,0 0 0,-1 0 0,1 1 0,0-1 0,0 1 0,-1 0 0,-3 1 0,1 0 4,0 0 1,0 1 0,0 0 0,1 0-1,-1 0 1,1 1 0,0 0 0,-9 6 0,-2 3 22,0 1 0,2 1 0,-1 0 0,2 1 0,-15 19 0,18-20-29,0 1 1,1 1 0,1 0-1,1 0 1,0 1-1,1 0 1,0 0-1,2 1 1,0 0 0,1-1-1,1 2 1,0-1-1,2 0 1,0 1 0,3 36-1,1-32 23,0-1 1,1 1-1,1-1 0,1 0 1,16 37-1,-16-45-13,1 0-1,0-1 1,1 0 0,0 0-1,1-1 1,1 0-1,0 0 1,0-1 0,20 15-1,-22-20-43,-1-1-1,1 0 0,0 0 1,1-1-1,-1 0 0,1 0 1,-1-1-1,1-1 1,0 1-1,0-1 0,1-1 1,-1 0-1,0 0 0,0-1 1,11 0-1,-16-1 50,-1 1-1,0-1 0,0 0 1,1 0-1,-1 0 1,0 0-1,0 0 0,0-1 1,0 1-1,0-1 0,-1 0 1,1 0-1,0 0 1,-1 0-1,0-1 0,3-2 1,-4 4 28,0-1 1,0 0 0,0 0-1,0 0 1,0 0 0,0 0-1,-1 0 1,1 0 0,-1 0-1,1 0 1,-1 0-1,0 0 1,0 0 0,0 0-1,0 0 1,0 0 0,0 0-1,0-1 1,-1 1 0,1 0-1,-1 0 1,0 0-1,0 0 1,1 1 0,-3-4-1,2 3-20,0 0-1,0 1 0,0-1 1,0 0-1,0 1 0,-1 0 1,1-1-1,0 1 0,-1 0 1,1-1-1,-1 1 0,1 0 1,-1 0-1,0 0 0,1 1 0,-1-1 1,0 0-1,0 1 0,1-1 1,-1 1-1,0-1 0,-3 1 1,1 0-25,0 0 1,1 1-1,-1-1 1,0 1-1,1 0 1,-1 0-1,0 0 1,1 1-1,-1-1 1,-5 5-1,1-2-30,1 1 0,0 1 0,0-1-1,0 1 1,1 1 0,0-1-1,0 1 1,0 0 0,-6 11-1,-2 9 22,3-6-3,0 1 1,1 0 0,2 0-1,-10 37 1,11-30-40,2-10 8,2 1-1,-3 25 1,6-39 26,-1 0 1,2-1-1,-1 1 1,1-1-1,-1 1 1,1-1-1,1 1 1,-1-1-1,1 1 1,0-1-1,0 0 1,1 0-1,3 5 1,2 2 12,0 0 0,1-1 0,14 13-1,-18-19-20,0-1 0,0-1 0,1 1 0,-1-1 0,1 0 0,0 0-1,0-1 1,0 1 0,0-1 0,11 2 0,5 0-14,1 0-1,0-1 1,31-1 0,-45-2 51,0-1 0,0 0-1,0-1 1,0 0 0,0 0 0,-1-1 0,1 0 0,-1 0 0,0-1-1,0 0 1,13-9 0,-18 10-71,0 0-1,0 1 1,0-2-1,-1 1 1,1 0 0,-1-1-1,0 1 1,0-1-1,0 0 1,0 1-1,-1-1 1,1 0 0,-1 0-1,0 0 1,0 0-1,0-8 1,-1-15-3631</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3:12.970"/>
    </inkml:context>
    <inkml:brush xml:id="br0">
      <inkml:brushProperty name="width" value="0.2" units="cm"/>
      <inkml:brushProperty name="height" value="0.2" units="cm"/>
      <inkml:brushProperty name="color" value="#FF0066"/>
    </inkml:brush>
  </inkml:definitions>
  <inkml:trace contextRef="#ctx0" brushRef="#br0">279 197 232,'4'-5'416,"-1"-1"0,1 0 1,-1-1-1,0 1 0,0 0 0,-1-1 0,0 0 1,0 0-1,0 1 0,0-14 0,-1 19-362,8-32 1771,-8 28-1393,1 0 1,0 0-1,-1 0 1,0-1-1,1-9 1,3-24 4177,-22 41-3311,16-1-1293,0 0 0,0 0 0,0 0 0,0 0 0,0 0 0,0 0 0,0 0 0,0 0 0,0 0 0,1 0 0,-1 0 0,0 0 0,1 1 0,-1-1 0,1 0 0,-1 0 0,1 1 0,0-1 0,-1 2 1,-1 5 26,-20 49 58,-3 0 0,-2-2 0,-44 68 0,50-90 55,2 1 1,1 1-1,-24 67 1,3 2 24,34-89-936,-5 25 2050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9:32.415"/>
    </inkml:context>
    <inkml:brush xml:id="br0">
      <inkml:brushProperty name="width" value="0.2" units="cm"/>
      <inkml:brushProperty name="height" value="0.2" units="cm"/>
      <inkml:brushProperty name="color" value="#FF0066"/>
    </inkml:brush>
  </inkml:definitions>
  <inkml:trace contextRef="#ctx0" brushRef="#br0">135 320 304,'0'-20'1953,"2"17"-1660,1 1 1,-1-1-1,-1 0 0,1 1 1,0-1-1,-1 0 0,1 0 1,0-4-1,1 1 94,-2 2 58,-8-14 3592,6 18-3982,-1 1 0,1 0 0,0-1-1,0 1 1,0 0 0,0 0 0,0 0 0,0 0 0,0 0 0,0 0-1,0 0 1,0 0 0,1 0 0,-2 2 0,-13 17-14,3-5-75,2-1 0,-1 1 0,2 1 0,0 0 0,-12 30 0,9-12 246,4-15 146,2 1 0,0-1 0,1 1 0,-3 27 0,7-36-343,1-1 0,0 1 0,1 0 0,3 18 0,-3-26-3,0 1 1,0 0 0,0 0 0,0 0-1,1-1 1,-1 1 0,1 0 0,0-1-1,0 0 1,1 1 0,-1-1-1,1 0 1,-1 0 0,1 0 0,0-1-1,0 1 1,0-1 0,5 4-1,3-2-16,1 0 0,0 0 0,0-1 0,0 0-1,1-1 1,-1-1 0,1 0 0,-1 0-1,1-1 1,-1-1 0,1 0 0,-1-1-1,0 0 1,1-1 0,-1 0 0,0-1-1,-1 0 1,1-1 0,-1-1 0,0 1-1,0-2 1,0 0 0,-1 0 0,16-15-1,-21 16-16,1-1 0,-1-1 0,-1 1-1,1-1 1,-1 1 0,-1-1 0,1-1-1,-1 1 1,-1 0 0,3-12 0,1-11-546,1-46 1,-7 76 562,6-258-1435,-7 198 1294,1 53 164,-1-1 1,0 1 0,-1 0-1,1-1 1,-2 1 0,1 0-1,-1 0 1,-8-14 0,9 20-4,1 0 1,-1 0-1,1 0 1,-1 0-1,0 1 1,0-1-1,0 1 1,0-1-1,0 1 1,0 0-1,-1 0 1,1 0-1,0 0 1,0 0-1,-1 0 1,1 1-1,-1-1 1,-4 0-1,-50 0-133,40 1-16,8 0 176,0 1 1,0-1-1,1 2 1,-1-1-1,1 1 1,-1 0-1,1 1 1,0 0-1,-10 5 1,15-6-55,1 1 0,-1-1 0,1 1 1,0 0-1,-1 0 0,1 0 0,0 0 0,1 0 0,-1 0 0,0 1 1,0 3-1,-12 42-428,12-38 407,1 0 0,1 1 0,0-1 0,0 1 0,1-1 0,1 0 0,0 1 0,0-1 0,1 0 0,8 19-1,-8-23 5,0 0-1,1 0 1,0 0-1,0-1 1,1 1-1,0-1 1,0 0-1,0-1 1,1 1-1,0-1 1,0 0-1,0 0 1,1-1-1,-1 0 1,1 0-1,0 0 1,10 2-1,-7-2-154,0-2 0,0 1 1,0-1-1,1-1 0,-1 0 0,0-1 0,1 0 0,-1 0 0,1-1 0,-1 0 0,0-1 1,1 0-1,-1-1 0,0 0 0,-1 0 0,15-8 0,21-7-2618,-41 18 2070,1-9-381,3-2 405</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3:13.377"/>
    </inkml:context>
    <inkml:brush xml:id="br0">
      <inkml:brushProperty name="width" value="0.2" units="cm"/>
      <inkml:brushProperty name="height" value="0.2" units="cm"/>
      <inkml:brushProperty name="color" value="#FF0066"/>
    </inkml:brush>
  </inkml:definitions>
  <inkml:trace contextRef="#ctx0" brushRef="#br0">98 55 492,'-56'-50'5613,"55"49"-5331,-1 0 1,1 1-1,0-1 1,-1 1-1,1-1 1,-1 1 0,0 0-1,1-1 1,-1 1-1,1 0 1,-1 0-1,1 0 1,-1 0 0,1 0-1,-1 1 1,0-1-1,1 0 1,-1 1-1,1-1 1,-3 2 0,4-2-240,-1 0-9,1 0 0,-1 1 1,1-1-1,-1 0 0,1 0 0,0 1 1,-1-1-1,1 0 0,0 0 0,-1 1 1,1-1-1,0 1 0,-1-1 0,1 0 1,0 1-1,-1-1 0,1 1 0,0-1 1,0 0-1,0 1 0,-1-1 0,1 1 1,0-1-1,0 1 0,0-1 0,0 1 1,0-1-1,0 1 0,0-1 0,0 1 1,0-1-1,0 1 0,0-1 0,1 1 1,9 21 265,20 15-214,102 87 693,48 48-200,-164-151-517,0 0-1,-2 1 0,-1 1 0,0 0 0,11 32 0,-22-51-46,-2-3-96,1 0 0,-1 0 0,0-1 0,1 1-1,-1 0 1,0 0 0,1-1 0,-1 1-1,1 0 1,-1-1 0,1 1 0,0-1 0,-1 1-1,1-1 1,0 1 0,-1-1 0,1 1-1,1 0 1,5 3-734</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3:14.008"/>
    </inkml:context>
    <inkml:brush xml:id="br0">
      <inkml:brushProperty name="width" value="0.2" units="cm"/>
      <inkml:brushProperty name="height" value="0.2" units="cm"/>
      <inkml:brushProperty name="color" value="#FF0066"/>
    </inkml:brush>
  </inkml:definitions>
  <inkml:trace contextRef="#ctx0" brushRef="#br0">398 357 216,'0'-6'336,"-1"-1"-1,0 1 1,-1 0-1,1 0 1,-1 1-1,-5-12 1,-6-23 1253,11 29-1165,-1 1 0,0 0 1,0-1-1,-1 1 1,-8-13-1,-2-8 551,-22-32 407,32 55-1101,-1 1-1,1 0 0,-1 0 0,-1 0 0,1 1 1,-1-1-1,0 1 0,-9-6 0,-20-10 1570,34 21-1819,-1 0 0,0 0-1,1 1 1,-1-1 0,0 0 0,1 1-1,-1 0 1,0-1 0,0 1 0,1 0 0,-1 0-1,0 0 1,0 0 0,1 0 0,-1 1-1,0-1 1,0 0 0,1 1 0,-4 1 0,-10 7-285,8-4 238,0-1 0,0 1 0,1 0 0,0 0-1,0 0 1,0 1 0,0 0 0,1 1 0,0-1 0,-5 10 0,-4 13-19,1 1 1,2 0 0,1 1-1,1 0 1,-8 57-1,15-78 50,0-1-1,1 0 0,0 1 0,1-1 1,0 1-1,1-1 0,-1 1 1,2-1-1,0 1 0,0-1 1,0 0-1,1 0 0,1 0 1,4 9-1,-2-8 16,0-1 1,1 0 0,0 0-1,0-1 1,1 0-1,0 0 1,1-1-1,0 0 1,0 0 0,0-1-1,11 5 1,-15-7-81,1-1 0,-1 0 0,0-1 0,1 1 0,0-1 0,0 0 0,0-1 0,0 1 0,0-1 0,0 0 0,0-1 0,0 1 0,0-1 0,0 0 0,0-1 0,0 0 0,0 0 0,0 0 0,0-1 0,0 1 0,0-1 0,-1-1 0,1 1 0,7-5 0,-6 2 76,-1 0 0,1 0 0,-1 0 0,0-1 0,-1 0 0,1 0 0,-1-1 0,0 1 1,-1-1-1,0 0 0,0 0 0,0-1 0,-1 1 0,0-1 0,0 0 0,-1 0 0,2-13 0,-1-3 22,-1 1-1,-1-1 1,-3-28 0,1 25 155,0 1 0,6-42 0,-3 50 318,-2 15 54,1 7-90,3 20-484,10 115-153,-12-129 127,1 0 1,0 0-1,0 0 1,1-1-1,0 1 1,1-1-1,0 0 0,1-1 1,-1 1-1,2-1 1,-1 0-1,1-1 1,0 1-1,12 7 0,-12-9-1539,1 0 0,0 0 0,0-1 0,1 0 0,15 6 0,-16-8 645,16-6-1952</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3:14.395"/>
    </inkml:context>
    <inkml:brush xml:id="br0">
      <inkml:brushProperty name="width" value="0.2" units="cm"/>
      <inkml:brushProperty name="height" value="0.2" units="cm"/>
      <inkml:brushProperty name="color" value="#FF0066"/>
    </inkml:brush>
  </inkml:definitions>
  <inkml:trace contextRef="#ctx0" brushRef="#br0">318 152 88,'-5'-15'1119,"3"8"-592,0 0 1,-1 1-1,0-1 0,0 0 0,0 1 0,-1-1 0,0 1 1,0 0-1,-1 1 0,-6-7 0,-1-2 781,10 11-1106,0 0 1,0 1-1,0-1 1,-1 1 0,1 0-1,-1 0 1,1 0-1,-6-3 1,-15-3 1277,18 7-1069,0-1-1,1 1 1,-1-1-1,0 0 1,-8-5 0,8 11-238,-1 0 0,0 0 0,0 0 0,-10 3 0,-16 12-10,24-11-156,0 0-1,1 0 1,0 0 0,0 1 0,1 0 0,0 0 0,1 1 0,0 0 0,-3 10 0,-1 6-47,1 1 0,-5 36 1,12-52 36,0 1 1,0 0 0,1-1 0,0 1-1,1 0 1,1 0 0,0-1 0,1 1-1,4 13 1,-1-7 35,1-2 0,1 1-1,0-1 1,1 0 0,14 19 0,16 6 89,-15-17-88,-16-17-51,-1 0-1,1-1 0,0 0 0,0-1 0,0 0 0,1 0 1,0 0-1,0-1 0,0-1 0,0 1 0,1-2 0,0 1 1,-1-1-1,1-1 0,18 2 0,-24-3-342,1-1-1,-1 1 1,0 0-1,1-1 0,-1 0 1,0 0-1,0 0 1,1-1-1,-1 1 1,0-1-1,6-4 1,-8 5 63,-1 0 0,1 0 0,-1-1 1,1 1-1,-1-1 0,0 1 0,0-1 0,0 1 1,0-1-1,0 0 0,0 0 0,0 1 0,-1-1 0,1 0 1,-1 0-1,1 0 0,-1 0 0,1 0 0,-1 1 1,0-1-1,0 0 0,0 0 0,0 0 0,-1 0 0,1 0 1,0 0-1,-1 0 0,0-2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3:14.751"/>
    </inkml:context>
    <inkml:brush xml:id="br0">
      <inkml:brushProperty name="width" value="0.2" units="cm"/>
      <inkml:brushProperty name="height" value="0.2" units="cm"/>
      <inkml:brushProperty name="color" value="#FF0066"/>
    </inkml:brush>
  </inkml:definitions>
  <inkml:trace contextRef="#ctx0" brushRef="#br0">52 114 1132,'-12'-43'1863,"8"34"-1061,2 0 1,-1 0-1,-12-35 8469,14 44-9124,-1 4-110,-1 1 0,2-1 0,-1 0 0,0 1 0,1 0 0,0-1 0,0 1 0,0 0 0,0-1 1,1 1-1,0 0 0,0 0 0,0-1 0,1 1 0,1 7 0,0 7 50,23 202 1124,-8-92-1055,3 114-60,-17-204-67,3 68-273,-6-95 1314</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3:16.067"/>
    </inkml:context>
    <inkml:brush xml:id="br0">
      <inkml:brushProperty name="width" value="0.2" units="cm"/>
      <inkml:brushProperty name="height" value="0.2" units="cm"/>
      <inkml:brushProperty name="color" value="#FF0066"/>
    </inkml:brush>
  </inkml:definitions>
  <inkml:trace contextRef="#ctx0" brushRef="#br0">102 684 60,'-82'-35'3821,"82"34"-3704,-1 1 0,1-1 0,0 0 1,-1 1-1,1-1 0,-3-2 586,3 2-586,-1 1 0,1-1 0,-1 1 0,0 0 0,1-1 0,-1 1 1,0 0-1,1 0 0,-1-1 0,0 1 0,1 0 0,-1 0 0,0 0 0,1 0 1,-6-2 1030,14 0-1051,60-5-70,-51 6-19,-1 0 0,1-1-1,29-7 1,67-30 59,-1-5-1,172-95 1,-267 130-76,-2-2 0,1 0 0,-1 0 0,-1-2 1,0 1-1,-1-2 0,21-27 0,-30 36 69,0-1-1,0 1 1,-1-1-1,1 0 1,-1-1 0,-1 1-1,1 0 1,-1-1-1,0 0 1,-1 1 0,1-1-1,-1 0 1,-1 0 0,1 0-1,-1 0 1,0 1-1,-1-1 1,0 0 0,0 0-1,0 0 1,-1 1-1,0-1 1,0 0 0,-6-10-1,2 9 222,0 0-1,0 1 1,-1-1-1,0 1 1,0 1-1,-1 0 1,0 0-1,0 0 1,0 1-1,-1 0 1,0 0-1,0 1 1,-15-5-1,19 8-197,0-1-1,0 1 0,0 0 0,0 0 1,0 1-1,0-1 0,0 1 0,0 0 1,-1 0-1,-7 2 0,10-1-74,-1 1-1,1-1 0,-1 1 1,1 0-1,0 0 0,0 0 1,0 0-1,0 1 0,0-1 1,0 1-1,1 0 1,-1-1-1,1 1 0,0 0 1,0 1-1,0-1 0,-2 4 1,-3 8-33,1 1 1,0 0 0,1 0 0,1 1-1,0-1 1,-1 25 0,3 12 13,2 0 0,3 0-1,3-1 1,11 54 0,-12-80 1,35 156-133,-30-146 106,1 0 0,33 66 0,19-3 6,-46-72 181,-3-8 752,-12-20-862,1 1 0,-1 0-1,0-1 1,0 0 0,0 0 0,0 0-1,1 0 1,-1 0 0,0 0 0,-1 0-1,1 0 1,0-1 0,0 1 0,-1-1 0,1 0-1,0 1 1,-1-1 0,0 0 0,1 0-1,-1 0 1,0 0 0,2-4 0,13-16 83,-11 14-90,0 1 0,0-1 1,0-1-1,6-16 0,2-1 11,-1 1-64,-1 1 0,-1-2 0,-1 1 0,-1-1 0,-2 0 1,5-29-1,-9 46-20,0-1 1,1 1 0,0 1-1,0-1 1,1 0-1,8-12 1,4-13-12,-15 30 651,-1 8-576,-3 11 6,1-8-26,0 0 1,1 0 0,0 1 0,0-1 0,1 1 0,0-1 0,0 0 0,1 1 0,0-1 0,0 0 0,1 1 0,-1-1 0,2 0 0,-1 0-1,1 0 1,0-1 0,5 9 0,-6-12-9,0 0 0,0 0 0,0 0-1,1 0 1,-1 0 0,1 0 0,0 0 0,0-1-1,0 0 1,0 1 0,0-1 0,0 0 0,1-1-1,-1 1 1,1 0 0,-1-1 0,1 0 0,0 0 0,0 0-1,7 1 1,3-2 7,0 0-1,1 0 1,-1-2-1,18-3 0,8 0 80,-32 4-74,-1 0 0,1-1-1,-1 0 1,0 0 0,0-1 0,0 1-1,0-2 1,0 1 0,-1-1 0,1 0-1,-1 0 1,8-8 0,-11 9-8,-1 0 1,0 0 0,0 0-1,-1 0 1,1 0-1,-1-1 1,2-4-1,5-11-11,-4 11 2,0 0 0,0 1 0,-1-1 0,0-1 1,-1 1-1,0 0 0,0 0 0,0-12 0,0-69 217,-3 52 34,1 33-183,-1 7 47,-1-1-112,0 0-1,0 0 0,1 1 1,-1-1-1,1 0 0,0 1 1,0-1-1,0 1 1,0 0-1,0-1 0,0 1 1,1 0-1,-1 3 0,-16 338 114,20-307-98,1 0 1,2-1-1,2 1 0,1-1 1,24 59-1,9 37 12,-28-80-29,37 166 148,-42-168-92,6 53 42,-11-62-87,0 42 36,-4-76-23,-1-1 1,1 0-1,-1 0 0,-1 1 0,1-1 0,-1 0 1,0 0-1,-1 0 0,1 0 0,-5 7 0,-3 2 33,-1 0-1,0-1 1,0 0-1,-1-1 0,-1 0 1,-1-1-1,-27 20 1,24-21 11,0-1 0,0-1 0,-35 13 0,44-19-23,0 0 0,0-1 0,-1 0 0,1-1 0,0 1 0,-1-2 0,1 1 0,-1-1 0,0 0 0,1-1 0,-16-3 0,19 3-18,1-1-1,-1 0 1,1 0 0,-1 0 0,1 0 0,0-1-1,0 0 1,0 0 0,1 0 0,-1 0-1,1 0 1,-1-1 0,1 1 0,-4-8 0,3 5-3,0-1 0,1 0 1,0-1-1,0 1 1,1 0-1,0-1 0,0 1 1,0-12-1,0-5-50,2 0 1,1 0-1,1-1 0,9-44 0,-3 29-149,3 0-1,0 1 1,3 0 0,26-53 0,-2 15-234,33-57-314,-38 84 378,2 2 0,57-62 1,-62 79 169,-10 8 76,0 2 1,2 0-1,1 2 1,0 0 0,39-23-1,-48 35 68,5-4-76,1 1 0,28-9 0,-44 17 101,0 1 0,0 0 0,0 0 0,0 0 0,0 0 0,1 1 0,-1-1-1,0 1 1,0 0 0,1 0 0,-1 1 0,0-1 0,0 1 0,0 0 0,0 0 0,0 0-1,0 1 1,0-1 0,4 3 0,-1 1 27,-1 0 0,0 0 0,0 0 0,0 1-1,0 0 1,-1 0 0,0 0 0,-1 0 0,7 12 0,-5-4 36,-2-6-36,-1 0 1,1 0-1,0 0 1,7 9-1</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3:16.407"/>
    </inkml:context>
    <inkml:brush xml:id="br0">
      <inkml:brushProperty name="width" value="0.2" units="cm"/>
      <inkml:brushProperty name="height" value="0.2" units="cm"/>
      <inkml:brushProperty name="color" value="#FF0066"/>
    </inkml:brush>
  </inkml:definitions>
  <inkml:trace contextRef="#ctx0" brushRef="#br0">177 31 1136,'-27'-31'10994,"24"69"-9899,3-26-1353,0 1 1,-1 0-1,0 0 0,-1-1 1,0 1-1,-1-1 0,-1 0 0,0 1 1,-1-2-1,0 1 0,-1 0 0,0-1 1,-8 12-1,-66 84-7811,66-88 6645</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3:18.119"/>
    </inkml:context>
    <inkml:brush xml:id="br0">
      <inkml:brushProperty name="width" value="0.2" units="cm"/>
      <inkml:brushProperty name="height" value="0.2" units="cm"/>
      <inkml:brushProperty name="color" value="#FF0066"/>
    </inkml:brush>
  </inkml:definitions>
  <inkml:trace contextRef="#ctx0" brushRef="#br0">3 906 524,'-1'-38'1355,"0"27"-879,0 1 0,1-1 0,0 0 0,1 1 0,1-1 0,2-12-1,0 12 83,0 1-1,0-1 0,7-9 0,-6 10-185,0 0 1,0 0 0,5-20 0,-6 16 113,1-8 3291,-11 31-3385,5-5-344,-1 1-1,1-1 1,0 1-1,0-1 1,0 1-1,1 0 1,0-1 0,-1 1-1,2 0 1,-1 0-1,0-1 1,2 6-1,0 12 82,7 280 974,-10-287-1070,1 2 11,-1 0 1,2 0-1,0 0 0,1 0 0,1-1 1,1 1-1,9 28 0,7-4 160,27 42 1,-45-81-205,0 1 1,0 0 0,1 0-1,-1-1 1,1 1 0,0-1-1,0 0 1,0 0-1,0 0 1,0 0 0,0 0-1,0-1 1,0 1 0,1-1-1,-1 0 1,1 0-1,-1 0 1,1-1 0,-1 1-1,1-1 1,-1 0 0,1 0-1,0 0 1,-1 0-1,1-1 1,-1 1 0,1-1-1,-1 0 1,1 0 0,-1 0-1,4-3 1,7-5-39,-1 0 1,0-1-1,-1-1 1,0 0-1,0-1 0,-2 0 1,17-24-1,-7 5-10,-1-1-1,18-45 0,-29 58 78,-2-1 1,0 0-1,-1-1 0,-1 1 0,2-26 1,0-104 227,-12 97 1139,4 54-1397,0 1 1,1-1-1,-1 0 0,1 1 0,-1-1 1,1 1-1,0 0 0,0-1 1,-1 1-1,1 0 0,0 0 1,1 0-1,-1 0 0,0-1 1,0 1-1,1 0 0,-1 0 0,1 1 1,0-1-1,0 0 0,0 0 1,0 0-1,0 0 0,0 0 1,0 0-1,1 3 0,1 12 21,1 0-1,7 21 1,-4-17 1,2 15 4,17 63-90,-22-91 109,0 0 0,0-1 0,1 1 0,0-1 0,0 1 0,1-1-1,0 0 1,0-1 0,8 8 0,-10-11-80,1 0 0,-1-1 0,1 1 0,0-1 1,0 0-1,0 0 0,0-1 0,0 1 0,1-1 0,-1 0 0,0 0 0,1 0 0,-1-1 1,1 1-1,-1-1 0,0 0 0,1 0 0,-1-1 0,1 1 0,-1-1 0,0 0 0,1 0 1,-1-1-1,5-2 0,0 1 53,-1-1 1,0-1-1,-1 1 1,1-1-1,-1 0 0,0-1 1,0 0-1,0 0 1,-1-1-1,0 1 0,7-12 1,-10 15 3,6-11 42,0 0 1,10-23 0,-14 21-79,0-1 0,-1 1 0,-1-1-1,-1 0 1,0 0 0,-1 0 0,-2-21 0,-2 4 59,-1 0-1,-14-53 1,15 78-47,1-1 0,-1 1 0,-1 0 1,0 0-1,0 0 0,-1 0 0,0 0 0,0 1 1,-1 0-1,0 0 0,-1 1 0,-11-11 0,17 17-11,-1 2 3,1 1 1,-1-1 0,1 1 0,-1 0 0,1-1 0,0 1-1,-1 0 1,1 0 0,0 0 0,-1 4 0,2 4 11,1 0 1,1 1 0,-1-1 0,2 0 0,-1 0-1,1 0 1,1-1 0,0 1 0,0-1 0,1 0-1,0 0 1,0 0 0,1-1 0,0 1 0,1-2-1,0 1 1,0-1 0,1 0 0,0 0 0,0-1-1,0 0 1,15 8 0,-10-9-32,0 0 0,0-1 1,0 0-1,1-1 0,0 0 0,-1-1 1,1-1-1,0 0 0,0-1 1,0-1-1,0 0 0,0-1 0,-1 0 1,1-1-1,-1 0 0,1-1 0,17-8 1,-21 5-46,0 1 0,0-1 0,-1-1 0,0 0 0,0 0 1,8-11-1,-9 11 45,5-7-29,0-1 1,-1 0-1,10-19 0,-11 17 35,-2 2 20,0-1 0,-2 1 0,0-1-1,-1-1 1,-1 1 0,0-1 0,-1 0-1,2-29 1,-3-4-54,-7-95 0,3 131 104,0 1-1,-1 0 1,-1-1 0,0 1-1,-1 0 1,0 1-1,-10-21 1,10 27 61,-1 0 1,1 0 0,-1 0 0,0 1 0,0 0 0,-1 0 0,0 1 0,0 0-1,0 0 1,-1 0 0,0 0 0,0 1 0,0 0 0,-15-5 0,16 6-91,-21-8 709,26 11-711,1 0 0,-1-1 0,0 1-1,0 0 1,0 0 0,0 0 0,1 0 0,-1 0-1,0 0 1,0 0 0,0 0 0,0 0-1,1 1 1,-1-1 0,0 0 0,0 0 0,0 1-1,1-1 1,-1 1 0,0-1 0,1 0 0,-1 1-1,0-1 1,1 1 0,-1 0 0,0-1-1,1 1 1,-1-1 0,1 1 0,-1 0 0,0 1-1,-4 16-45,1 0 0,1 0 0,0 0-1,1 1 1,1 31 0,0-10-14,0-5 30,2-1 1,1 0-1,7 36 0,27 99 7,-23-117 7,12 58 33,53 145 0,-58-203-72,-2 2-1,14 65 1,-24-80 170,-8-37 225,2-2-327,-1 0 0,1 0 0,0 0 1,-1 0-1,1 0 0,0 0 0,-1-1 0,1 1 0,-1-1 0,1 1 0,-1-1 0,3 0 0,-2-1-15,-1 0 0,0 1 0,0-1 0,0 0 0,0 0 0,0 0 1,0 0-1,0 0 0,0 0 0,0-3 0,37-97-229,84-159 0,-108 233 185,4-5-142,1 1 1,24-31-1,-42 62 165,0 1 0,-1 0 0,1-1 0,-1 1 0,1 0-1,-1 0 1,1-1 0,0 1 0,-1 0 0,1 0 0,0 0-1,-1 0 1,1 0 0,0 0 0,-1 0 0,1 0 0,0 0-1,-1 0 1,1 0 0,-1 0 0,1 0 0,0 1 0,-1-1-1,1 0 1,-1 0 0,1 1 0,0-1 0,-1 0 0,1 1-1,-1-1 1,1 1 0,-1-1 0,1 1 0,-1-1 0,0 1-1,1-1 1,-1 1 0,0-1 0,1 1 0,-1 0 0,20 27-200,-19-25 174,5 8 21,-1 0 0,0 0 1,5 17-1,-2-4 26,11 38 8,-13-41 16,1 1-1,14 27 0,-9-9 78,-11-33-87,1 0 0,0 0-1,0 0 1,1 0-1,0 0 1,4 7-1,7 14-48,-12-23 15,0 1 0,1-1 1,0 0-1,0 0 0,0 0 1,1 0-1,0-1 0,6 7 1,46 25-913,-54-35 450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3:19.016"/>
    </inkml:context>
    <inkml:brush xml:id="br0">
      <inkml:brushProperty name="width" value="0.2" units="cm"/>
      <inkml:brushProperty name="height" value="0.2" units="cm"/>
      <inkml:brushProperty name="color" value="#FF0066"/>
    </inkml:brush>
  </inkml:definitions>
  <inkml:trace contextRef="#ctx0" brushRef="#br0">433 529 548,'-6'-10'816,"1"0"0,0-1 0,0 1 0,1-1 0,0 0 1,-2-12-1,-5-14 900,6 25-966,2-1 0,-4-22 0,5 24-266,0-1 1,-1 1-1,-7-19 0,8 25-273,-1-1-1,1 1 1,-1 0 0,0 0 0,0 0 0,-1 0-1,0 0 1,0 1 0,0-1 0,0 1 0,0 0 0,-1 0-1,0 1 1,0-1 0,-7-3 0,9 5-169,0 1 0,0-1 0,0 1 0,0 0 0,0 0 0,0 0 0,0 0 0,0 1 1,0-1-1,0 1 0,-1 0 0,1 0 0,0 0 0,0 0 0,0 0 0,-1 1 0,1-1 0,0 1 0,0 0 1,0 0-1,0 0 0,0 1 0,0-1 0,0 1 0,-4 3 0,-5 4-88,1 0 1,0 1-1,1 1 1,-14 17-1,1-2 76,9-8 0,0 0 0,2 2 0,0-1 0,1 1 0,1 1 0,-14 39 1,19-43-26,2-1 1,0 0-1,0 1 1,2 0 0,0-1-1,1 1 1,1 0-1,0-1 1,1 1 0,1 0-1,0-1 1,2 0-1,0 0 1,10 24 0,-11-33-21,1 0 1,-1 0 0,1-1-1,0 0 1,1 1 0,-1-1 0,1-1-1,0 1 1,9 5 0,-11-8-9,1 0 1,-1-1-1,0 0 1,1 1-1,-1-1 1,1-1-1,-1 1 1,1-1 0,0 0-1,0 0 1,-1 0-1,1 0 1,0-1-1,0 0 1,0 0-1,7-1 1,0-3 25,-1 0 0,0 0 0,0-1 0,0-1 0,0 1 0,-1-2 0,0 0 0,-1 0 0,1 0 0,-1-1 0,-1-1 0,0 0 0,0 0 0,0 0 0,-1-1 0,-1 0 0,0 0 0,0-1 0,-1 0 0,0 0 0,-1 0 0,0 0 0,-1-1 0,0 0 0,1-12 0,2-16-44,-4 33 73,0 0 0,-1 0 0,0-1 0,0 1 0,-1 0 0,0 0 1,0-1-1,-1 1 0,0 0 0,0 0 0,-4-13 0,-8-26 1356,12 44-1380,-1 4-28,-1 5 3,0 0-1,0 1 1,1-1 0,0 0-1,0 1 1,1 0 0,-1 8-1,0 63 1,2-61 39,0 1-12,2 1 1,0-1-1,1 0 1,0 1-1,2-1 1,13 36-1,-15-47 13,1 0 0,0 0 0,0-1 0,0 0 0,1 1 0,0-1 0,1-1 0,-1 1 0,1-1 0,0 0 0,1 0 0,0-1 0,0 0 0,0 0 0,0 0 0,1-1 0,-1 0 0,12 3 0,-16-6-13,0-1-1,0 1 1,-1-1-1,1 0 1,0 0-1,0 0 1,0 0 0,-1-1-1,1 1 1,0-1-1,0 1 1,-1-1-1,1 0 1,-1 0 0,1 0-1,-1-1 1,1 1-1,-1-1 1,4-2-1,4-4 2,0-1 1,0 0-1,7-11 0,0 1-48,-6 8 12,-1-2 0,0 1-1,-1-1 1,0-1 0,-1 0-1,-1 0 1,8-19-1,-2-7-28,15-68-1,1-35 114,14-181-1,-47 268 69,4 52 88,-6 7-182,3-1-33,1 0 0,-1 1-1,1 0 1,0-1-1,0 1 1,0 0-1,0 0 1,0 0 0,1 0-1,-1 0 1,1 1-1,-2 5 1,-8 51 9,7-36-3,-7 44-31,4 1 1,2 0-1,5 72 0,2-96 58,3-1-1,1 0 0,2 0 0,3 0 1,28 77-1,-32-105-279,0-1 0,1 0-1,0 0 1,2-1 0,-1 0 0,2-1-1,0 0 1,0 0 0,1-1 0,27 20-1,-9-77-8837,-27 31 7528,0-25 1,-7 2-424,-1 13 713</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3:19.345"/>
    </inkml:context>
    <inkml:brush xml:id="br0">
      <inkml:brushProperty name="width" value="0.2" units="cm"/>
      <inkml:brushProperty name="height" value="0.2" units="cm"/>
      <inkml:brushProperty name="color" value="#FF0066"/>
    </inkml:brush>
  </inkml:definitions>
  <inkml:trace contextRef="#ctx0" brushRef="#br0">62 106 612,'-62'-9'12673,"76"7"-11587,118-22 417,184-23-469,-242 28-472,-72 19-328,1-1-101,15-3-866</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3:20.572"/>
    </inkml:context>
    <inkml:brush xml:id="br0">
      <inkml:brushProperty name="width" value="0.2" units="cm"/>
      <inkml:brushProperty name="height" value="0.2" units="cm"/>
      <inkml:brushProperty name="color" value="#FF0066"/>
    </inkml:brush>
  </inkml:definitions>
  <inkml:trace contextRef="#ctx0" brushRef="#br0">71 319 1152,'29'-186'12028,"-45"222"-10407,-49 229 252,58-230-1707,2-8-28,1 0 1,2 0 0,1 0-1,3 40 1,-1-55-127,1 0 0,0 0 0,0 0 0,1 0 0,1-1 0,0 1 0,1-1 0,0 0 0,0-1 0,12 18 0,-12-22-6,0 0 0,0 0-1,0-1 1,0 0 0,1 0 0,0 0 0,0-1 0,1 0 0,-1 0 0,1 0 0,0-1 0,0 0-1,0 0 1,0-1 0,0 0 0,1 0 0,9 1 0,-11-3 13,1 0-1,0 0 1,0-1-1,-1 0 1,1 0 0,0 0-1,-1-1 1,1 0-1,-1 0 1,0-1 0,0 1-1,0-1 1,7-5-1,1-2-72,0 0-1,0-1 0,20-21 0,-25 22 20,5-4-29,0 0 0,-1-1-1,13-21 1,-8 8 55,-2-2 0,0 0 1,-2 0-1,-2-2 0,-1 1 0,-1-1 0,7-43 0,-14 55 63,-1 1 1,-1-1 0,-1 1-1,-1-1 1,-3-24-1,4 44-43,0 0 0,0-1-1,0 1 1,-1 0 0,1 0-1,0 0 1,0 0 0,0 0-1,0-1 1,0 1 0,0 0-1,-1 0 1,1 0 0,0 0-1,0 0 1,0 0 0,0 0-1,-1-1 1,1 1 0,0 0-1,0 0 1,0 0 0,0 0-1,-1 0 1,1 0 0,0 0-1,0 0 1,0 0 0,-1 0-1,1 0 1,0 0 0,0 0-1,0 0 1,0 0 0,-1 0-1,1 0 1,0 0 0,0 1-1,0-1 1,-1 0 0,1 0-1,0 0 1,0 0 0,0 0-1,0 0 1,0 0-1,-1 1 1,1-1 0,0 0-1,0 0 1,0 0 0,0 0-1,0 0 1,0 1 0,-9 11-3,4 10-23,1 1-1,0-1 1,2 1-1,1 0 1,3 44-1,-1-50 11,1 1 0,1-1 0,1 0 1,1 0-1,0-1 0,1 1 0,0-1 0,13 21 0,-13-28 20,0 1 0,1-2 0,0 1 0,0-1 0,1 0 0,0-1 0,0 1 0,1-2 0,-1 1 0,2-1 0,-1-1 0,1 1 0,13 4 0,-19-9-41,0 0-1,1-1 0,-1 1 0,0-1 0,0 0 1,0 0-1,1 0 0,-1-1 0,0 1 0,0-1 0,0 0 1,0 0-1,0-1 0,0 1 0,0-1 0,0 0 1,-1 0-1,1 0 0,-1 0 0,1-1 0,-1 1 1,4-5-1,5-5-85,0-1 1,-1 0-1,18-28 1,-28 40 103,5-10-25,-1 0 1,0 1 0,-1-2-1,0 1 1,-1-1 0,4-22 0,-1-45-12,-4 51 54,-2 0 0,-1 1 0,-1-1 0,-10-47-1,11 68-9,-2-8-11,-1 1 0,0-1 0,-9-19 0,7 29 47,0 22 27,6-13-61,0-1-1,0 1 1,1-1-1,-1 1 0,1-1 1,0 0-1,0 1 1,0-1-1,1 0 1,-1 0-1,1 1 1,-1-1-1,1 0 0,5 5 1,-3-1 8,8 12-18,-7-8-16,1-1 1,0 0-1,1-1 1,0 0-1,1 0 1,0 0-1,0-1 1,13 10-1,-3-6-62,0-1 0,1-1-1,1-1 1,-1-1 0,1 0 0,0-2-1,1 0 1,0-1 0,0-1 0,0-2-1,0 0 1,42-1 0,-49-4-1,0 0 1,0-1 0,-1-1 0,0 0-1,0 0 1,0-2 0,-1 0-1,0 0 1,0-1 0,16-13-1,-23 16 119,-1 0 0,1-1 0,-1 1 0,1-1 0,-2 0 0,1 0 0,-1 0 0,0-1 0,0 1 0,0-1 0,-1 0 0,0 0 0,1-9 0,0-8 266,-1 1 0,-2-38 1,0 33-79,0 23-182,0-1 0,0 1 0,-1-1 0,0 1 0,0 0 0,0-1 0,0 1 1,-1 0-1,0 0 0,0 0 0,-1 0 0,1 0 0,-1 0 0,0 1 1,0-1-1,0 1 0,-1 0 0,0 0 0,0 0 0,-7-6 0,6 7-1,-1 0-1,1 1 0,0-1 1,-1 1-1,0 0 0,1 1 1,-1-1-1,0 1 0,0 0 1,0 0-1,0 1 1,1 0-1,-1 0 0,0 1 1,0-1-1,0 1 0,0 0 1,-8 3-1,7-1-21,1 0 1,0 0-1,0 0 1,1 0-1,-1 1 1,0 0-1,1 0 0,0 1 1,0 0-1,1 0 1,-1 0-1,-4 7 1,0 0-21,2 0 1,-1 1 0,2 0 0,-10 24-1,10-20 16,0 1 0,2 0 1,0 1-1,1-1 0,-2 32 0,5-39 15,1-1 0,0 1 1,0-1-1,1 1 1,1-1-1,0 0 0,0 1 1,1-2-1,0 1 0,0 0 1,12 16-1,67 87 226,-71-98-247,1-2-1,1 1 1,0-2 0,1 0-1,22 15 1,63 24-384,-93-48 195,0 0 0,1-1-1,0 0 1,-1 0 0,1-1-1,0 0 1,0 0 0,0-1-1,8 0 1,-15-1 136,1 1 0,-1-1 0,0 1-1,1-1 1,-1 1 0,0-1 0,1 0 0,-1 0 0,0 0 0,0 0 0,0 0 0,0 0 0,1-2-1,4-2-463,-3 2 76,-1 0 0,0 0 0,0 0-1,0 0 1,0 0 0,0-1-1,-1 1 1,0 0 0,1-1 0,-1-3-1,3-4-1322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0:47.369"/>
    </inkml:context>
    <inkml:brush xml:id="br0">
      <inkml:brushProperty name="width" value="0.35" units="cm"/>
      <inkml:brushProperty name="height" value="0.35" units="cm"/>
      <inkml:brushProperty name="color" value="#FFFFFF"/>
    </inkml:brush>
  </inkml:definitions>
  <inkml:trace contextRef="#ctx0" brushRef="#br0">5214 55 104,'44'97'3737,"-49"-67"-2519,-25 36-723,-39 62-1,30-37-305,35-81-215,0-1-1,0 1 0,1 0 1,1 0-1,0 0 1,0 1-1,1-1 1,0 0-1,1 1 0,0-1 1,1 1-1,0-1 1,1 0-1,3 13 1,-3-20 44,0-1 1,0 0-1,0 1 1,0-1-1,0 0 1,1-1-1,-1 1 1,1 0-1,-1-1 1,1 1-1,0-1 1,0 0-1,-1 0 1,1 0-1,0 0 1,0 0-1,0-1 1,0 1-1,0-1 1,0 0-1,5 0 1,0-2-15,-1 1-1,0-2 1,1 1 0,-1-1-1,0 0 1,0 0 0,-1-1-1,1 0 1,-1 0 0,8-7-1,8-8 137,28-28 0,-22 14-232,-1 0 1,-2-2 0,-1-1-1,-2-1 1,32-71-1,-41 79 78,48-94-8,-49 106 1,-8 11-33,-12 14 19,-56 75 57,44-56 4,-33 36 0,45-54-23,0 1 0,0-1 0,0 1 0,2 0 0,-1 1 0,1 0 0,1 0 0,0 0 0,0 1 0,1-1 0,1 1 0,0 0 0,0 0 0,-1 23 0,4-33-4,0 0 0,0 0 1,0 0-1,1 0 0,-1 0 1,0 0-1,1-1 0,-1 1 1,1 0-1,0 0 0,0 0 0,0 0 1,0-1-1,0 1 0,0 0 1,0-1-1,0 1 0,1-1 1,-1 1-1,3 2 0,-1-3 7,0 1 1,0-1-1,0 0 0,0 1 0,0-1 1,0-1-1,0 1 0,0 0 0,0-1 1,0 0-1,7 1 0,0-2 2,0 0-1,0 0 0,0-1 1,0-1-1,0 0 0,-1 0 1,12-5-1,28-15-43,-16 8-69,57-35 0,-49 31-146,-36 17 112,0 0 0,0 0 0,0-1 0,0 1 0,7-7 0,-29 21-106,-1-1-1,-19 8 0,20-10 193,-16 7 76,0-2 1,-1-2 0,-64 16-1,-6 1 149,22-1 144,58-22-222,-5 0 254,30-11-190,17-10-78,-1 1-67,-1 0-1,-1-2 1,0 0 0,19-28-1,13-13-199,-46 56 177,0 0-1,0 1 1,-1-1-1,1 0 0,0 0 1,0 0-1,-1 0 0,1 0 1,-1 0-1,1 0 1,0 0-1,-1 0 0,0 0 1,1 0-1,-1 0 0,0 0 1,1 0-1,-1 0 0,0 0 1,0-1-1,0 1 1,0-1-1,-1 1 3,1 0 0,-1 1 0,0-1 0,1 0 0,-1 1 0,0-1 0,0 1 0,1-1 0,-1 1 0,0 0 0,0-1 0,0 1 0,0 0 0,1-1 0,-1 1 0,0 0 0,0 0 0,0 0 0,0 0 0,0 0 0,-1 0 0,-9 0-32,-1 1-1,1 0 1,-13 4 0,24-5 40,-47 10-41,0 2-1,1 2 1,-58 26 0,41-12 187,61-27-102,10-3-51,0 0 5,-1 0-1,1 0 1,-1-1 0,9-4 0,11-3 19,46-23-60,-55 27-38,32-19 0,-36 17 46,-7 7 11,-30 11 6,15-8 28,0 0 0,0 0-1,0-1 1,-16 1 0,-18 2 34,-162 26 158,199-29-181,-10-4-12,5-2-31,-4 2 7,10 2-2,-2-2-4,-6 2 35,0 1 1,1 0-1,-1 0 0,-18 4 0,-22 0-2,13-2 25,-48 8-1,54-5-121,0-1-1,-64-2 0,33-6 58,39 4 28,0-1 0,0-1 0,1-2 0,-1 0 0,1-1 0,-44-17 0,34 10-84,-2 0 0,1 3 0,-57-9 0,34 8-72,-22-6 11,-71-15-206,-174-13-1,83 31-43,-151-12 197,149 8 249,-56-5 21,252 17-69,-69-9 12,-216-41 21,246 42-29,-99-28 0,157 36 17,0 0 0,0 2 0,-38 0 0,-1-1 40,-100 0 91,168 4-155,-5 0 11,2 0 1,-28 0-193,-1 1 1,-46 9-1,75-10 184,-16-4 157,10 3-153,0 1 1,0 0 0,-1 0-1,1 1 1,0 0-1,-15 4 1,13-3-2,8-2-1,-4 2 14,-99 31 57,4 11-78,-75 35 97,84-36 22,43-24 54,-13 6 114,35-4-156,23-17-124,-19 13 0,15-7-6,6-8 0,1 1 1,0-1 0,-1 0 0,1 0-1,-1 0 1,0 0 0,0-1-1,-3 2 1,-3 2-8,-25 22-14,26-21 11,8-6 11,-1 0-1,1 0 1,-1 1 0,1-1 0,0 0 0,-1 0-1,1 1 1,-1-1 0,1 0 0,0 1 0,0-1 0,-1 1-1,1-1 1,0 1 0,-1-1 0,1 0 0,0 1 0,0-1-1,0 1 1,0-1 0,0 1 0,-1-1 0,1 1 0,0-1-1,0 1 1,0 0 0,0 0-7,-9 19-9,6-16 17,1 0-1,0 1 1,0 0-1,0-1 0,1 1 1,0 0-1,0 0 1,0-1-1,0 1 1,0 9-1,3-13 1,-1 0 1,0 0-1,1 0 0,-1-1 1,1 1-1,-1 0 0,1-1 1,0 1-1,-1-1 0,1 1 1,-1-1-1,1 0 0,0 0 1,-1 0-1,1 0 0,2 0 1,29 0 19,32-8-9,-22 3 14,66-16 1,14 1 147,-100 15-143,0 0 1,1 2 0,0 0-1,-1 2 1,1 1-1,30 3 1,-47-3-28,-5 0-4,1 0 1,-1 1-1,1-1 1,-1 1-1,0-1 1,1 1-1,-1 0 1,0 0 0,1 0-1,-1 0 1,0 1-1,4 2 1,23 15-3,-19-12 2,1 0 0,-1-1 0,1 0 0,0-1-1,0 0 1,0-1 0,16 3 0,24 9 3,1-2 0,0-3 0,61 5-1,-51-8 11,-42-7 13,17-3-24,80-7 65,-88 5-19,0 1-1,0 2 1,0 1-1,44 5 1,-52-2-61,1-1 0,-1-1 0,1 0 0,-1-2 0,31-4 0,-14-1 80,-16 2 27,43-2 1,-25 10-92,-30-2 49,0 0 0,-1-1 0,1-1 0,0 0 0,18-1 0,80-14 139,-90 12-136,0 0-1,25 1 1,-24 1 14,0-1 0,24-4-1,190-33-191,-216 38 163,1 0 1,23 3-1,-20 0 12,39-3-1,-24-1-26,32-4-76,-41 0 26,0 1-1,1 2 0,-1 1 0,1 1 1,37 3-1,2 13-329,-46-7 306,-17-6 96,0 0 0,1 0 0,-1-1 0,0 0 1,1 1-1,5-1 0,29 0 82,-11 0-196,-1-2-1,1 0 1,30-7-1,-38 5 91,1 0 0,0 1 0,0 1 0,-1 0 0,1 2-1,0 1 1,26 5 0,-40-6-34,1 0 0,-1 0 0,1-1-1,0 0 1,7-2 0,5 1-88,-5 1 115,0-2 0,0 0 0,-1-1 0,16-5 0,-16 4-10,1 0 0,-1 1-1,1 1 1,15-1 0,13 2-23,-25 0-57,0 1 1,30 3-1,-14-1 114,57-3-1,-29-1-43,199-7 244,-20-1-465,-194 20 387,-38-11-176,0 0 1,0-1-1,0 0 1,0-1-1,13-5 0,-17 6 22,0 0-1,-1 1 0,1 0 1,0 0-1,0 0 0,9 0 1,-7 2 50,-11-2-56,3 1 0,0-1-1,0 1 1,1 0-1,-1 0 1,0-1-1,1 1 1,-1 0-1,1-1 1,-1 1-1,0-1 1,1 1-1,-1 0 1,1-1 0,-1 1-1,1-1 1,-1 0-1,1 1 1,-1-1-1,1 1 1,0-1-1,-1 0 1,1 1-1,0-1 1,0 0-1,-1 1 1,1-1-1,0 0 1,0-1-1,0 2 1,0-1-1,-1 0 0,1 1 0,0-1 0,-1 1 1,1-1-1,0 1 0,-1-1 0,1 1 0,0-1 1,-1 1-1,1-1 0,-1 1 0,1 0 0,-1-1 1,1 1-1,-1 0 0,1-1 0,-1 1 0,0 0 1,1 0-1,-1 0 0,1-1 0,-1 1 0,0 0 0,1 0 1,-1 0-1,1 0 0,-2 0 0,-15-1-178,16 1 153,-15-3-304,16 3 268,-1-1 0,0 1 1,0 0-1,0 0 1,0-1-1,0 1 0,0 0 1,1 0-1,-1 0 1,0 0-1,0 0 1,0 0-1,0 0 0,0 0 1,0 1-1,-1-1 1,-10-11-1083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9:34.328"/>
    </inkml:context>
    <inkml:brush xml:id="br0">
      <inkml:brushProperty name="width" value="0.2" units="cm"/>
      <inkml:brushProperty name="height" value="0.2" units="cm"/>
      <inkml:brushProperty name="color" value="#FF0066"/>
    </inkml:brush>
  </inkml:definitions>
  <inkml:trace contextRef="#ctx0" brushRef="#br0">383 682 56,'0'0'1199,"0"-4"-800,0 2-278,0 0-1,1-1 1,-1 1-1,0 0 1,1-1 0,0 1-1,-1 0 1,1 0-1,0 0 1,0-1 0,0 1-1,0 0 1,2-2-1,-1 2 108,-1-2-137,-1 1 1,1 0 0,0 0-1,0 0 1,0 0 0,0 0-1,0 0 1,0 0 0,1 0-1,0 1 1,0-1 0,3-4-1,-2 3 24,0 0 1,0 0-1,0-1 0,-1 1 0,0-1 0,2-5 0,2-25 1035,-6 33-1080,0 0-1,0 1 1,0-1-1,0 1 0,0-1 1,0 0-1,-1 1 1,1-1-1,-1 1 0,1-1 1,-1 1-1,0-1 1,0 1-1,1-1 0,-1 1 1,0 0-1,0-1 1,0 1-1,-1 0 0,-1-2 1,-5-2 26,0 0 0,0 1 0,-1 0 0,1 1 0,-1-1-1,0 2 1,0-1 0,-1 1 0,1 0 0,0 1 0,-12 0 0,16 2-102,0 0 0,0 0 0,1 0 0,-1 1 0,0 0 0,1 0 0,-1 0 0,1 1 0,0-1 1,-6 5-1,-15 8-39,8-5 53,0 0 1,1 1-1,0 1 1,1 0 0,0 1-1,1 1 1,0 0 0,2 1-1,-13 18 1,16-20 1,1 1 0,0 0 0,1 0 0,0 1 0,1 0 0,1 0 0,1 0 1,0 1-1,1-1 0,0 1 0,0 28 0,3-42-17,0 13-85,0 1 0,6 30 0,-6-42 61,2 0 1,-1 1 0,1-1 0,-1 1 0,1-1-1,0 0 1,0 0 0,1 0 0,0 0 0,-1-1 0,1 1-1,0-1 1,1 1 0,3 3 0,-2-4-7,0 0-1,-1-1 1,1 1 0,0-1 0,0 0 0,1 0-1,-1 0 1,0-1 0,1 0 0,-1 0 0,1 0-1,-1 0 1,1-1 0,-1 0 0,1-1 0,-1 1-1,1-1 1,-1 0 0,0 0 0,1 0 0,-1-1-1,0 0 1,0 0 0,8-5 0,-2 2 14,-1-1 0,0-1 0,0 0 0,-1 0 1,0-1-1,0 0 0,-1 0 0,0-1 0,0 0 0,9-15 0,5-18 183,-2 0-1,-1-1 0,-2-1 0,17-74 0,-32 110-68,0 0-1,0 0 0,1 0 0,0 0 1,0 1-1,1-1 0,0 1 0,8-10 1,-8 4 354,-4 13-435,0-1-1,-1 1 1,1 0-1,0 0 1,0 0 0,0-1-1,0 1 1,0 0-1,0 0 1,0 0-1,0-1 1,0 1 0,0 0-1,0 0 1,0 0-1,0-1 1,0 1-1,0 0 1,0 0 0,0-1-1,0 1 1,0 0-1,0 0 1,0 0-1,0-1 1,1 1 0,-1 0-1,0 0 1,0 0-1,0 0 1,0-1-1,0 1 1,1 0 0,-1 0-1,0 0 1,0 0-1,0 0 1,0-1-1,1 1 1,-1 0 0,0 0-1,0 0 1,0 0-1,1 0 1,-1 0-1,0 0 1,0 0 0,1 0-1,-1 0 1,0 0-1,1 0 1,-14 24-233,-13 87-335,17-76 644,3 0 0,-4 59 0,9-80 14,1 1 0,0-1 1,1 0-1,0 1 1,2-1-1,-1 0 1,2 0-1,6 19 1,8-6 108,-10-15-352,-7-11 142,1 0-1,-1-1 1,0 1-1,0 0 1,1-1-1,-1 1 0,0-1 1,1 1-1,-1-1 1,1 0-1,-1 0 1,0 1-1,1-1 1,-1 0-1,1 0 0,2-1 1,23-2 265,-17 0-236,0-2 0,0 1 1,-1-1-1,0 0 1,1-1-1,-2 0 0,1-1 1,-1 0-1,0 0 1,0-1-1,9-13 1,4-6-182,-1-1 0,22-41 0,11-21 115,24-46-261,-74 128 186,2-1 1,-1 1-1,1 0 0,0 0 1,0 0-1,1 1 1,0-1-1,1 2 0,0-1 1,0 1-1,0 0 0,1 0 1,-1 1-1,15-7 0,-21 11 94,0 0 0,1 0 0,-1 0 0,1 1 0,-1-1 0,1 1 0,-1-1 0,1 1 0,-1 0 0,1 0 0,-1-1 0,1 1 0,0 0 0,-1 0-1,1 1 1,-1-1 0,1 0 0,0 0 0,-1 1 0,1-1 0,-1 1 0,1-1 0,-1 1 0,0 0 0,1 0 0,-1 0 0,0-1 0,1 1 0,-1 0 0,0 1-1,2 1 1,-1 0 19,0 1 0,-1 0 0,0-1-1,1 1 1,-1 0 0,0 0 0,-1 0-1,1 0 1,-1 0 0,0 0 0,0 0-1,0 0 1,0 0 0,-1 0 0,0 4-1,-2 24 94,3-27-72,0 0 0,0 0 0,0 0 0,-1 0 1,0 0-1,0 0 0,-3 6 0,3-8-20,0 0 0,0 0 0,0 0 0,1 0 1,-1-1-1,1 1 0,-1 0 0,1 1 0,0-1 0,3 5 460,-2-16-276,5-26-160,-1 16 65,-1 1 0,3-33 0,-6 43-33,-1 1 0,0-1 0,-1 0 1,1 1-1,-1-1 0,0 1 1,-1-1-1,1 1 0,-2 0 1,-4-12-1,6 17-64,1 0 1,-1 0 0,0 0-1,0 0 1,0 0-1,0 0 1,0 0-1,0 0 1,-1 1 0,1-1-1,0 0 1,0 1-1,0-1 1,-1 1-1,1-1 1,0 1-1,-1-1 1,1 1 0,-1 0-1,1 0 1,-2 0-1,-31 2-322,19 0 242,7-1 80,0 0-1,0 0 1,0 1 0,1 0 0,-1 0 0,0 1-1,-11 5 1,-8 3 173,23-9-135,-1 0 1,1 0-1,0 0 1,1 1 0,-1 0-1,0-1 1,1 1-1,-1 1 1,1-1-1,0 0 1,0 1-1,0-1 1,1 1-1,-3 5 1,-4 6-103,2 1 0,-8 24-1,8-21-130,-5 21 143,2 1 0,2 0 0,-4 53 0,10-75 105,0-1 1,2 0 0,0 1-1,2-1 1,5 31 0,-6-46-56,0 1 1,0 0 0,1-1 0,0 1 0,-1-1 0,1 0 0,1 0 0,-1 1 0,0-1 0,1-1 0,-1 1 0,1 0 0,0-1 0,0 1 0,0-1 0,0 0 0,1 0 0,-1 0 0,0 0 0,1-1 0,4 2-1,-1-1 15,0 0-1,0 0 0,1-1 0,-1 0 1,1 0-1,-1-1 0,1 1 0,-1-2 1,13-1-1,9-3 144,0-2 0,0 0 0,37-16 0,-25 3-82,-1-1 0,-1-2 0,-1-2-1,-1-2 1,-2-1 0,45-45 0,6-24-721,-27 27 310,111-139 331,-118 142 22,-33 40-64,0-1-1,-2-1 1,17-38 0,-25 50 11,-7 9 87,1 0 1,-1 0-1,-1 0 1,0-1-1,0 1 1,0 0-1,-1 0 1,0-1 0,-2-12-1,0-11 599,-3 27-206,5 4-414,-1 0-1,1 0 1,-1 0 0,1 1 0,-1-1-1,1 0 1,-1 0 0,1 1 0,-1-1-1,0 0 1,1 1 0,-1-1 0,0 1-1,1-1 1,-1 1 0,0-1-1,0 1 1,0 0 0,1-1 0,-1 1-1,0 0 1,-1-1 0,-1 2 2,1 0 0,0 0 1,0 0-1,-1 0 0,1 1 0,0-1 1,0 1-1,0-1 0,0 1 0,-2 2 1,-10 10-244,0 1 1,1 0-1,1 0 1,0 2-1,-14 25 1,-38 95 208,15-31 419,43-92-395,0 1 0,1 0 0,1 0 0,-4 22 0,-6 23-144,5-29 399,-7 59 0,3-13 151,-9 36-185,5-2-173,15-102-256,0 0-1,1 0 1,1 16-1,30-40 872,-7-2-718,0-1 0,-1 0 0,-1-1 0,-1-2 0,-1 0 0,19-27 0,-15 18-307,2 1 0,52-47 0,-58 62 229,0 1 1,22-11 0,-41 23 105,1 1 1,-1 0 0,1-1-1,-1 1 1,1 0 0,-1 0-1,1-1 1,-1 1 0,1 0-1,-1 0 1,1 0 0,0 0 0,-1 0-1,1 0 1,-1 0 0,1 0-1,0 0 1,-1 0 0,1 0-1,-1 0 1,1 0 0,-1 0-1,1 0 1,-1 1 0,1-1 0,-1 0-1,1 0 1,-1 1 0,1-1-1,-1 0 1,1 1 0,-1-1-1,1 0 1,-1 1 0,1-1-1,-1 1 1,0-1 0,1 1 0,-1-1-1,0 1 1,0-1 0,1 1-1,-1-1 1,0 1 0,0-1-1,0 1 1,0 0 0,0-1-1,1 1 1,-1-1 0,0 2 0,0 1 22,0 0 0,0-1 0,0 1 1,0 0-1,0 0 0,0 0 1,-1-1-1,-1 6 0,-1 3 137,0 1 1,0 0-1,1-1 0,1 1 0,-1 12 0,0 4 166,-6 22 222,3-21-526,-1 51 0,6-72 81,0 0-1,0-1 1,1 1-1,0 0 1,1-1-1,0 1 1,0 0 0,1-1-1,-1 0 1,2 0-1,5 10 1,-3-9-192,0 0-1,1-1 1,11 10 0,-18-16 97,3 0-250,25-1-1207,-26 0 1253,0 0 0,0 0 0,1 0 0,-1 0 0,0-1 0,-1 1 1,1-1-1,0 0 0,0 1 0,0-1 0,0 0 0,0 0 0,-1 0 0,1 0 0,0 0 0,-1-1 0,1 1 0,1-2 1,0-2-375,1 0 0,-1 1 1,0-1-1,0-1 1,3-8-1,2-2-579</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3:22.557"/>
    </inkml:context>
    <inkml:brush xml:id="br0">
      <inkml:brushProperty name="width" value="0.2" units="cm"/>
      <inkml:brushProperty name="height" value="0.2" units="cm"/>
      <inkml:brushProperty name="color" value="#FF0066"/>
    </inkml:brush>
  </inkml:definitions>
  <inkml:trace contextRef="#ctx0" brushRef="#br0">0 399 772,'48'-105'13298,"-48"128"-12899,0 53 290,-8 294 1657,7-354-2338,1 0 0,0-1 0,1 1 0,1 0 0,1-1 0,0 0 0,1 1 0,9 22 1,-11-32 5,1 0 1,0 0 0,0 0 0,0-1 0,1 1 0,0-1 0,0 0-1,0 0 1,1 0 0,0 0 0,0-1 0,0 0 0,0 0 0,1 0-1,-1-1 1,1 1 0,0-2 0,0 1 0,0 0 0,0-1 0,1 0-1,10 1 1,-11-3-23,-1 0-1,1 0 0,-1-1 0,1 0 1,-1 0-1,1-1 0,-1 1 1,0-1-1,0-1 0,0 1 0,0 0 1,0-1-1,0 0 0,-1 0 1,6-5-1,4-4-45,0 0 1,-1-1-1,16-19 0,-14 12 70,-1-1-1,0-1 0,-1 0 1,-2-1-1,0 0 1,8-28-1,-6 10 8,-2-1-1,10-82 1,-13 61 24,-2 20 278,1-45 1,-7 85 126,-1 5-443,-1 0 0,1 1 0,0-1 0,-1 0 0,1 1 0,0-1-1,1 1 1,-1-1 0,0 4 0,-1 5 7,2 0 0,-1 0 0,2 0 0,-1 0 0,2 0 0,-1 0 0,5 13 0,0 9 26,0-7-38,2-1 1,1 1-1,0-1 0,2-1 0,23 38 0,-24-46-5,0-1-1,1 0 0,1-1 0,0 0 1,1 0-1,1-2 0,0 0 1,0 0-1,1-1 0,1-1 0,0-1 1,0 0-1,1-1 0,21 8 0,-32-15-6,-1 1 0,0-1 0,0 0-1,0 0 1,1-1 0,-1 0 0,0 1-1,1-2 1,-1 1 0,0-1 0,1 0-1,-1 0 1,0 0 0,7-3 0,-4 0 1,-1 1 0,0-1 0,0-1 1,0 1-1,0-1 0,-1-1 0,0 1 1,10-11-1,-6 4 5,-1 0 0,0-1 0,-1 0 0,-1-1 0,0 0 0,0 0 0,-2 0 0,0 0 0,6-25 0,-6 13-24,-2 0 1,0-1 0,-2 1 0,0 0-1,-2-1 1,-1 1 0,-1 0-1,-1 0 1,-2 0 0,0 1 0,-2-1-1,-15-33 1,23 58 26,-1-2-4,0 0 0,0 0-1,0 1 1,-1-1 0,1 0-1,-1 0 1,1 1 0,-1-1-1,0 0 1,0 1 0,-3-4-1,-3 24 54,8-15-50,0 0 1,0-1 0,0 1-1,0 0 1,0 0 0,1 0-1,0 0 1,-1 0 0,1-1-1,0 1 1,0 0 0,0-1-1,1 1 1,1 2 0,2 7-8,0 3-31,1 0-1,0-1 1,1 0 0,1 0 0,0-1-1,0 0 1,2-1 0,0 1-1,0-2 1,1 1 0,0-2 0,1 1-1,13 8 1,-13-11-49,-1-1 1,1 0-1,1 0 0,-1-2 0,1 1 1,0-2-1,0 0 0,1 0 0,-1-1 1,28 2-1,-28-4-10,1-1 1,0 0-1,-1-1 1,1-1-1,-1 0 1,22-6 0,-23 5 88,0-1 0,-1-1 0,0 0 0,1 0 0,-2-1 0,1-1 0,-1 0 0,0 0 0,0-1 0,-1 0 1,0 0-1,0-1 0,14-20 0,-17 20 26,0-1 0,-1-1 0,1 1 0,-2-1 0,0 0 0,0 0-1,-1 0 1,0 0 0,-1-1 0,0 1 0,0-22 0,-2 12 119,-1 1 0,-1-1 0,-1 0 0,0 1 0,-13-39 0,14 52-59,-1 0 1,0 0-1,0 1 0,-1 0 1,0-1-1,0 1 1,0 0-1,-1 1 1,0-1-1,0 1 1,0 0-1,0 0 1,-1 1-1,-12-8 0,15 10-66,0 1 0,-1-1 0,1 1-1,-1 0 1,1 0 0,-1 0-1,0 1 1,1-1 0,-1 1-1,0 0 1,1 0 0,-1 0 0,0 0-1,1 1 1,-1-1 0,1 1-1,-1 0 1,1 0 0,-1 0-1,1 1 1,-1-1 0,1 1-1,0 0 1,0 0 0,0 0 0,0 0-1,0 1 1,0-1 0,1 1-1,-5 5 1,1-2-14,-1 1 0,2 0 0,-1 0 1,1 1-1,0-1 0,1 1 0,-1 0 0,2 1 0,-1-1 0,1 1 1,0-1-1,1 1 0,-2 14 0,1 2 28,2-1 1,0 1-1,2-1 1,1 1-1,1-1 0,0 1 1,2-1-1,1 0 0,1-1 1,15 34-1,-14-37-25,1-1 0,0 0 0,2-1 0,0 0 0,1-1 0,0 0 0,2 0 0,0-2 0,1 0 0,30 25 0,-35-33-21,-1 0 0,1-1 0,1 0 0,-1 0 1,19 6-1,-23-10 4,-1 0 1,0-1 0,1 0-1,-1 0 1,1-1-1,-1 1 1,1-1 0,-1 0-1,1-1 1,-1 1-1,1-1 1,-1 0 0,1-1-1,-1 1 1,8-4-1,13-6-157,48-30-1,-64 33 152,0 1-1,0-2 1,-1 1 0,0-1-1,0-1 1,-1 1 0,8-13-1,-3 2 9,0 0 0,-2 0 0,0-1-1,-1-1 1,-1 0 0,-2 0-1,0-1 1,-1 1 0,-1-2 0,-1 1-1,-1 0 1,-2-1 0,0 1 0,-3-37-1,-2 17-35,2 20 41,-1 0-1,-6-25 1,-13-57 79,24 116-525,5 19 462,4-4-9,1 0 0,0 0 0,2-1 0,1-1 0,20 25 0,-29-42-20,-1 0 0,2-1 0,-1 1 0,1-1-1,0 0 1,0-1 0,0 0 0,1 0 0,0-1 0,0 0 0,0 0 0,0 0-1,1-1 1,-1-1 0,1 1 0,0-2 0,0 1 0,0-1 0,0 0 0,12-1 0,-7-1 17,0-1 1,0 0-1,0-1 0,0-1 1,18-7-1,-26 8 19,0 1 0,0-1 0,0-1-1,0 1 1,0-1 0,-1 0-1,0 0 1,0-1 0,0 0-1,0 0 1,-1 0 0,1 0 0,3-7-1,-6 7 75,0 1-1,0-1 1,0 0-1,-1 0 0,1 1 1,-1-1-1,0 0 1,0-8 217,-7-6 612,2 21-910,1-1 1,-1 1 0,1 0-1,-1 1 1,1-1-1,0 0 1,0 1 0,0 0-1,0 0 1,1 0-1,-1 0 1,1 0 0,-1 0-1,1 0 1,0 1 0,-2 6-1,-11 18-3,2-3-11,1 0 1,-17 49-1,22-46 23,0 0 0,-3 31 0,9-46-15,1 0 0,0 0-1,1 0 1,0 0-1,1 0 1,6 24-1,-5-26-1,1 0 0,0 0 0,0-1 0,1 1 0,0-1 0,1 0 0,0 0 0,0-1 0,1 0 0,1 0 0,-1-1 0,1 0 0,1 0 0,0-1 0,0 0 0,0 0 0,1-1 0,0 0 0,0-1 0,0 0 0,1-1 0,-1 0 0,1 0 0,13 1 0,-12-3-38,1 0 1,0-1-1,-1 0 0,1-1 1,-1-1-1,1 0 0,-1-1 1,1 0-1,-1-1 1,0 0-1,0-1 0,0 0 1,20-11-1,-16 5 20,0 0-1,-1-1 1,-1 0 0,0-2-1,-1 1 1,0-2 0,-1 0-1,0 0 1,-1-1 0,-1-1-1,0 1 1,-1-2 0,-1 1-1,-1-1 1,8-23 0,-5 6 36,-1 0-1,-1-1 1,-2 0 0,-2 0 0,-1 0 0,-1-1 0,-4-41-1,1 60 86,-1-1 0,-1 1-1,-4-19 1,7 36-92,-1 0-1,1-1 0,0 1 1,0-1-1,0 1 1,-1 0-1,1-1 1,0 1-1,0 0 1,-1-1-1,1 1 1,0 0-1,-1 0 0,1-1 1,0 1-1,-1 0 1,1 0-1,0-1 1,-1 1-1,1 0 1,0 0-1,-1 0 0,1 0 1,-1 0-1,1 0 1,-1-1-1,1 1 1,0 0-1,-1 0 1,1 0-1,-1 0 1,0 1-1,-18 5 82,-14 15-103,21-7 3,1 1 0,0 0 0,1 0 0,0 1-1,1 0 1,1 1 0,1 0 0,0 0-1,1 1 1,-5 28 0,6-17 41,2-1 1,0 1-1,2 0 1,1-1-1,8 57 1,-6-72-34,1 1 0,1-1 0,0 1 0,1-1 0,0 0 0,1 0 0,0-1 0,1 0 0,0 0 0,1-1 0,0 1-1,12 10 1,-14-17-7,1 1-1,0-1 1,0-1-1,1 1 0,0-1 1,-1-1-1,1 0 1,14 4-1,-1 1-108,-15-7-27,1 1 0,0-1 1,-1 0-1,1 0 1,0-1-1,0 0 0,7-1 1,3 0-568,-15-5-225,0 3 373,0-1 0,0 0 0,-1 1 0,1-1 0,-1 0 0,1-7-1,-4-22-6327,0 13 4207,5 7 749</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3:23.243"/>
    </inkml:context>
    <inkml:brush xml:id="br0">
      <inkml:brushProperty name="width" value="0.2" units="cm"/>
      <inkml:brushProperty name="height" value="0.2" units="cm"/>
      <inkml:brushProperty name="color" value="#FF0066"/>
    </inkml:brush>
  </inkml:definitions>
  <inkml:trace contextRef="#ctx0" brushRef="#br0">64 1135 220,'-57'24'11463,"57"-26"-11298,-6-18 4121,5 12-5202,6-18 1247,2 1-1,0 0 0,2 0 1,0 1-1,2 0 1,20-34-1,15-32-213,-32 57-78,44-105-136,-25 49-8,-2 8 8,-3-2 1,24-120-1,-46 167 116,2-7 290,4-83 480,-15 129-734,-2 3-50,0 1 1,0 0-1,0 0 1,1 1-1,0-1 0,0 1 1,1 0-1,-4 12 1,-16 68-46,14-41 85,2 0 0,3 0 1,1 0-1,2 1 0,2-1 1,13 78-1,-7-79 63,1 0 0,30 88 0,-32-120-145,-1 0 1,2 0-1,0-1 0,0 0 0,1 0 0,1-1 0,0 0 1,1 0-1,0-1 0,1-1 0,0 1 0,0-2 1,18 12-1,-26-19-83,1-1 1,-1 0 0,1 1 0,-1-1 0,1-1-1,-1 1 1,1 0 0,0-1 0,-1 0-1,1 0 1,-1 0 0,1 0 0,0-1-1,-1 1 1,1-1 0,-1 0 0,1 0 0,-1 0-1,1 0 1,5-4 0,-5 3-315,0 0 1,0-1 0,0 1-1,0-1 1,0 0-1,0 0 1,-1 0 0,1-1-1,-1 1 1,0-1-1,0 0 1,0 0 0,4-8-1,-7 10 157,0 0-1,0 1 0,0-1 1,-1 0-1,1 0 1,0 1-1,-1-1 0,1 0 1,-1 1-1,1-1 1,-1 1-1,0-1 0,0 0 1,0 1-1,0 0 1,-2-3-1,1 1-171,-13-23-2429,1 12 1122</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3:23.598"/>
    </inkml:context>
    <inkml:brush xml:id="br0">
      <inkml:brushProperty name="width" value="0.2" units="cm"/>
      <inkml:brushProperty name="height" value="0.2" units="cm"/>
      <inkml:brushProperty name="color" value="#FF0066"/>
    </inkml:brush>
  </inkml:definitions>
  <inkml:trace contextRef="#ctx0" brushRef="#br0">208 140 104,'-137'8'4236,"79"-8"106,45 0-2731,31 9-1111,-10-7-403,1 0 1,-1-1-1,1-1 0,-1 0 1,1 0-1,-1 0 0,13-3 0,10 0 178,113-11 466,-65 5-600,65-8-221,0-7 0,188-55 0,-320 76 241,0 0 0,-1 0 0,1 1 0,16 0 843,-105 9 322,55-6-1604,40 36-7751,20-3 4886,-19-18 1303,-4-2 512</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3:24.438"/>
    </inkml:context>
    <inkml:brush xml:id="br0">
      <inkml:brushProperty name="width" value="0.2" units="cm"/>
      <inkml:brushProperty name="height" value="0.2" units="cm"/>
      <inkml:brushProperty name="color" value="#FF0066"/>
    </inkml:brush>
  </inkml:definitions>
  <inkml:trace contextRef="#ctx0" brushRef="#br0">381 723 60,'0'0'581,"0"-6"325,3-8-356,-2 11 20,-2-1-51,-1-13 381,0 0 1,1 0 0,2-33-1,0 8 323,-1 39-1064,0 0 0,0-1 0,0 1 0,-1 0 0,1-1 0,-1 1 0,0 0 0,0 0 0,0-1 0,0 1 0,0 0 0,-1 0 0,1 0 0,-1 1 1,0-1-1,0 0 0,0 0 0,0 1 0,-1 0 0,1-1 0,0 1 0,-1 0 0,0 0 0,0 0 0,1 0 0,-1 1 0,0-1 0,0 1 0,-1 0 0,1 0 0,-6-2 0,2 2-126,-1 0-1,1 1 0,0 0 0,-1 0 1,1 0-1,-1 1 0,1 0 0,0 0 1,-1 1-1,1 0 0,0 0 0,0 1 1,-7 3-1,-3 3-68,0 1 1,1 0-1,0 1 1,1 1-1,0 0 1,1 1-1,1 1 0,-24 30 1,31-36 51,0 2-1,0-1 1,1 1 0,0 0 0,1 0 0,1 0-1,-1 0 1,1 1 0,1 0 0,0-1-1,1 1 1,0 0 0,0 0 0,1 0 0,0 0-1,1 0 1,3 12 0,-1-10-25,2 15-66,1-1 1,2-1 0,12 31-1,-18-51 31,1 1 0,0 0 0,0-1 0,1 0-1,0 1 1,0-1 0,0-1 0,1 1 0,-1-1 0,1 0-1,1 0 1,10 8 0,-13-12 29,-1 0 0,1 0 0,-1-1 0,1 1-1,-1-1 1,1 0 0,-1 1 0,1-1 0,-1-1 0,1 1 0,-1 0-1,1 0 1,-1-1 0,1 0 0,-1 1 0,1-1 0,-1 0 0,0 0-1,5-3 1,0 0-2,0 0-1,0-1 1,-1 0 0,11-10-1,-2-1 153,0 0-1,-2-1 0,0-1 1,-1 0-1,-1-1 1,-1 0-1,0 0 1,11-35-1,-16 38-34,-1 0 0,0-1 1,-1 1-1,-1-1 0,0 0 0,-1 1 0,-1-1 0,-1 0 1,0 1-1,-1-1 0,-1 0 0,-6-19 0,5 20 119,1 0 561,-2 29-498,3 8-357,1-1 0,1 1-1,1 0 1,0 0 0,9 36 0,-6-41 63,0 0 0,2 0 0,0 0 0,14 26 0,-16-37 12,-1 1 0,1-1 1,0 0-1,0 0 0,1 0 0,0-1 0,0 1 1,0-1-1,0 0 0,0-1 0,1 1 0,0-1 1,-1 0-1,1-1 0,8 3 0,4 1-57,0-2-1,-1 0 1,1-1-1,33 0 1,-41-3 30,1 0 1,-1-1 0,0-1-1,1 0 1,-1 0 0,0-1 0,0 0-1,-1-1 1,1 0 0,13-8-1,-11 5 9,-1-1 0,1 0 0,-1-1 0,-1 0 0,1-1 0,-2 0 0,1-1 0,-1 0 0,-1 0 0,0-1 0,-1 0 0,0 0 0,-1-1 0,6-16 0,-3 6-81,-2 0-1,0 0 1,-2-1-1,5-38 1,-7-2 150,-2-1 0,-12-98 0,0-29 308,12 183-223,-2 1 1,1-1-1,-1 1 0,0 0 1,-1-1-1,0 1 0,-3-8 1,3 13 21,1 9-147,0-1-1,0 0 1,-1 1 0,1-1 0,-1 0 0,-1 0-1,-3 7 1,-5 12-35,5-7 16,0 1-1,1 0 0,1 0 0,1 1 0,0-1 0,1 1 0,1-1 0,2 24 0,9 44 110,4-2-1,25 87 0,-22-117-227,2-1-1,2-1 1,2-2 0,3 0-1,38 56 1,-37-74-2195</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3:25.522"/>
    </inkml:context>
    <inkml:brush xml:id="br0">
      <inkml:brushProperty name="width" value="0.2" units="cm"/>
      <inkml:brushProperty name="height" value="0.2" units="cm"/>
      <inkml:brushProperty name="color" value="#FF0066"/>
    </inkml:brush>
  </inkml:definitions>
  <inkml:trace contextRef="#ctx0" brushRef="#br0">106 80 732,'-4'-10'1287,"0"-1"0,1 0 0,-18-37 6830,19 48-7946,1 0-98,1 1 0,-1-1-1,1 0 1,-1 1 0,1-1 0,-1 0-1,1 1 1,0-1 0,-1 1 0,1-1-1,-1 1 1,1-1 0,0 1-1,-1-1 1,1 1 0,0-1 0,0 1-1,0-1 1,-1 1 0,1-1-1,0 2 1,-5 45 52,4-25 94,-19 146-212,3 49 589,-1 40 45,15-203-621,3 0-1,2 0 0,2 0 0,3 0 0,22 86 0,-13-94 149,-15-44 244,5-6-202,-3 2-191,-1-1 0,1 1-1,-1 0 1,1-1 0,-1 0-1,0 1 1,0-1 0,0 0-1,-1 0 1,1 0 0,-1 0 0,3-6-1,16-54-103,-3 9-115,-5 24 51,-1 1 0,-2-1 0,8-45 0,5-19-164,-11 53 157,2 2-1,2 0 0,1 0 1,2 1-1,24-37 0,-19 43-15,1 1-1,1 1 1,40-36-1,-62 63 161,1 0 0,-1 0-1,1 0 1,0 0-1,0 0 1,0 1 0,1 0-1,6-3 1,-7 4 22,-3 0-3,1 0-1,-1 0 1,1 1 0,-1-1 0,0 1-1,1-1 1,0 1 0,-1-1-1,1 1 1,-1 0 0,1 0-1,-1 0 1,1 0 0,0 0 0,-1 0-1,1 0 1,-1 0 0,1 1-1,-1-1 1,1 1 0,-1-1 0,3 2-1,31 15 99,-28-13-148,0 1 0,-1-1 0,1 1 0,-1 0 0,0 1 0,0-1 0,-1 1 0,0 0 0,0 1 0,8 12 1,-11-15 40,0 0 1,-1 1-1,1-1 1,-1 1-1,0-1 1,0 1-1,-1-1 1,0 1-1,1-1 1,-1 1 0,-1-1-1,1 1 1,-1-1-1,0 1 1,0-1-1,0 1 1,0-1-1,-1 0 1,0 1-1,-3 5 1,-4 3 56,-1 0-1,0-1 1,-1 0 0,0-1 0,-1 0-1,0-1 1,0 0 0,-20 11 0,10-7-12,-1-2 0,-1 0 0,0-2 0,-46 15 0,-28 11 432,69-25-233,28-10 28,1-5-219,1 3-58,-1 1 0,1-1 1,-1 0-1,1 1 1,-1-1-1,1 1 1,0-1-1,0 1 0,-1-1 1,1 1-1,0-1 1,0 1-1,-1 0 1,1-1-1,0 1 0,0 0 1,0 0-1,0 0 1,0 0-1,-1-1 1,1 1-1,0 0 0,0 0 1,0 1-1,1-1 1,5 2-26,0-1 1,-1 2-1,1-1 1,-1 1 0,1 0-1,-1 0 1,0 1-1,0 0 1,0 0-1,-1 0 1,0 1-1,7 7 1,4 5 3,-1 0 1,0 2-1,-2 0 0,0 0 1,17 37-1,-17-34-30,0-1 1,2-1-1,0 0 0,21 19 1,-16-17 30,-16-18 6,-1 0-1,1-1 1,1 0-1,-1 0 1,0 0 0,1 0-1,-1-1 1,1 0-1,5 2 1,-5-3 85,-1-1 0,1 0-1,-1-1 1,0 1 0,1-1 0,-1 0 0,1 0 0,-1 0 0,7-3 0,9-2 194,-2-2-220,-1 1-1,1-2 1,-2 0-1,1-2 1,-1 1-1,-1-2 1,16-14-1,-12 7-7,0-2-1,-1 0 1,25-41 0,-26 32-33,-1-2 0,-2 1-1,-1-2 1,-1 0 0,9-43 0,-4 14 60,-6 20 30,-7 25 217,1 0 0,9-21 739,-19 35-528,4 3-499,1-1 0,-1 0 0,1 1 0,-1-1 1,1 1-1,-1 0 0,1-1 0,-1 1 0,0-1 0,1 1 1,-1 0-1,1-1 0,-1 1 0,0 0 0,1 0 0,-1 0 1,0 0-1,0-1 0,1 1 0,-1 0 0,-1 0 0,-11 13 91,13-13-108,-17 19 21,2 0 0,1 1 0,-17 29 0,26-38-22,0 0 0,0 0 1,2 0-1,-1 0 0,1 1 0,1-1 0,0 1 0,0 0 0,1 13 0,1 3 39,1 0 0,5 29-1,-3-44-14,0 0 0,0-1 0,1 1 0,1-1-1,0 0 1,13 21 0,-5-15-243,2 0 0,0 0 0,30 26 0,-28-34-3391,3-79-10683</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3:25.891"/>
    </inkml:context>
    <inkml:brush xml:id="br0">
      <inkml:brushProperty name="width" value="0.2" units="cm"/>
      <inkml:brushProperty name="height" value="0.2" units="cm"/>
      <inkml:brushProperty name="color" value="#FF0066"/>
    </inkml:brush>
  </inkml:definitions>
  <inkml:trace contextRef="#ctx0" brushRef="#br0">201 47 168,'-12'-2'276,"-1"1"1,1 0-1,0 1 1,-18 2-1,26-1-171,1-1 0,0 1 0,0 0 0,0 0 0,-1 0 0,1 0 0,0 0 0,0 1 0,0-1 0,1 1 0,-1 0 0,0 0 1,1 0-1,-1 0 0,1 0 0,0 0 0,-1 1 0,1-1 0,0 1 0,-2 5 0,-22 30 1542,22-34-1490,0 1 0,0 0-1,1 0 1,0 0 0,0 0-1,0 1 1,0-1 0,1 1-1,0-1 1,-2 11 0,3-10-98,1-1-1,0 1 1,0-1 0,1 1 0,-1-1 0,1 1 0,0-1 0,1 0 0,-1 0 0,1 1 0,0-1 0,0 0-1,4 6 1,-5-10 90,3 1-25,-1 0-108,1-1 0,0 0-1,0 0 1,0 0 0,0-1 0,0 1-1,0-1 1,0 0 0,0 0-1,0 0 1,1 0 0,-1-1 0,0 0-1,0 0 1,-1 0 0,1 0 0,0-1-1,0 1 1,0-1 0,-1 0 0,1 0-1,-1 0 1,0-1 0,1 1 0,4-7-1,-4 6-9,0-1-1,0 1 1,-1-1-1,1 0 0,-1-1 1,0 1-1,0 0 1,-1-1-1,1 0 0,-1 1 1,0-1-1,-1 0 1,1 0-1,-1 0 0,0-1 1,0 1-1,0 0 1,-1 0-1,0 0 0,0-1 1,-1-5-1,-3-33 236,4 36-188,-1 1 1,1-1-1,-1 0 0,-1 1 0,0-1 0,-3-11 1,3 17-58,1-1 0,0 1 0,-1 0 0,0-1 1,1 1-1,-1 0 0,0 0 0,0 0 1,0 0-1,-1 1 0,1-1 0,0 1 0,0-1 1,-1 1-1,1 0 0,-1-1 0,-4 0 1,4 3-23,0-1 1,0 1-1,0 0 1,0 0-1,0 1 1,1-1-1,-1 1 1,0-1-1,1 1 1,-1 0-1,1 0 1,-1 0-1,1 0 1,0 0-1,0 1 1,-2 2-1,-2 1-134,1 1 0,0 0-1,1 1 1,-8 14-1,8-10-345,0 0-1,1 1 1,0 0-1,1-1 0,1 1 1,0 0-1,0 0 1,2 0-1,-1 0 1,2 0-1,-1 0 1,2-1-1,6 21 1,-1-8-389</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3:27.159"/>
    </inkml:context>
    <inkml:brush xml:id="br0">
      <inkml:brushProperty name="width" value="0.2" units="cm"/>
      <inkml:brushProperty name="height" value="0.2" units="cm"/>
      <inkml:brushProperty name="color" value="#FF0066"/>
    </inkml:brush>
  </inkml:definitions>
  <inkml:trace contextRef="#ctx0" brushRef="#br0">0 268 88,'6'15'610,"-6"-13"-417,1-1 0,-1 1 0,1 0 1,0-1-1,-1 1 0,1-1 0,0 0 1,0 1-1,0-1 0,0 0 0,0 1 1,0-1-1,2 2 0,1 1 161,0 1 0,-1-1 0,1 1 0,-1 0 1,-1 0-1,1 0 0,-1 0 0,1 0 0,-1 1 0,-1-1 0,1 1 0,0 9 0,1 8 92,-1-1 0,0 24 0,-7 116 811,3-134 224,0-54 2377,2 7-3767,1-1-1,1 0 0,1 1 1,0 0-1,2 0 1,0 0-1,1 0 1,1 0-1,1 1 0,13-23 1,-1 7-166,1 2 0,43-52 0,-49 67-8,0 1-1,2 0 1,0 1-1,0 1 0,40-23 1,-54 35 35,10 5-152,-12-3 194,-1 0 1,1 0 0,0 0-1,0 0 1,0 0 0,-1 0 0,1 0-1,0 1 1,0-1 0,-1 0-1,1 0 1,0 1 0,0-1-1,-1 1 1,1-1 0,0 1 0,-1-1-1,1 1 1,-1-1 0,1 1-1,-1 0 1,1-1 0,-1 1-1,1 1 1,20 27-8,-2 1 0,-1 0 0,-2 2 0,-1 0-1,-1 1 1,9 35 0,-7 13-11,-13-60-67,1-1-1,12 40 1,-13-54-67,0 0-1,0 1 1,0-1-1,1 0 1,0 0 0,0-1-1,0 1 1,1-1-1,0 0 1,0 0-1,0-1 1,11 8 0,-10-9-27,0-1 1,0 0 0,0 0-1,0 0 1,0-1 0,1 1-1,-1-2 1,0 1 0,1-1-1,-1 0 1,1 0 0,-1 0-1,11-3 1,-3 0 59,0 0 1,0-1-1,-1 0 1,1-1-1,16-8 1,-12 2 98,0 0-1,-1-1 1,0 0 0,-1-2 0,0 0-1,-1 0 1,-1-2 0,0 0 0,12-20-1,-11 12 241,-1 0-1,-1-1 0,-1-1 1,-2 0-1,0-1 0,7-36 1,-9 31 322,5-57 1,-12 78-379,-1-1 1,0 0 0,-1 0 0,0 0-1,-1 1 1,0-1 0,-8-21 0,10 31-134,-1 0 1,0 0 0,0 0 0,0 0 0,0 0-1,0 0 1,0 0 0,-1 0 0,1 1 0,-1-1-1,1 0 1,-1 1 0,0-1 0,1 1 0,-1-1-1,0 1 1,0 0 0,0 0 0,0 0-1,0 0 1,-4-1 0,3 2-10,-1-1 0,1 1 0,-1 0-1,1 0 1,-1 0 0,0 1 0,1-1 0,0 1 0,-1 0-1,1 0 1,-1 0 0,-4 3 0,-4 2 15,1 0-1,0 1 1,0 1-1,1 0 1,0 0-1,-14 16 1,16-14-37,0 0 0,0 1 1,1 0-1,1 0 0,0 1 0,0 0 1,1 0-1,1 0 0,0 0 0,1 1 1,0 0-1,1 0 0,0 0 0,1 0 1,1 0-1,0 0 0,0 0 0,4 16 1,-4-26-5,0-1 1,1 1 0,-1 0-1,1 0 1,-1-1 0,1 1-1,0-1 1,0 1 0,1 0-1,-1-1 1,0 0 0,1 1-1,0-1 1,-1 0 0,1 0 0,0 0-1,0 0 1,0 0 0,0 0-1,4 2 1,-2-2 3,-1-1 1,1 0-1,0 0 0,-1 0 1,1 0-1,0 0 1,0-1-1,0 0 0,0 0 1,-1 0-1,1 0 1,0 0-1,5-2 0,1 0 20,0-1 0,0 0 0,-1-1 0,1 0 0,-1 0-1,0-1 1,0 0 0,0-1 0,-1 0 0,10-9 0,-10 6 47,-1 0 1,0-1 0,0 0-1,-1-1 1,-1 1 0,0-1 0,7-19-1,14-29 972,-26 58-912,12-18 1451,-18 33-1459,1 2-88,0 1 1,1 0-1,1 0 0,-1 17 0,-7 31 42,-3-14-72,3 0 0,2 1 0,2 0-1,3 0 1,2 1 0,2-1-1,2 0 1,13 72 0,1-39 43,33 217 246,-42-237-264,-3 0 1,-7 108 0,1-155-25,-2 42 58,-3-1 0,-20 79 1,26-132-52,-1-1 0,0 1 0,-1-1 0,1 1 0,-1-1 0,0 0 0,0 0 0,-1 0 0,1 0 0,-1-1 0,0 1 0,-1-1 0,1 0 0,-1-1 0,1 1 0,-1-1 0,0 1 0,-1-2 0,1 1 0,0 0 0,-1-1 0,0 0 0,-10 2 0,2-2 0,0 0-1,-1-1 0,1 0 1,0-1-1,0-1 1,-1 0-1,1-1 1,0 0-1,-18-7 0,14 5 21,-1-2 0,1 0 0,0-1 0,1-1 0,0 0 0,0-2 0,-25-18 0,28 18-1,1-2-1,1 1 1,0-2-1,1 0 1,0 0-1,-10-17 1,17 22-17,0 0 1,0 0 0,1-1 0,0 1 0,1-1 0,0 0 0,0 0 0,0 0 0,1 0 0,1 0 0,0 0 0,0 0 0,2-15 0,6-16-74,1 0-1,2 0 1,2 1 0,1 0 0,2 1 0,2 1 0,30-48-1,-6 20-207,3 3 0,2 2 0,58-57 0,-59 70 147,2 3 0,1 1-1,3 3 1,1 2 0,2 2-1,1 3 1,88-38-1,-123 62 71,0 1-1,1 2 0,0 0 1,0 1-1,0 1 0,0 1 1,1 1-1,-1 1 0,32 3 1,-51-1 46,0-1 0,0 1 1,0 0-1,0 0 0,0 1 0,0-1 1,-1 0-1,1 1 0,0 0 1,-1-1-1,1 1 0,-1 0 0,0 0 1,0 0-1,0 1 0,0-1 0,2 4 1,1 2 62,0-1 0,-1 2 0,0-1 1,4 10-1,1 4 203,-7-18-205,1 1 0,-1 0 1,-1 0-1,1 0 0,-1 0 1,2 10-1,-3-15-49,0 1 1,0-1-1,0 1 0,0-1 0,0 1 0,0-1 1,0 1-1,0-1 0,0 1 0,0-1 1,0 1-1,0-1 0,0 0 0,0 1 0,0-1 1,1 1-1,-1-1 0,0 1 0,0-1 0,1 0 1,-1 1-1,0-1 0,1 1 0,-1-1 1,0 0-1,1 1 0,-1-1 0,0 0 0,1 0 1,0 1-1,2 1-14,-1 2-176,1 1 0,-1-1 0,1 1 0,-2 0 0,1-1 0,0 1 0,-1 0 0,2 8 0,3 13-2270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3:28.003"/>
    </inkml:context>
    <inkml:brush xml:id="br0">
      <inkml:brushProperty name="width" value="0.2" units="cm"/>
      <inkml:brushProperty name="height" value="0.2" units="cm"/>
      <inkml:brushProperty name="color" value="#FF0066"/>
    </inkml:brush>
  </inkml:definitions>
  <inkml:trace contextRef="#ctx0" brushRef="#br0">276 525 496,'2'-1'66,"-1"1"0,1 0 0,-1-1 0,1 1 0,-1-1 0,0 1-1,1-1 1,-1 0 0,0 0 0,1 0 0,-1 1 0,0-1 0,0 0 0,0-1 0,0 1 0,0 0 0,0 0 0,0 0-1,0 0 1,0-1 0,-1 1 0,2-2 0,14-37 1488,-12 29-970,26-92 2873,-16 69-2667,14-59 1,-24 77-370,-1-1 1,-1 1-1,-1-1 1,0 0 0,-3-30-1,2 43-300,-1-1-1,1 1 1,-1 0 0,0 0-1,-1 0 1,1 0 0,-1 0-1,0 0 1,0 0 0,0 0-1,0 0 1,-1 1 0,1-1-1,-1 1 1,0 0-1,0 0 1,0 0 0,0 0-1,-6-3 1,4 3-46,1 1-1,-1 0 1,0 1 0,0-1-1,1 1 1,-1-1-1,0 2 1,0-1 0,0 0-1,0 1 1,-1 0 0,1 0-1,0 1 1,0-1-1,0 1 1,-5 1 0,-5 3-68,0 0-1,0 1 1,0 1 0,1 0 0,0 1 0,0 0 0,1 1 0,0 1-1,0 0 1,1 0 0,1 1 0,-1 1 0,2 0 0,0 1 0,1 0-1,0 0 1,0 1 0,2 0 0,0 1 0,0-1 0,2 1-1,-1 1 1,2-1 0,0 1 0,1-1 0,1 1 0,0 0 0,1 22-1,3 0 242,11 60-1,-10-87-207,-1 1 0,2-1 0,0 1-1,0-1 1,1 0 0,1 0-1,0-1 1,0 0 0,9 11 0,-10-16-53,0 0 0,0 0 0,0 0 0,1-1 0,0 0 1,0 0-1,0-1 0,0 1 0,1-1 0,-1-1 1,1 1-1,-1-1 0,1 0 0,0-1 0,0 0 0,0 0 1,0 0-1,0-1 0,0 0 0,0 0 0,0-1 1,0 0-1,0 0 0,0-1 0,0 1 0,0-2 0,-1 1 1,1-1-1,-1 0 0,1 0 0,-1 0 0,0-1 1,0 0-1,-1-1 0,9-7 0,-1 0 32,-1-1-1,0 0 1,-1-1-1,0 0 1,-1 0-1,-1-1 1,-1 0-1,0-1 1,11-29-1,24-133-189,-19 75 431,-14 73 836,-12 33-1107,-2 3-1,1 1 1,0 0-1,0 0 1,0 0-1,1 0 1,0 0-1,1 0 1,-1 1 0,1 8-1,0 76 6,2-49 14,0-9-16,1-1 0,1 0 0,2 1 1,11 37-1,-13-62-170,1 0 1,0-1-1,0 0 1,0 1-1,1-1 0,1-1 1,-1 1-1,1-1 1,0 0-1,13 11 0,-16-15-384,0 0-1,0 1 1,-1-1-1,1 1 1,-1-1-1,4 9 1,-1-2-1506</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3:28.500"/>
    </inkml:context>
    <inkml:brush xml:id="br0">
      <inkml:brushProperty name="width" value="0.2" units="cm"/>
      <inkml:brushProperty name="height" value="0.2" units="cm"/>
      <inkml:brushProperty name="color" value="#FF0066"/>
    </inkml:brush>
  </inkml:definitions>
  <inkml:trace contextRef="#ctx0" brushRef="#br0">36 69 144,'1'-6'356,"-1"-1"0,0 0 0,0 1 1,-1-1-1,-5-29 5943,4 43-6033,0 1 0,1-1-1,0 0 1,0 10 0,-7 425 5218,-5-9-3881,11-373-1624,8 87 0,-6-145 42,0-1 0,1 1 0,-1 0 0,0 0 0,1-1 0,-1 1 0,1 0 0,-1-1 0,1 1 0,0 0 0,0-1 0,0 1 0,0-1 0,0 1 0,1 1 0,7 9 148,3-10-34,-4-3-117,-2 1-17,0-1 1,1-1 0,-1 1-1,0-1 1,0 0-1,-1-1 1,1 1 0,0-1-1,-1-1 1,8-4 0,-3 1-8,9-6 20,-1-1 0,0-1 0,-1-1 0,-1-1 0,26-33 0,-27 32 6,33-50-78,-41 59 42,-1 0 1,-1-1 0,0 1 0,0-1-1,0 0 1,-2 0 0,1 0 0,-1-1 0,2-16-1,-1-4-43,-1 0 1,-1-32-1,-2 57 45,0 1 0,-1-1 0,0 1 1,1 0-1,-2-1 0,1 1 0,0 0 0,-1-1 1,0 1-1,-1 0 0,1 0 0,-1 1 0,0-1 1,0 0-1,0 1 0,-1 0 0,1 0 0,-1 0 0,-7-5 1,5 4-82,-1 1 1,0 0 0,0 0 0,0 1-1,-1 0 1,1 0 0,-1 1-1,0 0 1,1 0 0,-1 1 0,0 0-1,0 0 1,-9 1 0,11 0-201,0 0 1,-1 0 0,1 0 0,0 1-1,0 0 1,0 1 0,0-1-1,0 1 1,0 1 0,0-1-1,0 1 1,1 0 0,-1 0-1,1 0 1,0 1 0,0 0 0,0 0-1,-5 5 1,9-6 25,-1 0 1,1 0-1,0 0 1,0 0-1,0 0 1,0 1-1,1-1 1,-1 0-1,1 0 1,0 1-1,0-1 1,0 0-1,0 1 1,0-1-1,2 6 1,-1-5-1,0 1 0,0-1-1,1 1 1,0 0 0,-1-1 0,1 0 0,1 0 0,-1 1 0,1-1-1,3 4 1,10 7-534,-3-3-42</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3:29.719"/>
    </inkml:context>
    <inkml:brush xml:id="br0">
      <inkml:brushProperty name="width" value="0.2" units="cm"/>
      <inkml:brushProperty name="height" value="0.2" units="cm"/>
      <inkml:brushProperty name="color" value="#FF0066"/>
    </inkml:brush>
  </inkml:definitions>
  <inkml:trace contextRef="#ctx0" brushRef="#br0">116 582 64,'-2'-14'564,"2"10"-193,-1 0-1,1 0 1,-1-1 0,1 1-1,-1 0 1,-1 0-1,1 0 1,0 1-1,-1-1 1,0 0 0,0 0-1,0 1 1,0-1-1,-1 1 1,1 0-1,-9-7 1473,9 10-1747,-1 1-1,1 0 1,-1 0 0,1 0-1,-1 0 1,1 0 0,0 0-1,0 1 1,-1-1 0,1 1-1,0-1 1,0 1-1,0 0 1,1 0 0,-1 0-1,0 0 1,1 0 0,-1 0-1,1 1 1,0-1 0,-1 0-1,1 1 1,0-1 0,0 4-1,-5 9 143,1 0 0,-5 27-1,5-14-1,1 0 0,2 0 0,1 1 0,1-1 1,6 48-1,-4-61-154,1 0 0,0 0 1,1-1-1,1 1 0,0-1 1,1 0-1,0 0 0,1 0 1,1-1-1,0 0 1,1-1-1,12 13 0,-16-20-75,1 0-1,-1-1 1,1 0-1,0 0 1,0 0-1,1-1 1,-1 0 0,1 0-1,0 0 1,-1-1-1,1 0 1,0-1-1,0 1 1,1-1-1,-1-1 1,0 1-1,0-1 1,0 0-1,1-1 1,-1 0-1,0 0 1,9-3-1,-7 2 11,0-1-1,0 0 0,-1-1 0,1 0 0,-1 0 0,0 0 0,0-1 0,0-1 0,-1 1 0,0-1 0,0 0 0,0-1 0,-1 0 0,0 0 0,0 0 0,8-14 0,-8 7-17,0-1-1,-1 0 1,-1 0 0,0 0-1,-1 0 1,-1 0 0,0-1 0,-1 1-1,-1-1 1,0 1 0,-1-1-1,-1 1 1,0-1 0,-5-16-1,-9-25-93,-2 1 0,-34-72 0,49 119 71,-11-24 122,-2 0 1,0 0 0,-3 2 0,-30-42 0,46 69-20,-1 0 1,0 0 0,0 1 0,1-1-1,-2 1 1,-6-5 0,9 7-55,0 0 1,0 0-1,0 0 1,-1 1-1,1-1 1,0 0-1,0 1 1,0 0-1,-1-1 1,1 1-1,0 0 1,0 0-1,-1 1 1,1-1-1,0 0 1,0 1-1,0-1 1,-4 2-1,-1 1-19,-1-1 0,1 2-1,0-1 1,0 1-1,0 0 1,1 1-1,-1-1 1,1 1 0,0 1-1,1-1 1,-1 1-1,1 0 1,0 0-1,0 1 1,1-1-1,0 1 1,0 0 0,1 0-1,0 1 1,0-1-1,0 1 1,-1 9-1,0 0-16,2-1 0,0 1 0,1 0 0,1 0 0,0 0 0,2-1 0,0 1 0,0 0-1,2-1 1,0 0 0,1 1 0,0-1 0,9 16 0,-10-22-16,2 0 0,-1 0 0,1-1 0,1 0 0,0 0 1,0 0-1,1-1 0,0 0 0,0-1 0,1 0 0,0 0 0,0 0 0,0-2 1,1 1-1,0-1 0,0 0 0,1-1 0,-1 0 0,1-1 0,15 3 0,-8-4-36,0-1 0,0 0 0,0-2 0,0 0 0,0-1 0,-1-1 0,1-1 1,0 0-1,-1-1 0,0-1 0,0 0 0,-1-2 0,0 0 0,28-18 0,-36 20 55,-1 0-1,0-1 1,0 1 0,-1-1 0,0-1 0,0 1 0,-1-1 0,0 0 0,6-13 0,-1-2 35,-1-1 0,6-28-1,-11 36-1,1-1 58,-1 0-1,-1 0 1,0 0 0,-1-1 0,-1-25 0,-3 27 182,-3 12 4,3 5-258,-1 1 0,1-1 0,0 1 0,0 0 1,0 0-1,0-1 0,0 1 0,-3 5 0,-1 2-38,0 0-1,1 1 1,0 0-1,0 0 1,1 0-1,-4 16 1,3-10-6,-3 10 22,1-1 1,2 2 0,1-1 0,0 0 0,2 1-1,1 0 1,2-1 0,6 54 0,-3-62-47,0 1 1,12 30 0,-14-43 28,0-1 1,1 1-1,0-1 1,0 0-1,0 0 1,0 0-1,1 0 1,-1 0-1,1-1 1,1 0-1,-1 0 1,6 4-1,-4-5 50,0-1 1,0 0-1,1 0 0,-1 0 1,1-1-1,-1 0 0,1 0 1,0-1-1,-1 0 0,1 0 1,0 0-1,-1-1 1,1 0-1,-1 0 0,1-1 1,-1 0-1,1 0 0,-1 0 1,0-1-1,0 0 0,0 0 1,-1-1-1,1 0 0,5-4 1,4-7-16,0 0 1,-2 0-1,0-2 1,0 1 0,-2-2-1,0 0 1,-1 0-1,11-27 1,-10 14 27,-1-1 0,-1 0 1,-1 0-1,4-53 0,-4-21 262,-8 105-148,-2 3-154,1 0 0,0 0 1,-1 0-1,1 0 0,0 0 0,0 0 1,0 1-1,0-1 0,1 0 1,-1 0-1,1 1 0,-1 3 0,-16 123-97,13-97 118,1 0-1,2 0 0,5 62 0,-4-91-13,0 10-6,2 0 0,-1 0 0,1 0 0,1 0 0,1-1 0,-1 1 0,2-1 1,0 0-1,0 0 0,1 0 0,12 16 0,-15-26 2,-1 0 0,1 0 0,0 0 1,0 0-1,-1-1 0,1 1 0,1-1 1,-1 0-1,0 0 0,0 0 0,0 0 0,0-1 1,1 1-1,-1-1 0,0 0 0,1 0 1,-1 0-1,0 0 0,0-1 0,1 1 0,-1-1 1,0 0-1,0 0 0,0 0 0,4-2 1,7-2-8,0-1 1,0-1 0,-1 0 0,14-10-1,-17 10 14,0-1 0,0-1 0,-1 1 0,0-2 0,-1 1 0,0-1 0,0 0 0,-1-1 0,6-12 0,-3 3 5,-1 0-1,-1 0 1,-1-1 0,6-29 0,3-41-46,6-138 1,-13 110 31,-8 104 8,8-132 307,-9 141-246,0-20 40,0 26-90,1-1 1,-1 1-1,0 0 0,0-1 1,0 1-1,0-1 1,0 1-1,0 0 0,0-1 1,0 1-1,0 0 1,0-1-1,0 1 1,0-1-1,0 1 0,0 0 1,0-1-1,0 1 1,0 0-1,-1-1 1,1 1-1,0-1 0,0 1 1,0 0-1,-1 0 1,1-1-1,0 1 1,0 0-1,-1-1 0,1 1 1,0 0-1,0 0 1,-1-1-1,0 1 1,-2 4 9,-1-1 1,1 1 0,0 0 0,-1 0-1,2 1 1,-1-1 0,0 0 0,1 1 0,0 0-1,0 0 1,1-1 0,-3 10 0,3-10-23,-12 45 6,2 1 0,2 0 0,2 1 0,3 0 0,2 0 0,2 0 0,13 96 0,-9-124-85,1 1-1,1-1 1,1-1-1,2 1 1,0-1-1,24 41 1,-10-27-758,-20-33 548,-1-2-54,31 12-1734,-32-13 1901,1 0 1,0 0-1,-1 0 1,1 0 0,-1 0-1,1 0 1,-1 0 0,1-1-1,-1 1 1,1-1-1,-1 1 1,1-1 0,-1 1-1,0-1 1,1 0 0,-1 0-1,0 0 1,1 0-1,-1 0 1,0 0 0,0 0-1,1-2 1,19-22-2351,-19 22 2260,0-1 0,0 1 0,-1 0 0,1-1 0,-1 1 0,0-1 0,0 1 0,0-1 0,0 0 0,-1 1 0,1-1 0,-1 0 0,0 1 0,-1-6 0,1 1-292,0-10-284</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9:35.184"/>
    </inkml:context>
    <inkml:brush xml:id="br0">
      <inkml:brushProperty name="width" value="0.2" units="cm"/>
      <inkml:brushProperty name="height" value="0.2" units="cm"/>
      <inkml:brushProperty name="color" value="#FF0066"/>
    </inkml:brush>
  </inkml:definitions>
  <inkml:trace contextRef="#ctx0" brushRef="#br0">0 416 620,'9'-16'3476,"-9"16"-3336,10-5 33,-10 4-167,0 1 0,1-1 0,-1 1 0,0-1 0,1 1 0,-1 0 0,1-1-1,-1 1 1,0 0 0,1-1 0,-1 1 0,1 0 0,-1 0 0,1-1 0,-1 1 0,1 0 0,0 0 0,-1 0 0,1 0 0,-1 0 0,2 0 0,-2 0 102,19 0 118,-10 2-218,1-1 1,-1 0-1,0-1 1,0 0 0,19-2-1,-24 1 2,1-1 1,0 1-1,-1-1 0,1 0 0,-1 0 1,1 0-1,-1-1 0,0 0 0,0 1 1,0-1-1,-1-1 0,6-4 0,62-61 516,-63 59-456,0-1 0,-1 1 1,0-1-1,-1-1 0,0 1 1,-1-1-1,5-14 0,-7 18 42,-1-1-1,1 0 0,-2-1 1,1 1-1,-1 0 1,-1 0-1,1-1 1,-1 1-1,-3-16 1,3 23-70,0 0 1,-1 1 0,1-1-1,0 0 1,-1 0 0,0 1-1,1-1 1,-1 0 0,0 1-1,0-1 1,0 1 0,0-1-1,0 1 1,0-1 0,0 1 0,0-1-1,-1 1 1,1 0 0,-1 0-1,-1-2 1,0 3-30,1-1-1,-1 1 1,1 0 0,-1 0 0,1 0-1,-1 0 1,0 0 0,1 0-1,-1 1 1,-3 0 0,-3 1 111,3 0-98,0 1-1,0-1 0,0 1 0,0 1 1,1-1-1,-1 1 0,1 0 0,0 0 0,0 1 1,-5 5-1,-44 51-267,46-51 220,1 0-1,1 1 0,0 0 0,0 0 0,1 0 0,0 1 0,1 0 0,0 0 0,1 0 0,-2 16 0,4-18 18,0 0-1,0 0 1,1 0-1,0 0 1,1 0-1,0 1 1,1-1-1,0 0 1,1-1-1,0 1 0,0 0 1,8 14-1,34 62 161,-43-85-157,-1 1 0,0-1 0,1 1 0,-1-1 0,1 0 0,-1 0 0,1 0 0,-1 0 0,1 0-1,0 0 1,0 0 0,-1 0 0,1-1 0,3 1 0,2 2-28,6 2-4,1-2 0,-1 1 0,0-2 0,1 0 0,0 0 0,-1-1-1,1-1 1,0 0 0,21-4 0,-24 1 25,1 0 0,-1-1 0,0 0 0,0-1 0,0 0-1,18-12 1,-28 16 8,23-14-10,-2-2 0,0 0 0,0-1 0,-2-1 0,0-2 0,-2 1 0,0-2 1,22-34-1,15-24 77,-16 26 122,41-79 0,-67 111-206,-7 10 698,-22 6-306,14 6-372,0 1 0,0 0 0,1-1 1,-1 1-1,0 0 0,0 0 0,1 0 1,-1 1-1,1-1 0,-1 0 0,1 0 0,-1 1 1,1-1-1,0 1 0,0 0 0,-2 1 0,-1 2-7,1-1-10,-1 0-17,0 0-1,0 0 1,1 1 0,-1-1 0,1 1 0,0 0 0,1 0 0,-4 6 0,2 3 28,0 0 1,1 0 0,0 0-1,2 0 1,-1 1 0,2-1-1,0 0 1,0 1 0,1-1-1,1 0 1,1 1 0,0-1-1,7 21 1,2-4-21,1-1 0,1 0-1,2-1 1,34 49 0,-17-34 28,-21-29 18,0 0-1,-1 1 0,0 1 1,-2 0-1,0 0 0,12 31 1,-20-44-19,-1 0 0,1 0 0,0 0 1,-1 0-1,0 0 0,0 0 0,0 0 0,-1 0 0,1 0 1,-1 0-1,0 0 0,0 0 0,0 0 0,0-1 0,-1 1 1,0 0-1,0-1 0,0 1 0,0-1 0,0 0 0,-1 0 1,-3 4-1,0-1 31,0 0 0,0-1 0,-1 0-1,0 0 1,0-1 0,0 0 0,-1 0 0,1 0 0,-12 3 0,-3 0 101,-1 1 169,1-2 0,-46 8 0,49-11-212,-112 9-130,130-12-2,0 0 0,0 0 1,1 0-1,-1 0 1,0 0-1,0-1 1,1 1-1,-1 0 0,0 0 1,0 0-1,0-1 1,1 1-1,-1 0 0,0-1 1,1 1-1,-1 0 1,0-1-1,1 1 0,-1-1 1,1 1-1,-2-2 1,2 2-22,-1-1-1,1 1 1,0-1 0,-1 1 0,1 0 0,-1-1 0,1 1-1,-1 0 1,1-1 0,-1 1 0,1 0 0,-1 0 0,1-1 0,-1 1-1,0 0 1,1 0 0,-1 0 0,1 0 0,-1 0 0,1 0 0,-2 0-1,-6-22-2821,6 8 1418,-2-1 14</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12:13:30.060"/>
    </inkml:context>
    <inkml:brush xml:id="br0">
      <inkml:brushProperty name="width" value="0.2" units="cm"/>
      <inkml:brushProperty name="height" value="0.2" units="cm"/>
      <inkml:brushProperty name="color" value="#FF0066"/>
    </inkml:brush>
  </inkml:definitions>
  <inkml:trace contextRef="#ctx0" brushRef="#br0">33 159 216,'-33'-27'5959,"34"27"-5854,-1-1 1,1 1-1,0-1 0,-1 1 0,1 0 0,0-1 1,0 1-1,-1 0 0,1 0 0,0 0 0,0-1 0,0 1 1,-1 0-1,1 0 0,0 0 0,0 0 0,0 0 1,-1 1-1,1-1 0,0 0 0,0 0 0,0 0 0,-1 1 1,2 0-1,24 0 365,-1 0 0,1-2 0,27-3 1,0-1-99,19-4-287,0-3 0,77-24 0,-146 35-92,8-1-8,0-1 42,0 1 0,0-1 0,0-1 0,0 0-1,0-1 1,-1 0 0,0 0 0,11-8-1,-7-6 1242,-34 29-4442,-3 27-1761,14-9 1555</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9:45.179"/>
    </inkml:context>
    <inkml:brush xml:id="br0">
      <inkml:brushProperty name="width" value="0.2" units="cm"/>
      <inkml:brushProperty name="height" value="0.2" units="cm"/>
      <inkml:brushProperty name="color" value="#FF0066"/>
    </inkml:brush>
  </inkml:definitions>
  <inkml:trace contextRef="#ctx0" brushRef="#br0">222 8 108,'-1'0'13,"1"1"0,0-1-1,0 0 1,0 0 0,0 0 0,0 0-1,0 0 1,0 0 0,0 0 0,0 0 0,0 0-1,0 0 1,0 0 0,0 1 0,0-1 0,-1 0-1,1 0 1,0 0 0,0 0 0,0 0-1,0 0 1,0 0 0,0 0 0,0 1 0,0-1-1,0 0 1,0 0 0,0 0 0,0 0-1,0 0 1,0 0 0,1 0 0,-1 0 0,0 0-1,0 1 1,0-1 0,0 0 0,0 0 0,0 0-1,0 0 1,0 0 0,0 0 0,0 0-1,0 0 1,0 0 0,0 0 0,0 0 0,1 0-1,-1 1 1,0-1 0,-8 9 14,7-7-19,-46 10-136,46-12 118,-5 0 4,1 2 13,0-1 1,0 1 0,0 0-1,0 0 1,1 1-1,-1-1 1,1 1 0,-1 0-1,1 0 1,0 1-1,0-1 1,1 1 0,-1 0-1,-3 6 1,-13 5-37,19-15 28,0 0 0,0 1 1,0-1-1,0 1 0,0 0 1,0-1-1,0 1 0,0 0 1,0 0-1,0-1 0,0 1 1,1 0-1,-1 0 1,0 0-1,1 0 0,-1 0 1,1 0-1,-1 0 0,1 0 1,-1 2-1,-18 16-27,18-19 28,-3 0-2,-5 10 14,7-8 329,2-2-334,0-1-1,0 0 1,0 0-1,0 0 1,0 1-1,0-1 1,0 0 0,1 0-1,-1 1 1,0-1-1,0 0 1,1 0-1,-1 1 1,0-1-1,1 0 1,-1 1-1,1-1 1,-1 1-1,1-1 1,-1 0-1,1 1 1,-1-1-1,1 1 1,0-1-1,-1 1 1,1 0-1,0-1 1,-1 1-1,1-1 1,0 1-1,0 0 1,-1 0-1,2-1 1,39-15 86,-34 13-84,0-1 1,0 1 0,1 0-1,14-3 1,-14 4-9,-1-1-1,1 0 0,-1 0 1,0-1-1,0 0 1,0 0-1,-1-1 1,1 0-1,-1 0 0,0 0 1,0-1-1,8-11 1,13-9 936,-54 41-919,21-15-18,1 1 0,0-1-1,-1 2 1,1-1 0,0 0 0,0 1 0,-1 0 0,2 0-1,-1 1 1,0-1 0,0 1 0,1 0 0,-1 1 0,1-1-1,-8 8 1,1 1-10,-1-1-1,-1 0 1,-19 12-1,11-14 1,-1 1 28,22-9-14,-2-2 2,-8 6-4,0 2 681,28-23-347,53-24-165,32-18-216,-100 56 448,-3 3-400,0 0 0,0 0 0,0 0-1,0 0 1,0 0 0,0 0 0,-1 1 0,1-1-1,0 0 1,0 0 0,-1 0 0,1 0-1,-1 0 1,1 0 0,-1 0 0,1 0-1,-1-1 1,1 1 0,-1 0 0,0 0 0,0 0-1,0 0 1,-6 6 7,-3 2 13,0-1 0,-1 0 0,0 0 0,-1-1-1,-14 7 1,20-11-30,-4 0 4,5-3 2,-15 11-2,18-10 4,-1 0-3,1 1 0,-1-1 0,1 1 1,0-1-1,-1 1 0,1 0 1,0 0-1,0 0 0,0 0 0,0 1 1,-2 3-1,1-3 10,5-6-35,9-7-39,31-7-290,24-23-470,-51 22-1553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0:35.542"/>
    </inkml:context>
    <inkml:brush xml:id="br0">
      <inkml:brushProperty name="width" value="0.2" units="cm"/>
      <inkml:brushProperty name="height" value="0.2" units="cm"/>
      <inkml:brushProperty name="color" value="#FF0066"/>
    </inkml:brush>
  </inkml:definitions>
  <inkml:trace contextRef="#ctx0" brushRef="#br0">14 2695 36,'-1'2'2417,"-6"-14"-1194,7 11-1208,-1 0 0,1 0 0,0 0 0,-1-1 0,1 1 0,0 0 0,-1 0 0,1 0 0,0 0 0,0 0 0,0-1 0,0 1 0,0 0 0,0 0 1,1-2-1,0-6 35,-3 3 29,1 6-73,1-1 0,0 1 0,0-1 0,-1 1 0,1-1 0,0 1 0,0-1 1,0 0-1,-1 1 0,1-1 0,0 1 0,0-1 0,0 1 0,0-1 0,0 1 1,0-1-1,0 0 0,0 1 0,0-1 0,1 1 0,-1-1 0,0 1 1,0-1-1,0 1 0,1-1 0,-1 1 0,0-1 0,0 1 0,1-1 0,-1 1 1,0-1-1,1 1 0,-1 0 0,1-1 0,-1 1 0,1-1 0,11-9 500,-3-12-107,4-61 151,-13 79-475,2 1 1,-1 0 0,0-1 0,1 1 0,-1 0 0,1 0 0,2-3 0,-1 1-2,-2 4 12,0-29 227,23-24 108,-23 52-340,-1-1-77,0 0-1,1 0 1,-1 0-1,1 0 0,0 0 1,-1 0-1,2 0 0,-1 0 1,0 0-1,3-4 1,7-21 118,-4 8-8,-4 14-59,0 0-1,-1 0 1,0 0-1,-1-1 1,2-10-1,-2 9-21,0-1 0,0 1 0,1-1 1,4-10-1,-4 10-13,1 0 1,-1 0-1,-1 0 1,2-13-1,-2 16-4,0-1 0,1 1 0,0 0 0,0 0 0,0 0 0,5-8 0,2-6 39,14-79 271,-10 71-263,-10 22-55,0 1 0,-1 0 0,1-1 1,-1 0-1,0 1 0,0-1 1,-1 0-1,1-6 0,11-60 142,-12 65-140,1 0 0,0 1-1,0-1 1,0 0 0,6-9-1,1-4 26,-4 7 3,8-24-163,30-57 1,4 9 53,-32 49 357,-8 17-300,2 0 1,11-21-1,-4 12 95,-14 23-85,0 0 0,1 0 1,0 0-1,0 1 0,5-7 1,-4 7-26,-1 0-1,1 0 1,-1 0 0,0-1-1,0 0 1,3-6 0,8-11 97,-1 3 29,-11 17-68,-1-2-11,5-11-5,-2 7-28,-1 1 0,1 0 0,1 1 0,5-8 0,7-11-99,-1-3 163,2 0-1,0 2 1,29-33-1,-41 52-12,-1 2-42,-1 1 0,0-1 1,0-1-1,0 1 0,-1-1 0,0 1 0,5-11 0,-6 9-35,1 0-1,1 1 0,-1 0 0,1 0 0,0 0 0,6-6 0,-2 0 55,3-4-1,-5 6-29,0 1-1,1-1 1,0 1 0,0 1 0,16-15 0,-1-1 142,-16 19-103,0 0-1,-1 0 0,0-1 0,0 0 0,0 0 0,0 0 0,5-12 0,-6 11-16,0 0-1,0 1 1,1-1 0,0 1 0,0 0-1,1 0 1,0 1 0,0-1 0,7-5-1,-3 5-7,-1 0 0,0-1-1,15-16 1,-13 11-145,-1 0 0,2 1 0,14-11 0,-5 4-11,-15 13 145,1 1-1,-1 0 0,1 0 1,0 1-1,15-6 1,19-10 99,-10 1 42,1 1 1,61-24 0,-21 11-428,4-3 221,-69 30 55,1 0 0,0 0-1,0 1 1,12-2 0,-8 2 16,82-16-5,69-19 177,-102 21-99,0 2 0,84-6 1,91-18-552,-195 34 495,46-8 37,-74 12-54,-6 1 9,25-7-2,2-4 240,-30 9-141,-10 1-46,3-19 62,3 19-170,-2-1-268,0 0 316,1 1 0,-1-1-1,0 0 1,1 0 0,-1 0 0,0-1-1,1 1 1,0 0 0,-1 0 0,1-1-1,0 1 1,0-1 0,-3-3 0,0 0 8,3 4 3,-22-20 9,15 14-36,-1 1 0,1 0 1,-1 1-1,-1 0 0,1 0 0,-1 1 1,-11-4-1,-5-3-70,-13-11-58,32 18 139,1-1 1,-1 2 0,1-1-1,-1 1 1,0 0-1,-1 0 1,-7-1-1,-19-10 55,30 13-70,13 7-808,-3 1 834,-2-4 7,-1 0 0,1 0 0,0 0 0,0-1 1,0 1-1,0-1 0,1 0 0,-1 0 0,1 0 1,-1-1-1,1 0 0,-1 0 0,6 1 0,18 6 70,-13-4-30,0 0 0,26 4-1,-25-6-56,0 1-1,20 6 0,-27-6-51,0-1-1,1 0 1,17 1 0,21 4 96,34 15-80,-40 0 50,-39-20 47,-32 9-77,13-5 42,12-4-15,0 0 0,-1 0 1,1 0-1,-1-1 0,0 1 1,-6 0-1,-6 2-2,-22 8 40,17-5-15,0 0-1,1 2 1,-37 19 0,51-24-18,-9 6-18,1-1 0,-2 0 0,-24 9 0,39-18 26,0 1 0,0-1 0,0 1 0,0 0 0,0 0 0,0 0 0,1 0-1,-1 0 1,0 0 0,1 0 0,-1 1 0,1-1 0,-1 0 0,1 1 0,0 0 0,-1-1 0,1 1 0,0 0 0,0-1 0,-1 3 0,2-4-5,0 0 0,0 0 0,0 0 0,0 0 0,0 0 0,0 0 0,0 0 0,0 0 0,0 0 0,0 0 0,0 0 0,0 0 0,-1 0 0,1 0 0,0 0 0,0 0 0,0 0 0,0 0 0,0 0 0,0 0 0,0 0 0,0 0 0,0 0 0,0 0 0,0 0 0,-1 0 0,1 0 0,0 0 0,0 0 0,3-24 21,-2 18-24,-1 1 0,1 0 0,-1-1 0,0 1 0,-1-10 0,2-6 6,-4-4 163,2 19-123,0 1 0,1-1-1,-1 1 1,1-1 0,1 1 0,0-8 0,3-20-483,-4 30 698,-1 3-423,0-1 160,0 1 0,0-1 0,0 0-1,0 1 1,0-1 0,0 0 0,1 1 0,-1-1-1,0 0 1,1 0 0,-1 0 0,0 0 0,1 0-1,-1 0 1,1 0 0,-1 0 0,1 0 0,0 0 0,-1 0-1,1 0 1,0 0 0,0 0 0,0 0 0,0 0-1,0-2 1,-3-32-121,-4 8 69,6 25 45,-12-18 104,5 33-1497,7-10 1190,-4 3-763,1-2 683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03.891"/>
    </inkml:context>
    <inkml:brush xml:id="br0">
      <inkml:brushProperty name="width" value="0.2" units="cm"/>
      <inkml:brushProperty name="height" value="0.2" units="cm"/>
      <inkml:brushProperty name="color" value="#FF0066"/>
    </inkml:brush>
  </inkml:definitions>
  <inkml:trace contextRef="#ctx0" brushRef="#br0">8 593 108,'0'0'262,"-7"16"2416,12-22-2141,7-9-438,-12 15-39,26-34 171,-12 18-210,-1-1 1,19-34-1,-23 35-21,-1-2-1,-1 1 1,-1-1-1,0 0 1,-1 0 0,-1-1-1,2-27 1,-4 29 0,-2-1 1,0 0-1,-1 1 1,0 0-1,-2-1 1,0 1-1,-1 0 1,-11-29-1,4 5-25,9 32 15,-1-1 0,0 0-1,-7-16 1,7 22 20,-8-10 60,10 14-69,1 0 0,-1 1 0,0-1 0,0 0 0,0 1 0,1-1 0,-1 1 0,0-1 0,0 1 0,1 0 0,-1-1 0,0 1 0,1-1 0,-1 1 0,1 0 0,-1 0 0,1-1 0,-1 1 0,1 0 0,-1 0 0,1 0 0,-1 1 0,-1 6 27,0-1 0,0 1 0,1 0 1,0-1-1,0 1 0,1 0 0,0 0 0,0 0 0,1 0 0,0-1 0,3 11 1,1 33-50,-4-43 50,1-1 0,0 0 0,0 0 0,1 0 0,-1 0 0,2-1-1,-1 1 1,1-1 0,0 0 0,0 0 0,6 6 0,9 16 56,-17-23-95,1-2 0,1 1 0,-1 0 0,0 0 0,1-1-1,0 0 1,-1 0 0,1 0 0,1 0 0,-1-1 0,0 1-1,1-1 1,-1 0 0,1-1 0,-1 1 0,1-1 0,0 0-1,0 0 1,0 0 0,0 0 0,-1-1 0,7 0-1,-3 0 44,1 0-1,-1-1 0,0 0 0,1 0 1,-1-1-1,0 0 0,0-1 0,0 1 0,0-2 1,0 1-1,13-9 0,-18 10-17,-1 0-1,1 0 1,-1 0 0,1-1-1,-1 1 1,0-1-1,1 0 1,-1 0 0,2-3-1,4-7-87,-8 11 69,1 0-1,-1 0 1,1-1 0,-1 1 0,0 0-1,0 0 1,0-1 0,0 1 0,0 0 0,-1-1-1,1 1 1,-1 0 0,1 0 0,-3-4-1,-13-33 932,14 36-727,-3-2 41,4 4-220,0 0 1,1 1-1,-1-1 1,0 1-1,1-1 1,-1 1-1,0-1 1,0 1-1,0-1 1,1 1-1,-1 0 1,0 0-1,0-1 1,0 1-1,0 0 1,0 0-1,0 0 1,0 0 0,1 0-1,-1 0 1,0 0-1,0 0 1,0 1-1,0-1 1,-1 0-1,0 1-4,0 1 0,0-1-1,0 0 1,1 1 0,-1-1 0,0 1-1,0-1 1,1 1 0,-1 0 0,-1 2-1,-4 8-21,-1 0-1,-9 25 0,11-24 69,1-2-48,3-9-14,1 1 0,-1 0 0,1 0 0,0-1 0,0 1 1,0 0-1,0 0 0,1 0 0,-1 0 0,1 0 0,0 4 0,-2 24 10,1-22-7,0 0 1,1 0-1,0 0 0,0 0 1,1 0-1,0-1 0,4 15 1,-1-20-7,-1 1 0,1 0 0,0-1 1,0 0-1,0 0 0,0 0 0,0 0 0,1-1 1,-1 0-1,1 1 0,0-2 0,5 3 1,1 0-16,-8-3 4,-1 1-1,1-1 1,0-1 0,0 1 0,0 0 0,0-1 0,0 0 0,0 1 0,0-1 0,3-1 0,19 4-295,24 1-1770,-46-3 1744,-1-1-1,1 0 0,0 0 1,0-1-1,0 1 1,0 0-1,0-1 0,-1 0 1,1 1-1,5-4 1,-2 3-263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05.188"/>
    </inkml:context>
    <inkml:brush xml:id="br0">
      <inkml:brushProperty name="width" value="0.2" units="cm"/>
      <inkml:brushProperty name="height" value="0.2" units="cm"/>
      <inkml:brushProperty name="color" value="#FF0066"/>
    </inkml:brush>
  </inkml:definitions>
  <inkml:trace contextRef="#ctx0" brushRef="#br0">128 202 168,'-21'-2'460,"39"11"75,-17-8-519,0-1 0,1 0 0,-1 1-1,0-1 1,1 0 0,-1 0 0,0 0 0,1 0 0,-1 0 0,1-1 0,-1 1 0,0 0 0,0-1 0,3 0 0,0 0 15,-1 0 42,15-11 175,-16 10-242,2-1 51,-1 0 0,0 0 1,1 0-1,-1-1 0,0 1 1,4-8-1,-7 10-23,1-2-1,0 1 1,-1 0 0,0 0 0,1 0-1,-1 0 1,0 0 0,0 0-1,0 0 1,0 0 0,-1 0-1,1 0 1,0-1 0,-1 1-1,0 0 1,1 0 0,-2-2 0,-39-70 1048,40 71-1035,0 0 0,-1 1 0,0-1 0,1 1 0,-1 0 0,0 0 0,0-1 0,-1 1 0,-3-3 0,0 1 10,4 2 49,-38 6 353,37-2-436,-1 1 1,0 0-1,1 0 1,-1 0-1,1 0 1,0 1-1,0-1 1,0 1-1,0 0 1,-3 6-1,0-1 22,-16 33 1,14-25-42,5-7-7,0 0 0,1 0-1,0 0 1,1 0 0,0 0 0,1 0-1,0 1 1,1 9 0,0 6 2,-1-13 2,2 0 1,-1 0-1,2-1 0,0 1 0,0-1 1,1 0-1,1 0 0,0 0 0,0-1 0,1 1 1,8 10-1,-13-21 0,2 5 4,1-1-1,0 0 1,0 1-1,1-1 1,-1 0-1,1-1 1,0 1-1,1-1 1,-1 0-1,1-1 1,-1 1-1,1-1 1,0 0-1,1-1 0,-1 1 1,0-1-1,1 0 1,-1-1-1,1 1 1,-1-1-1,1-1 1,0 1-1,-1-1 1,1 0-1,0-1 1,0 0-1,-1 0 1,1 0-1,9-4 1,-11 2 29,-1 0 0,1-1 0,-1 1 0,0-1 0,0 0 0,0 0 0,-1-1 0,1 1 0,-1-1 0,0 0 0,3-6 0,12-16 120,-10 15-91,-1 0 0,-1 0 0,1-1 0,-2 0 0,0 0 0,6-25 0,-7 23-15,0 0 1,1 0-1,1 1 1,0 0 0,1 1-1,9-15 1,-5 10-2,14-22-87,-24 38 32,0 1 1,1-1 0,-1 1 0,0-1 0,0 1-1,1-1 1,-1 1 0,1 0 0,-1-1 0,1 1 0,-1 0-1,1 0 1,0 0 0,0 0 0,3-1 0,-4 2-3,-1 0 0,1-1 1,0 1-1,-1-1 1,1 1-1,0-1 0,-1 0 1,1 1-1,-1-1 0,1 0 1,-1 1-1,1-1 1,-1 0-1,0 0 0,1 1 1,-1-1-1,0 0 0,1 0 1,-1 0-1,0-1 1,2 2 25,0 0 0,0 0 0,0 0 1,1 0-1,-1 0 0,0 1 1,0-1-1,0 1 0,0-1 1,0 1-1,0 0 0,0 0 0,0 0 1,-1 0-1,1 0 0,0 0 1,-1 1-1,1-1 0,1 2 1,0 1-25,-1 0 1,0 0-1,0 0 0,0 0 1,0 0-1,-1 1 1,2 3-1,8 24-203,-5-17 192,0 0 0,-1 1 0,4 23 0,8 26 176,-9-45-135,17 57-25,-23-50 1081,2-102 298,3 34-1218,-4 25-65,0 1 0,6-22 0,2-1 0,-9 27-125,1 0 1,0 0-1,1 0 1,0 1-1,6-11 1,2-1-36,2 1 0,16-21 1,-27 38 56,1-1 0,-1 1 0,1 0 0,0 0 0,0 1 1,0-1-1,0 1 0,0 0 0,1 0 0,0 0 0,-1 1 0,1-1 1,0 1-1,0 0 0,0 1 0,10-3 0,-13 5-3,0 0 0,-1 0-1,1-1 1,-1 2 0,1-1 0,-1 0 0,1 0-1,-1 0 1,1 0 0,-1 1 0,0-1-1,0 1 1,0-1 0,0 1 0,0-1 0,0 1-1,0 0 1,-1-1 0,1 1 0,-1 0-1,1 0 1,0 1 0,0 0 6,3 10 2,-1 0-1,0 1 1,-1-1-1,0 0 1,-1 1-1,-1-1 0,0 1 1,-1-1-1,-3 18 1,1 25-77,-4 70 385,8-126-295,0 0 0,0-1 1,0 1-1,0-1 0,0 1 1,0-1-1,0 0 0,-1 1 1,1-1-1,0 0 0,0 1 1,0-1-1,-1 0 0,1 0 1,0 0-1,-1 0 0,1 0 1,-1 0-1,1 0 0,-1 0 1,0 0-1,1-1 0,8-27 173,-9 28-170,8-22 106,0 1 1,1 0 0,1 1 0,1 0 0,0 0-1,21-25 1,-15 22-375,1 1 0,1 1 0,27-24 0,-46 46 254,0 0 0,1 0-1,-1 0 1,0 0 0,1 0 0,-1 0-1,0 0 1,1 0 0,-1 0 0,0 0-1,1 0 1,-1 0 0,0 0 0,1 0-1,-1 0 1,0 0 0,1 0 0,-1 1-1,0-1 1,1 0 0,-1 0 0,0 0-1,1 1 1,-1-1 0,0 0 0,0 0-1,0 1 1,1-1 0,-1 0 0,0 1-1,0-1 1,0 0 0,1 0 0,-1 1-1,0 0 1,6 10 1,-2 2-3,-2-1 0,1 1 0,-2 1-1,0-1 1,0 0 0,-1 0-1,-1 0 1,-3 22 0,-1 32-218,5-39 133,-1-5 132,2 1 0,4 39 0,1-47 364,30-24-8134,-31 6 6839</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06.441"/>
    </inkml:context>
    <inkml:brush xml:id="br0">
      <inkml:brushProperty name="width" value="0.2" units="cm"/>
      <inkml:brushProperty name="height" value="0.2" units="cm"/>
      <inkml:brushProperty name="color" value="#FF0066"/>
    </inkml:brush>
  </inkml:definitions>
  <inkml:trace contextRef="#ctx0" brushRef="#br0">179 256 304,'-25'-3'1434,"17"3"-786,7 13-490,1-5-190,0-6 22,0-1 1,1 0 0,-1 1-1,0-1 1,1 0-1,-1 0 1,1 0 0,0 1-1,-1-1 1,1 0 0,0 0-1,0 0 1,0 0 0,-1 0-1,1 0 1,2 1 0,-2-1-8,0-1-1,-1 1 1,1 0 0,0-1 0,0 1 0,-1 0 0,1 0 0,-1 0 0,1-1 0,-1 1 0,1 0 0,-1 0 0,1 0 0,-1 0 0,0 1 0,0-1-53,3-3 63,0 1 1,0-1 0,0 0 0,0-1-1,0 1 1,-1 0 0,0-1 0,1 1 0,-1-1-1,0 0 1,3-4 0,-3 1 54,1 0 0,-1 0 0,0 0 0,0 0 0,0 0 0,0-12 0,6-15 407,-7 29-386,-1 0 0,1 0-1,-1 0 1,1 0 0,-1 0-1,0 0 1,-1 0 0,1 1-1,-1-1 1,1 0 0,-3-6-1,-17-44 736,16 44-633,1 2-85,2 4 2,-1 1 0,1-1 0,-1 0 0,1 1 0,-1-1-1,0 1 1,-1 0 0,1 0 0,-1 0 0,1 0 0,-1 0 0,0 0 0,0 1 0,-6-5 0,7 5-67,-1 1 0,1-1 1,0 1-1,-1 0 0,0 0 0,1 0 0,-1 0 1,1 0-1,-1 0 0,0 1 0,0-1 1,1 1-1,-1 0 0,0 0 0,0 0 0,0 0 1,1 0-1,-6 2 0,3-1-11,1 1 0,-1 1 0,1-1-1,0 0 1,0 1 0,0 0 0,0 0 0,0 0 0,1 0-1,-6 8 1,2-1 7,2 0 1,-1 1-1,1-1 0,1 1 0,-6 22 0,8-28-16,-1 11 17,0-1 0,1 1 0,0 0 0,1 0 0,2 25 0,0-6 47,-1-28-63,1-1 0,0 1 1,1 0-1,-1-1 0,1 1 0,0-1 1,1 0-1,0 0 0,0 0 0,0 0 1,0 0-1,1 0 0,0-1 1,0 0-1,1 0 0,0 0 0,-1 0 1,1-1-1,1 0 0,9 7 0,-8-9 22,-1 0 0,1 0 0,0-1-1,-1 1 1,1-2 0,0 1-1,0-1 1,0 0 0,0 0 0,-1-1-1,1 0 1,0 0 0,11-4 0,4 1 21,-19 3-44,0-1-1,0 1 1,-1-1 0,1 0-1,0 0 1,-1 0-1,1 0 1,-1 0-1,0 0 1,4-6-1,3-1-7,0 1 4,-1 0 1,1 0-1,-2-1 0,1 0 1,-1-1-1,-1 1 0,0-1 1,0-1-1,-1 1 1,0-1-1,-1 0 0,4-14 1,-3 10 14,0 0 1,2 1 0,0-1 0,15-23 0,-17 32-28,0-1 0,1 2 0,0-1 0,0 0 0,0 1 0,0 0 0,1 1 0,0-1 0,0 1 0,12-5 0,-6 3 57,-3 25-98,-5-5 64,-2 0-1,4 26 0,-4-21 0,2-1 0,12 34 0,-7-21 53,-9-29-51,0 0 0,0 0 0,0 0 1,0 1-1,0-1 0,0 0 0,1 0 0,-1-1 0,4 4 1,-3-2-7,0-1 0,0 0 1,-1 1-1,1-1 1,-1 1-1,1-1 0,-1 1 1,0 0-1,0 0 1,0-1-1,0 1 0,0 0 1,-1 0-1,1 0 1,-1 5-1,5 74 278,-7-58 220,0-37 513,4-7-944,0 0 0,2 0 0,0 0 1,1 0-1,1 1 0,17-37 0,-14 33-132,-2 5-49,1 0 0,20-33 0,-15 34-31,1 0 1,0 1-1,32-27 1,-42 40 130,22-8-279,-8 51 3,-15-15 316,-2 0-1,0 0 1,-5 43-1,-1 78 432,5-136-359,11-48 156,-2 13-206,1-14-13,29-71 0,-32 92-79,1 1-1,0 0 0,2 0 0,-1 1 1,2 0-1,0 1 0,22-23 0,-30 35-8,0 5-134,0 0 175,-1 0 1,1 0-1,-1 0 1,1 1-1,-1-1 1,0 1-1,0 0 1,0-1-1,0 1 1,-1 0-1,1 0 1,-1 0-1,1 1 1,-1-1-1,0 0 1,0 0-1,0 5 1,11 69 128,-12-72-105,1 9-7,1-1-1,0 1 1,1-1 0,0 0 0,1 0 0,1-1 0,0 1 0,8 13-1,-5-12-5,-1 0-1,-1 0 0,0 1 0,0 0 1,-2 0-1,6 31 0,-1-7 118,-8-36-173,-2 11-2098,10-43-2509,-4 20 3817</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07.028"/>
    </inkml:context>
    <inkml:brush xml:id="br0">
      <inkml:brushProperty name="width" value="0.2" units="cm"/>
      <inkml:brushProperty name="height" value="0.2" units="cm"/>
      <inkml:brushProperty name="color" value="#FF0066"/>
    </inkml:brush>
  </inkml:definitions>
  <inkml:trace contextRef="#ctx0" brushRef="#br0">31 31 188,'-2'-3'633,"-6"-25"3410,13 60-3529,-2 1 0,-1-1 0,-2 1 0,-1-1 0,-9 51 0,-1 53 30,3 147 15,8-276-577,1 0-1,1 0 1,-1 0 0,1-1 0,0 1-1,1-1 1,0 1 0,0-1 0,0 0-1,1 0 1,0 0 0,0-1 0,0 1-1,0-1 1,10 8 0,-12-12 15,-1 0 0,0-1 0,0 1 1,1-1-1,-1 1 0,0-1 0,1 0 0,-1 1 1,1-1-1,-1 0 0,0 0 0,1 0 0,-1 0 1,1 0-1,-1 0 0,0 0 0,1-1 0,-1 1 1,3-1-1,27-16 1,-9 5-78,-3 4 29,0-2 0,-1 0 0,0-1 0,0-1 0,15-15 0,-27 22 53,-1 0 0,0 0 0,0-1 0,-1 0 1,0 0-1,0 0 0,0 0 0,3-9 0,-5 11 9,-1 0-1,0 0 1,0 0 0,0-1 0,0 1-1,-1 0 1,0 0 0,0-1 0,0 1-1,0 0 1,-1 0 0,1-1 0,-1 1 0,0 0-1,-2-5 1,-1 2-23,1-1-1,-2 2 1,1-1-1,-1 0 1,1 1 0,-2 0-1,1 0 1,-1 1-1,-12-11 1,9 10 59,0 0 1,0 0-1,0 0 1,-1 1-1,0 1 1,-19-7-1,23 9-216,0 0 0,0 1 0,0 0 0,-1 0-1,1 1 1,0-1 0,-12 2 0,15 0-117,0 0 1,0 0-1,0 0 0,0 1 0,0-1 0,0 1 1,1 0-1,-1 0 0,0 0 0,1 0 0,-1 0 1,1 0-1,0 1 0,-3 3 0,4-5 195,1 0 1,-1 0-1,1 0 0,-1 1 0,1-1 0,0 0 0,-1 0 1,1 0-1,0 0 0,0 1 0,0-1 0,0 0 1,0 0-1,0 0 0,0 1 0,0-1 0,1 2 0,0 3-565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08.309"/>
    </inkml:context>
    <inkml:brush xml:id="br0">
      <inkml:brushProperty name="width" value="0.2" units="cm"/>
      <inkml:brushProperty name="height" value="0.2" units="cm"/>
      <inkml:brushProperty name="color" value="#FF0066"/>
    </inkml:brush>
  </inkml:definitions>
  <inkml:trace contextRef="#ctx0" brushRef="#br0">128 253 420,'0'0'3492,"2"2"-3484,3-1 5,-1 1 1,0-1 0,1 0 0,-1 0-1,1 0 1,-1 0 0,1-1-1,6 0 1,-8 0-8,-1 0-1,1-1 0,-1 1 0,1-1 1,-1 0-1,1 1 0,-1-1 1,0 0-1,1 0 0,-1-1 1,0 1-1,0 0 0,0-1 0,0 1 1,0-1-1,0 0 0,-1 0 1,1 1-1,0-1 0,-1 0 1,1-1-1,-1 1 0,0 0 0,2-3 1,-1-1 98,0-1 1,-1 1 0,1 0-1,-1-1 1,0 1 0,-1-1 0,0 1-1,0-1 1,0 1 0,-1-1-1,0 1 1,0-1 0,-2-7-1,-2 0 161,1 0-1,-2 0 0,0 1 1,0 0-1,-13-18 0,10 20-54,7 8-46,-4-2 118,-7-3-177,11 6-23,-2 2-2,-3 3-66,1-1 1,-1 1-1,1 0 0,0 0 1,0 1-1,0 0 0,0 0 0,-9 9 1,7-6-64,1 0 0,-1 1 0,2 0 1,-1 0-1,1 0 0,-5 10 0,6-11 47,1 1 0,0 0 0,1 0 0,-1 0 0,2 1 0,-1-1 0,1 1 0,1-1 0,-1 1 0,1 0 0,1 0 0,0-1 0,0 1 0,1 0 0,0 0 0,0-1 0,1 1 0,0 0 0,6 14 0,-1-7-23,1 0-1,1 0 1,0-1 0,1 0 0,0-1 0,2 0 0,-1-1 0,20 18 0,-22-24-3,-1 0 1,1-1 0,1 0 0,-1 0 0,1-1 0,0 0 0,0-1-1,1 0 1,-1-1 0,1 0 0,-1 0 0,1-1 0,0 0-1,15-1 1,-20-1 49,-1-1 0,0 0 0,0-1 0,0 1-1,0-1 1,0 0 0,0 0 0,0-1 0,-1 1 0,6-5-1,1-4-48,-1 0 1,0-1-1,0 0 0,-1-1 0,-1 0 0,-1 0 0,9-20 0,-7 12 11,-1-1-1,-1 0 1,-1 0-1,4-30 0,11-102 495,-20 152-459,-1-1-1,0 0 0,1 0 0,-1 1 0,-1-1 0,1 0 1,0 1-1,-1-5 0,0 7-22,1-1 0,0 1 0,0-1 0,0 1 1,-1-1-1,1 1 0,0 0 0,0-1 0,-1 1 0,1-1 0,0 1 0,-1 0 0,1-1 1,0 1-1,-1 0 0,1-1 0,-1 1 0,1 0 0,-1 0 0,1-1 0,-1 1 0,0 0 0,0 0-2,0 0-1,0 0 0,0 0 0,0 0 0,0 0 1,0 1-1,0-1 0,0 0 0,0 0 0,0 1 1,0-1-1,0 1 0,0-1 0,0 1 1,-1 1-1,-47 44-139,48-44 134,-1 0 1,1-1 0,-1 1 0,1 0-1,0 0 1,0-1 0,0 1-1,0 0 1,0 0 0,0 0 0,0 1-1,1-1 1,-1 0 0,1 0-1,0 0 1,-1 0 0,1 1 0,0-1-1,0 0 1,0 0 0,1 0-1,-1 1 1,0-1 0,1 0 0,0 0-1,-1 0 1,3 4 0,-2-4-5,0 0 0,0 0 0,0 0 0,0 0 0,0 0 0,1 0 0,-1 0 0,1 0 0,-1-1 0,1 1 0,0 0 0,-1-1 0,1 0 0,0 1 1,0-1-1,0 0 0,0 0 0,0 0 0,1 0 0,-1 0 0,0-1 0,3 2 0,10-2 102,-1 0-51,0 0 1,0-1-1,0 0 1,18-4-1,-7-3-39,-11 5 5,-1-1 0,1 0 0,-1-1 0,0-1 0,24-14 0,-16 1 215,-17 17-46,-2-1-2,6-5 18,-8 7-148,1 1 0,-1 0 1,0 0-1,0-1 0,1 1 0,-1 0 0,0 0 1,0-1-1,1 1 0,-1 0 0,0-1 1,0 1-1,0 0 0,0-1 0,0 1 0,1 0 1,-1-1-1,0 1 0,0 0 0,0-1 0,0 1 1,0 0-1,0-1 0,0 1 0,0-1 1,0 1-1,-1-1 0,1-13 611,-2 15-648,1 0 0,-1-1 1,1 1-1,-1 0 1,1 1-1,0-1 1,-1 0-1,1 0 1,0 1-1,0-1 1,0 0-1,0 1 1,0-1-1,0 1 0,-1 3 1,-17 29-109,11-10 46,1 0 0,2 0-1,0 0 1,1 1 0,1 0 0,1 34-1,3-55 91,-1 1-1,1 0 1,0-1-1,0 1 1,0-1-1,0 1 0,1-1 1,0 0-1,0 0 1,0 1-1,1-1 0,-1 0 1,1-1-1,0 1 1,0 0-1,0-1 0,0 0 1,1 0-1,4 4 1,-1-2-41,1 0 1,0 0 0,0-1-1,0 0 1,0 0 0,1-1-1,-1 0 1,17 3 0,-8-3-82,1-1 1,0-1-1,35-1 1,-46 0 101,0-1 1,0 0-1,0 0 1,0-1 0,-1 0-1,1 0 1,0-1 0,-1 0-1,1 0 1,-1 0 0,0-1-1,10-7 1,-10 6-20,0-1-1,0 0 1,-1 0 0,1-1-1,-1 1 1,0-1 0,-1 0-1,0 0 1,0-1 0,-1 1-1,5-15 1,-3 5 24,-1 0 1,-1 0-1,-1 0 0,1-28 1,-2 24 116,0 1 1,9-38-1,-9 56-30,-1 0-63,0 1 0,0 0 1,0 0-1,-1 0 1,1 0-1,0 0 0,0 0 1,-1 0-1,1 0 1,-1-1-1,1 1 1,-1 0-1,1 1 0,-1-1 1,-1-2-1,-1 6-90,-1 0 0,1 0 0,0 1 0,0-1-1,0 1 1,1-1 0,-1 1 0,1 0 0,0 0 0,0 0 0,0 0-1,-1 6 1,-18 61 811,15-48-530,3-9-287,0 0-1,1 0 0,1 0 0,0 0 0,1 0 1,1 0-1,0 1 0,1-1 0,1 0 0,8 26 1,-9-35 15,0-1 0,1 0 1,-1 0-1,1 0 1,0 0-1,0-1 1,1 1-1,-1-1 0,1 0 1,0 0-1,-1 0 1,1 0-1,9 3 1,-6-2-172,-1-2 0,1 1 1,-1-1-1,1 0 0,0 0 1,0-1-1,0 0 0,10 0 1,6-18-3463,-15-17 1408,-7 27 1101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08.677"/>
    </inkml:context>
    <inkml:brush xml:id="br0">
      <inkml:brushProperty name="width" value="0.2" units="cm"/>
      <inkml:brushProperty name="height" value="0.2" units="cm"/>
      <inkml:brushProperty name="color" value="#FF0066"/>
    </inkml:brush>
  </inkml:definitions>
  <inkml:trace contextRef="#ctx0" brushRef="#br0">44 124 48,'-19'-10'574,"-6"-3"1005,26 0-1197,4 11-231,4 11 421,3 6-556,-11-13-19,1 0 0,-1 0 0,0 0 0,1 0 0,-1 0 1,1-1-1,0 1 0,0 0 0,-1-1 0,1 1 0,0-1 0,1 0 0,-1 1 0,0-1 0,0 0 0,0 0 0,1-1 0,-1 1 1,0 0-1,1-1 0,-1 1 0,0-1 0,1 0 0,4 0 0,0-1-2,1-1 1,-1 1-1,0-1 1,0-1-1,0 1 1,-1-1-1,1 0 1,0-1-1,-1 0 1,0 0-1,0 0 1,0-1-1,7-6 1,-12 9 16,1 0 0,-1 0 0,0-1 0,1 1 1,-1 0-1,0 0 0,0-1 0,0 1 0,-1 0 1,1-1-1,-1 1 0,1-1 0,-1 1 1,0-1-1,0 1 0,0-1 0,0 1 0,0-1 1,0 1-1,-1-1 0,1 1 0,-1-1 0,0 1 1,0 0-1,-2-5 0,2 6 2,0-1-1,-1 1 1,1 0 0,-1-1 0,1 1-1,-1 0 1,1 0 0,-1 0 0,0 0-1,1 0 1,-4-1 0,2 1 4,1 0-14,0 0 0,-1-1 0,1 1 0,0 1 1,-1-1-1,1 0 0,-1 1 0,0-1 0,1 1 0,-1 0 0,1-1 0,-1 1 0,1 1 0,-1-1 0,0 0 0,1 1 0,-5 0 0,1 1-155,0-1 0,0 1 0,-1 0 0,2 1-1,-12 5 1,16-7 105,0-1 1,1 0-1,-1 1 0,0-1 0,1 0 1,-1 1-1,1-1 0,-1 1 0,1-1 1,-1 1-1,1-1 0,-1 1 0,1 0 1,0-1-1,-1 1 0,1-1 0,0 1 0,-1 0 1,1-1-1,0 1 0,0 0 0,0-1 1,-1 1-1,1 0 0,0 0 0,0-1 1,0 1-1,0 0 0,0-1 0,0 1 1,1 0-1,-1 0 0,0-1 0,0 1 0,0 0 1,1-1-1,-1 1 0,1 0 0,10 12-785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0:53.184"/>
    </inkml:context>
    <inkml:brush xml:id="br0">
      <inkml:brushProperty name="width" value="0.35" units="cm"/>
      <inkml:brushProperty name="height" value="0.35" units="cm"/>
      <inkml:brushProperty name="color" value="#FFFFFF"/>
    </inkml:brush>
  </inkml:definitions>
  <inkml:trace contextRef="#ctx0" brushRef="#br0">5271 175 200,'-16'5'563,"-5"4"6,-9 12-558,15-15-49,12-6 41,1 1 0,0-1 0,0 1 0,0 0 0,0 0 0,0 0 0,0 0 0,0 0 0,0 0 0,0 0 0,0 1 0,1-1 0,-3 3 0,3-3 58,-4 7-176,5-7 118,-1 0-1,1 0 0,-1 0 0,1 0 0,0-1 0,-1 1 0,1 0 0,0 0 0,0 0 0,0 0 0,0 0 0,0 0 1,0 0-1,0 0 0,0 0 0,0 0 0,1 0 0,-1 0 0,0 0 0,0 0 0,1-1 0,-1 1 0,1 0 0,-1 0 1,1 0-1,-1-1 0,1 1 0,-1 0 0,2 1 0,20 20 81,-20-20-79,0 0-6,1 0 0,-1-1 0,0 1 0,1-1 0,0 0 1,-1 1-1,1-1 0,4 1 0,-4-1 0,-1-1 0,1 1 0,0 0 0,-1 0 0,1 1 0,-1-1 0,0 0 0,1 1 0,-1 0 0,0-1 0,0 1 0,3 4 0,7 3 4,-8-7 29,-1-1 0,1 0 0,0 0-1,0 0 1,0 0 0,0-1 0,0 0 0,0 1 0,0-1-1,0-1 1,0 1 0,0-1 0,0 1 0,0-1 0,0 0 0,0-1-1,0 1 1,-1-1 0,7-3 0,-2 2 75,0 0 1,0 1-1,0 0 1,1 0-1,-1 1 0,0 0 1,13 0-1,4-1 115,145-23 432,-92 4-620,-15 3 26,-60 17-31,16-2 15,-58 9-88,0-2 0,-1-1-1,-46-3 1,35-1-18,-57 7 0,35 1 54,0-4-1,-121-9 0,88-11 139,73 11-22,-1 1 1,-38-2-1,13 0 35,50 6-7,29-2-39,30-2-15,50-6-175,-44 4 19,-42 4 70,-1 1 0,26-1 0,-5 1 28,35-6 0,-33 3 48,38 0 0,52 1-54,-123 4-70,0 0 11,19 0-176,-29-16-36,6 16 246,0-1-1,1 1 0,-1-1 1,1 1-1,-1 0 0,0-1 0,0 1 1,1 0-1,-1 0 0,0-1 1,0 1-1,1 0 0,-1 0 0,0 0 1,0 0-1,1 0 0,-1 0 1,0 0-1,0 0 0,0 0 1,-1 1-1,2-1-12,-261 10-967,2-1 899,-323-16 424,-97 14 271,497-6-463,105-2-139,55 0-7,-1-2 1,1 0-1,0-1 0,-27-10 0,22 6-8,-36-5-1,54 12 10,0-1-1,1-1 1,-1 0-1,-8-3 0,9 2 7,0 1 0,0 0-1,0 1 1,-9-2 0,9 3-14,1-1 0,0 0 0,0-1 0,0 0 0,1 0 0,-1 0 0,-7-6 0,9 6 11,-1 0 0,1 0 1,0 0-1,-1 1 0,0-1 0,1 1 1,-1 1-1,0-1 0,0 1 0,-8-1 1,0 2 1,6-1-9,-1 1 1,1 0 0,-1 0-1,1 1 1,0 0 0,0 1 0,-1 0-1,1 0 1,-13 5 0,21-6 5,-1-1 1,1 1 0,-1-1-1,0 0 1,1 1-1,-1-1 1,0 0 0,0 0-1,1 1 1,-1-1-1,0 0 1,0 0 0,1 0-1,-1 0 1,0 0 0,0 0-1,1 0 1,-2-1-1,-13 4 23,-2 3-13,-1-1 0,0 0 0,0-1 0,-21 2 0,26-5-22,-53 5 6,58-6 0,-1 1 0,0-1 0,1 1 0,-1 1 0,-11 3 0,5-1 5,-1-1-1,0 0 0,0-2 1,0 0-1,-23-1 0,24 0 5,-48 3 33,44-2-13,0 0-1,0-1 1,-32-4 0,-69-12 25,38 8-112,-7-8 168,39 9-95,38 5-2,-12 1 1,-17 7 0,30-5-7,9-1-1,1 0 0,0 0 1,0 0-1,0 0 0,0 0 0,-1 1 0,1-1 1,0 0-1,0 1 0,0-1 0,0 1 0,0-1 1,0 1-1,0 0 0,-1 0 0,1 0 0,1 0 0,-1 0 0,0-1 0,0 1 0,0 0 0,1-1 0,-1 1 0,0-1 0,0 1 0,0-1 0,0 1-1,0-1 1,0 0 0,0 0 0,0 1 0,0-1 0,0 0 0,0 0 0,0 0 0,0 0 0,0 0 0,-2 0 0,-6 3-1,8-2 0,-1 0 0,1-1 0,0 1 1,0 0-1,0-1 0,0 1 0,-1-1 0,1 1 1,0-1-1,-1 0 0,1 1 0,0-1 1,-1 0-1,1 0 0,0 0 0,-3 0 0,0 0-1,0 0 0,0 0 0,1 0 0,-1 1 0,0 0 0,0 0 0,0 0 0,-6 3 0,7-3-2,-1 0 1,0-1 0,0 1 0,0-1 0,0 0 0,0 0-1,0 0 1,0 0 0,0-1 0,-5-1 0,-20-1-8,12 4 14,0 1 1,-21 5-1,12-2 43,23-4-30,-2-1-4,-22 0 61,-1 2-1,1 1 0,-31 7 0,53-11-65,4 1-7,0-1 1,-1 1-1,1 0 1,0 0-1,-1 0 1,1-1-1,0 1 1,-1 0-1,1 0 1,0 1-1,-1-1 1,1 0-1,0 0 0,-1 1 1,1-1-1,0 1 1,-2 0-1,-27 9-24,27-9 22,0 0 4,-29 10 31,-12 0 14,41-11-51,-4 2-27,-27 11 42,31-12-7,-25 8 45,8 0-20,1-3-49,-23-13-57,30 5 88,1 1 0,-1 0 1,0 1-1,1 0 0,-17 3 0,12 0-26,6-2 21,0 1-1,0 1 0,0-1 0,-18 9 1,26-10 66,-5 20-45,15-10-26,-7-9 0,1 0 0,-1 0 0,0 0 0,1 0-1,0 0 1,-1 0 0,1 0 0,4 2 0,19 14 85,-20-13-74,1 0 1,0-1-1,0 0 1,0 0 0,1-1-1,0 0 1,-1 0-1,1 0 1,0-1-1,0 0 1,12 2-1,8-3-26,0 0-1,1-2 1,-1-1-1,47-10 0,104-40 54,-136 40-44,1 2 0,66-6 1,-105 15 5,-1 1-1,0-1 0,0 0 0,0 0 0,-1 0-1,1 0 1,0-1 0,0 1 0,-1-1 0,1 1 0,-1-1 0,4-3 0,0 0-1,-4 7 4,-2-1-1,17 4 80,-10-3-92,0 0 1,0 0 0,1 0 0,13 1 0,115-3 9,-77-2-49,-37 0 5,-1 2-1,1 0 0,-1 1 0,1 1 1,25 6-1,-41-7 38,0-1 0,0-1 0,0 1 0,-1-1 0,1 0 0,0 0 0,0-1 0,7-2 0,49-20 23,-60 23-12,-2 1-5,0 0 1,0 0-1,0 0 0,0 0 1,0 0-1,0 0 1,0 0-1,0 0 1,0 0-1,0 0 1,0-1-1,0 1 0,0 0 1,-1 0-1,1 0 1,0 0-1,0 0 1,0 0-1,0 0 0,0 0 1,0 0-1,0 0 1,0 0-1,0 0 1,0 0-1,1 0 1,-1 0-1,0 0 0,0 0 1,0-1-1,0 1 1,0 0-1,0 0 1,0 0-1,0 0 1,0 0-1,0 0 0,0 0 1,0 0-1,0 0 1,0 0-1,0 0 1,0 0-1,0 0 0,0 0 1,0 0-1,0 0 1,0 0-1,0 0 1,-11-8-20,9 6 13,-2 1 2,-2 0 4,0 1 0,-1-1 0,1 1 0,0 0 0,0 1 0,-7 0 0,-59 4 8,5-5-15,39-3-58,-17 1-48,29 4 80,-13 1 6,1 1 0,-40 11 0,64-14 32,-6 3 5,0-1 0,0-1 0,-1 0 1,1 0-1,-12 0 0,22-2-5,1-1 34,-2 1-37,1 0 0,-1 0-1,0-1 1,1 1 0,-1 0 0,1-1-1,-1 1 1,1-1 0,-1 1-1,1-1 1,-1 1 0,1-1 0,-1 1-1,1-1 1,0 1 0,-1-1 0,1 1-1,0-1 1,-1 0 0,1 1 0,0-1-1,0 0 1,0 1 0,-1-1-1,1 0 1,0 1 0,0-1 0,0-1-1,-17-25-22,13 14 24,3 10-1,1 0 0,-1 0 0,0 0-1,0 0 1,-1 0 0,1 0 0,0 0 0,-1 0 0,0 1-1,0-1 1,0 1 0,0-1 0,0 1 0,0 0 0,0 0-1,-1 0 1,-4-3 0,-1 1-7,3 0 0,-1 1-1,0 0 1,0 0-1,0 1 1,0-1-1,-1 1 1,1 1-1,0-1 0,-1 1 1,1 0-1,-1 1 1,-10 0-1,-29 0 11,-49 7 0,24 8-81,39-9 70,27-5 10,-1-1 1,0 2-1,1-1 1,-1 1-1,-5 2 0,3-2 4,0 1-1,0-2 0,0 1 0,-1-1 1,1 0-1,0-1 0,0 0 0,-12-1 1,-1 0 4,-37-5-5,49 4-7,1 0 0,-1 1-1,0 0 1,1 0 0,-1 1 0,0 0-1,0 1 1,1 0 0,-1 0 0,-14 5-1,9-2-9,0 0 1,0-1-1,0-1 0,-1 0 0,1-1 0,-19-1 0,29 0 19,1 1 0,-1-1 0,0 1 0,1 0 0,-1 0 0,1 0 0,-1 1 0,-3 1 0,-8 4 12,0-2-13,0 1-3,12 0-2,3-6-1,0 1 11,-3 0-14,-2-1-1,0 1 3,-21 21-25,-7 6-6,29-26 30,3-3 1,-15 9-4,14-7 2,-6-3-14,8 2 13,-1 0 0,1 1 1,-1-1-1,1 0 0,-1 0 1,1 0-1,-1 0 0,0 0 1,1 0-1,-1-1 0,1 1 1,-1 0-1,1 0 0,-1 0 1,1 0-1,-1-1 0,1 1 1,-1 0-1,1 0 0,-1-1 1,1 1-1,0 0 0,-1-1 1,1 1-1,0-1 0,-1 1 1,1-1-1,0-1 1,-1-6-32,1-1 0,1 1-1,0-1 1,0 1 0,1-1 0,2-8 0,13-34 20,-4 16-11,-11 28 19,0 1 0,1-1 0,-1 1 0,1-1 0,1 1 0,6-10 0,-8 11 0,-2 4 6,0 0-1,0 0 0,0 0 1,0 0-1,1 0 0,-1 0 1,0 0-1,1 0 1,-1 0-1,1 0 0,-1 0 1,1 1-1,0-1 0,-1 0 1,1 0-1,0 1 1,-1-1-1,1 0 0,0 1 1,0-1-1,0 1 1,-1-1-1,3 0 0,-1-1-4,-4 5-11,0-1 16,0 1 0,0 0-1,1 0 1,-1 0-1,1 0 1,0 0 0,-1 4-1,0-2 1,-27 40 11,22-36-7,1-1 0,0 1 0,-7 17 0,-10 22 22,-57 89 1,56-104-63,19-28 46,0 1-1,1 0 0,-1 1 1,-3 9-1,6-13 14,1-2-18,0 0-1,1 0 0,-1 0 0,0 0 0,0 0 1,1 0-1,-1 1 0,1-1 0,-1 0 1,1 0-1,0 1 0,-1-1 0,1 0 1,0 0-1,0 3 0,-1-2 26,1-3 7,0-6-4,1 0 0,-1 0 0,1 0 0,0 0 0,0 1 0,4-11 0,7-31-40,-11 40 5,0 1 0,1 0 1,-1 0-1,1 0 1,1 0-1,0 0 1,0 0-1,4-8 0,29-33-70,-56 66 29,-1 2 0,-20 26 0,32-30 60,7-12-14,0 0 0,0 1 0,-1-1-1,0 0 1,0-1 0,-5 7 0,7-9-11,-1 0 0,1 0 0,0 0 0,0 1 0,0-1 0,1 0 0,-1 1 0,0-1-1,0 1 1,1-1 0,-2 4 0,3-4-105,2-10 63,12-29 55,-12 33-3,0-1 1,-1 1-1,0-1 0,0 1 0,0-1 0,0 0 1,-1 1-1,1-11 0,-1-1-12,2-1 0,0 1 0,1 0-1,1 1 1,0-1 0,1 1 0,1 0 0,10-17 0,-17 33 9,1-1 0,-1 1 0,0 0 0,0 0 1,1 0-1,-1-1 0,0 1 0,1 0 0,-1-1 0,0 1 1,0 0-1,0-1 0,0 1 0,1 0 0,-1-1 1,0 1-1,0 0 0,0-1 0,0 1 0,0 0 1,0-1-1,0 1 0,0-1 0,0 1 0,0 0 0,0-1 1,0 1-1,0-1 0,0 1 0,0 0 0,0-1 1,0 1-1,-1 0 0,1-1 0,0 1 0,0 0 0,0-1 1,-1 1-1,1 0 0,0 0 0,0-1 0,-1 1 1,1 0-1,0-1 0,0 1 0,-1 0 0,1 0 0,0 0 1,-1 0-1,0-1 0,0 1 0,0 1 1,1-1-1,-1 0 0,0 1 1,0-1-1,0 0 0,0 1 1,1-1-1,-1 1 0,0-1 1,0 1-1,1 0 0,-1-1 0,0 1 1,1 0-1,-1 0 0,1-1 1,-1 1-1,1 0 0,-1 0 1,1 0-1,0-1 0,-1 3 1,-3 7 10,-1-1 0,0 0 0,-1 0 1,0 0-1,0-1 0,-8 9 1,9-11-11,0 0 1,0 1-1,1 0 1,0 0 0,0 1-1,1-1 1,0 1-1,-4 13 1,-8 7-34,0-3 31,-4 2 63,14-24 37,12-19-49,-3 6-50,0 0 0,-1 0 0,0 0 0,2-13 1,2-5-4,7-72 8,-13 97-34,-4 4-144,-7 5 134,5-2 28,1 0-1,0 0 0,1 0 0,-1 1 1,1-1-1,0 1 0,0 0 0,0 0 1,1 0-1,-3 7 0,-18 29-2,18-36 19,1 0 0,-1 1 0,1-1 0,1 1 0,-1 0 1,1 0-1,0 0 0,0 0 0,1 0 0,0 1 0,0-1 0,-2 11 0,-9 20-38,15-38 33,-1 1-1,0-1 1,0 0 0,0 0 0,0 1 0,0-1 0,0 0 0,0 0 0,0 0-1,0 0 1,0 0 0,-1-1 0,1 1 0,0 0 0,-1 0 0,1 0 0,-1-1-1,1 1 1,-1 0 0,0-1 0,1 0 0,3-8-5,-1 4 4,0 1 0,0-1-1,0 0 1,-1 0 0,0 0 0,3-10 0,8-22 1,0 13 6,16-23 5,-29 48-11,0-1 0,1 0 0,-1 0 0,0 0 0,0 0 0,0 0 1,0 1-1,0-1 0,0 0 0,0 0 0,0 0 0,0 0 0,0 1 1,-1-1-1,1 0 0,0 0 0,0 0 0,-1 0 0,1 1 0,-1-1 1,1 0-1,-1 1 0,0-2 0,0-1-219,-5 9 207,1-1 0,-1 1 0,2 1 0,-1-1 0,1 1 1,0 0-1,0 0 0,0 0 0,-3 14 0,2-9 8,-7 11 8,9-17-7,0 0 0,0 0 0,1 0 0,0 1 0,0-1 0,-2 9 0,-8 25-32,5-24 97,4-13-3,6-11 39,5-10-93,-1 0 1,-1-1-1,0 0 1,-2 0 0,0 0-1,-1 0 1,1-27-1,-2 23-12,-3 14-121,-14 16 52,13-6 74,1 1 0,-1-1 0,0 1 1,1 0-1,0 0 0,-1 0 1,1-1-1,0 1 0,0 0 0,0 1 1,0-1-1,-1 3 0,0 2-7,-10 13-10,-24 35 1,-2 2 28,11-28 65,27-28 15,5-23 10,11-22-40,-14 35-61,1 0 0,0 1 0,0-1-1,8-12 1,-2 0-15,-8 17 11,0 1-1,1 0 1,-1-1 0,1 1-1,-1 0 1,1 0 0,4-5-1,-5 7-4,-3 2-30,0-1 42,1 1 0,-1 0 1,0 0-1,1 0 1,-1 0-1,1 0 0,-1 0 1,1 0-1,-1 0 1,1 0-1,0 1 0,0-1 1,0 1-1,0-1 1,0 1-1,-2 2 0,-13 27 20,-13 25-17,27-53-15,1-3 9,1 1-1,-1-1 1,0 1 0,1 0 0,-1-1-1,0 1 1,1 0 0,-1-1 0,1 1-1,-1 0 1,1-1 0,-1 1-1,1 0 1,-1 0 0,1 0 0,0 0-1,0-1 1,-1 3 0,-1 1 11,4-4-8,1-1 1,-1 0-1,1 0 0,-1 0 1,0 0-1,0 0 0,1-1 1,-1 1-1,0-1 0,0 0 1,0 1-1,-1-1 0,1 0 1,0 0-1,-1 0 0,1 0 1,-1 0-1,0-1 0,1 1 1,-1 0-1,1-3 0,20-52 43,-22 56-43,1-28 16,-1 28-23,0 0 1,0 0-1,0 0 1,0 0-1,0 0 0,0 0 1,0 0-1,0 0 0,-1 0 1,1 0-1,0 0 1,-1 0-1,1 0 0,0 0 1,-1 0-1,1 0 0,-1 0 1,1 1-1,-1-1 1,0 0-1,0-1 0,-4 5-10,1 0 0,-1 0-1,1 0 1,0 0 0,0 0-1,0 1 1,0 0 0,1 0-1,0 0 1,-1 0 0,2 1 0,-5 7-1,-3 5 35,0 1 0,-7 22 0,5-1-4,12-37 21,4-5-31,0 0 1,0 0-1,-1-1 1,1 1-1,-1-1 1,0 0 0,0 0-1,0 0 1,0 0-1,-1-1 1,1 1-1,2-9 1,15-125-81,-20 138 76,0 0-1,0-1 1,0 1-1,0 0 1,0 0 0,0-1-1,0 1 1,0 0-1,0 0 1,0-1-1,0 1 1,0 0-1,0 0 1,0 0 0,0-1-1,0 1 1,0 0-1,-1 0 1,1-1-1,0 1 1,0 0-1,0 0 1,0 0 0,0 0-1,-1-1 1,1 1-1,0 0 1,0 0-1,0 0 1,-1 0-1,1 0 1,0 0 0,0-1-1,-1 1 1,1 0-1,0 0 1,-12-10 0,7 15-6,0 3 10,0 1 0,1-1 0,-5 19 0,7-20-1,0 0-1,-1 0 0,0-1 0,0 1 1,0 0-1,-1-1 0,0 0 1,0 0-1,-1 0 0,-4 5 1,-16 21-7,31-39 20,-1-2 0,0 1 1,0-1-1,-1 1 0,6-19 1,9-17 18,-15 33-43,-1 1 1,-1-1 0,1 0-1,0-12 1,-3 19-8,-2 4-100,0 0 114,1 1 1,-1-1-1,1 0 0,-1 0 0,1 1 0,-1-1 1,1 1-1,-1-1 0,1 1 0,0 0 0,-1 0 1,1-1-1,0 1 0,-1 0 0,1 0 0,0 0 1,0 0-1,0 1 0,0-1 0,0 0 0,-1 2 1,-14 38 29,14-35-28,0 0-1,0 0 1,0 0-1,-1 0 0,-5 8 1,-7 25-49,15-39 47,0 1 0,0 0 1,0 0-1,0 0 0,0-1 0,0 1 0,0 0 1,0 0-1,0 0 0,0-1 0,1 1 0,-1 0 1,0 0-1,1-1 0,-1 1 0,0 0 0,1-1 1,0 2-1,-1-2 4,0 0 0,0 0 1,0 0-1,0 0 0,0 0 0,1 0 0,-1 0 1,0 0-1,0 0 0,0 0 0,0 0 0,0 0 1,0 1-1,0-1 0,0 0 0,0 0 1,0 0-1,0 0 0,0 0 0,0 0 0,1 0 1,-1 0-1,0 0 0,0 0 0,0 0 0,0 0 1,0 1-1,0-1 0,0 0 0,0 0 1,0 0-1,0 0 0,0 0 0,0 0 0,0 0 1,0 0-1,0 0 0,0 1 0,0-1 0,0 0 1,0 0-1,0 0 0,0 0 0,0 0 0,0 0 1,-1 0-1,1 0 0,0 0 0,0 0 1,0 0-1,0 0 0,0 1 0,0-1 0,0 0 1,0 0-1,0 0 0,0 0 0,0 0 0,0 0 1,0 0-1,-1 0 0,1 0 0,0 0 1,0 0-1,0 0 0,0 0 0,0 0 0,0 0 1,0-1 4,0 0 0,0 1 0,0-1 0,1 0 0,-1 0 0,0 1 0,0-1 0,1 0 0,-1 0 0,1 1 0,-1-1 0,0 0 0,1 1 0,-1-1 0,1 1 0,0-1 0,-1 1 0,1-1 0,0 1 0,-1-1 0,1 1 0,0-1 0,-1 1 0,1 0 0,0-1 0,0 1 0,-1 0 0,1 0 0,0-1 0,1 1 0,2-37-41,-3 21-106,-1 7 134,3 8-14,-2 2 11,-2-2-49,-2 24-321,12-2-1006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09.218"/>
    </inkml:context>
    <inkml:brush xml:id="br0">
      <inkml:brushProperty name="width" value="0.2" units="cm"/>
      <inkml:brushProperty name="height" value="0.2" units="cm"/>
      <inkml:brushProperty name="color" value="#FF0066"/>
    </inkml:brush>
  </inkml:definitions>
  <inkml:trace contextRef="#ctx0" brushRef="#br0">4 144 780,'-2'-27'2575,"1"24"-2112,1-1 0,0 1-1,0 0 1,0 0 0,0-1-1,0 1 1,2-5 0,-2 7-443,0 1 0,0-1 1,0 1-1,0 0 1,0-1-1,1 1 0,-1 0 1,0-1-1,0 1 1,0-1-1,0 1 1,1 0-1,-1-1 0,0 1 1,0 0-1,1 0 1,-1-1-1,0 1 0,1 0 1,-1 0-1,0-1 1,1 1-1,-1 0 0,0 0 1,1 0-1,-1-1 1,1 1-1,-1 0 0,0 0 1,1 0-1,-1 0 1,1 0-1,0 0 0,14 9 58,-12-7-124,0 1 0,-1 0 0,1 1 0,-1-1 0,1 0 0,-1 1 1,3 7-1,3 12-70,-3-9 116,-1-1-1,0 1 0,2 18 1,-4-3 235,-3 44 1,-1-21 879,16-80-809,-9 21-321,170-237-244,-166 233 259,0 1 1,1-1 0,0 2-1,13-11 1,-19 16-21,1 1 1,-1 0-1,1 0 0,0 1 1,0-1-1,0 1 1,0 0-1,1 0 1,-1 1-1,0 0 1,1 0-1,7-1 0,-11 3 9,-1-1 0,1 1 0,0 0 0,-1 0 0,0-1 0,1 1 0,-1 0 0,0 0 0,1 1 0,-1-1 0,0 0 0,0 0 0,0 0 0,0 1 0,0-1 0,0 1 0,1 1 0,15 30 25,43 129 142,-58-150-275,0 1-1,0 0 1,-1-1 0,-1 23 0,0-22-633</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10.024"/>
    </inkml:context>
    <inkml:brush xml:id="br0">
      <inkml:brushProperty name="width" value="0.2" units="cm"/>
      <inkml:brushProperty name="height" value="0.2" units="cm"/>
      <inkml:brushProperty name="color" value="#FF0066"/>
    </inkml:brush>
  </inkml:definitions>
  <inkml:trace contextRef="#ctx0" brushRef="#br0">235 226 76,'-2'-51'1528,"0"29"-1085,2 0-1,3-33 1,-3 49-284,1-1 0,-2 0 0,1 0 0,-1 0 0,0 1 0,0-1 0,0 0 0,-1 1 0,-3-7 0,4 10 186,-10 3-140,3 1-189,-1 0 0,0 0 0,0 1 0,1 0 0,-1 0 0,1 1 0,-1 0 0,1 1 1,0-1-1,1 2 0,-1-1 0,1 1 0,-1 0 0,1 1 0,1 0 0,-1 0 0,-5 7 0,5-5 18,1 0 0,0 0 0,0 0 0,0 1 0,1 0 0,1 0 0,-1 1 0,2-1 0,-1 1 0,1 0 0,1 0 0,0 0 0,0 0 0,0 15 0,5 22-150,-2-46 109,-1 0 1,1 0-1,-1 0 1,1 0 0,0 0-1,-1 0 1,1 0 0,0 0-1,-1 0 1,1 0-1,0-1 1,0 1 0,0 0-1,0-1 1,0 1 0,0 0-1,0-1 1,0 1-1,0-1 1,2 1 0,-3-1 0,3 2-14,1 0 0,-1 0 0,1-1 0,-1 1 1,1-1-1,-1 0 0,1 0 0,0 0 0,0 0 1,-1-1-1,1 0 0,0 1 0,0-1 0,0-1 1,-1 1-1,1 0 0,0-1 0,4-1 0,6-2-37,0-1 0,0-1-1,16-8 1,-9 3 15,-15 9 69,0-2-1,0 1 0,-1-1 1,1 0-1,-1 0 1,0 0-1,0-1 1,0 1-1,-1-1 1,1-1-1,6-10 0,-2-1 385,0-1-1,10-31 1,-15 38-202,7-19 1583,-18 44-1642,4-2-133,0 0 0,0 0 0,1 0 0,1 1 0,0-1 0,1 16 0,-1 4-107,-19 203 124,19-1-109,0-13 249,-7-139-240,9-79 54,-1 0 0,-1 0 0,1 0 0,0 0-1,-1 0 1,0 1 0,0-1 0,-2 5 0,-4 21-85,5-17 102,0 0 1,-1-1 0,0 0-1,-7 16 1,9-26 17,0 0 0,1 0 0,-1 0 0,0 0 0,0-1 0,0 1 0,0 0 0,1 0 0,-1-1 0,0 1 0,0-1 0,0 1 0,0-1 0,-1 1 1,1-1-1,0 0 0,0 1 0,0-1 0,0 0 0,0 0 0,0 0 0,-1 0 0,-1 0 0,0 0 19,0-1-1,0 1 1,0-1 0,0 0 0,1 0-1,-1-1 1,0 1 0,0-1 0,-3-2 0,0 0 34,1 0 1,-1-1-1,1 1 1,0-1 0,1-1-1,-1 1 1,1 0-1,0-1 1,-4-8 0,1-3-38,1-1 0,1 0 0,1 0 0,0 0 0,1 0 0,1-1 0,1 1 0,1-1 0,0 1 0,2-1 0,0 1 0,0-1 0,2 1 0,1 0 0,0 0 0,1 1 0,1-1 0,0 1 0,1 1 0,12-18 0,0 3-302,2 2 0,1 0 0,1 2-1,40-35 1,-47 47 152,0 1 0,1 1 0,1 1 0,0 0 1,0 2-1,2 0 0,-1 1 0,33-9 0,-44 16 131,7-3 4,1 1-1,-1 1 0,1 0 1,23 0-1,-36 2-22,24 3-5,-24-1 15,0 0 0,0 0 0,0 0 1,-1 0-1,1 1 0,0-1 0,-1 1 0,0 0 1,5 3-1,18 9-619,-24-13 438,-1 0 0,0 0-1,0 0 1,0 0-1,0 0 1,0 0-1,0 1 1,-1-1-1,1 0 1,0 1-1,-1-1 1,1 0 0,-1 1-1,1-1 1,-1 1-1,0-1 1,1 1-1,-1-1 1,0 1-1,0-1 1,0 1 0,-1 2-1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11.045"/>
    </inkml:context>
    <inkml:brush xml:id="br0">
      <inkml:brushProperty name="width" value="0.2" units="cm"/>
      <inkml:brushProperty name="height" value="0.2" units="cm"/>
      <inkml:brushProperty name="color" value="#FF0066"/>
    </inkml:brush>
  </inkml:definitions>
  <inkml:trace contextRef="#ctx0" brushRef="#br0">0 88 48,'3'-5'327,"-1"0"-1,1 0 1,0 1 0,0-1-1,7-6 1,15-23 1477,-25 33-1760,1 0-1,-1 0 1,0 0-1,1 0 0,-1 0 1,0 0-1,1 1 1,-1-1-1,1 0 0,-1 0 1,1 0-1,0 1 1,-1-1-1,1 0 0,0 1 1,0-1-1,-1 0 1,1 1-1,0-1 1,0 1-1,0 0 0,0-1 1,0 1-1,-1-1 1,1 1-1,0 0 0,0 0 1,0 0-1,0-1 1,0 1-1,0 0 0,0 0 1,0 0-1,0 1 1,0-1-1,0 0 1,0 0-1,0 0 0,0 1 1,0-1-1,0 0 1,-1 1-1,1-1 0,0 1 1,1 0-1,-1 0-37,0 0-1,0 0 1,0 0-1,-1 0 1,1 0-1,0 1 1,-1-1-1,1 0 1,-1 0-1,1 0 1,-1 1-1,1-1 1,-1 0-1,0 1 1,0 0-1,1 0 12,1 6 59,1 0 1,-1 0-1,-1 0 0,1 1 1,-1-1-1,-1 1 1,1-1-1,-2 1 0,-1 11 1,-2 10 200,-11 35 1,8-38-162,-26 75 151,25-84-272,2 0 0,0 0 0,0 0-1,2 1 1,0 0 0,2-1 0,-2 32 0,4-44 23,1-1-1,0 0 1,-1 0 0,2 0 0,-1 0 0,0 0 0,1 0 0,0 0 0,0 0 0,1-1 0,-1 1 0,1-1-1,0 1 1,0-1 0,1 0 0,6 7 0,-5-8 16,0 0 0,0 0 0,0 0-1,0-1 1,1 1 0,-1-1 0,1 0 0,-1-1 0,1 1-1,0-1 1,-1-1 0,1 1 0,11-1 0,0-1 4,-1-1 1,0 0-1,1-1 0,28-10 1,-4 1 117,-29 10-244,1-1 0,-1-1 0,0 0-1,0-1 1,0 0 0,-1-1 0,1 0-1,-1-1 1,-1 0 0,1-1 0,-1 0 0,-1 0-1,9-11 1,-17 19 64,3-5-340,0 0-1,0-1 1,-1 1-1,1-1 1,2-7 0,-5 11 254,-1 1 1,1-1 0,-1 1 0,1-1 0,-1 0 0,0 1-1,0-1 1,0 0 0,0 1 0,0-1 0,0 1 0,0-1-1,0 0 1,-1 1 0,1-1 0,-1 0 0,1 1 0,-1-1-1,0 1 1,1-1 0,-1 1 0,0 0 0,0-1 0,0 1-1,0 0 1,0-1 0,-2-1 0,-14-10-746,6 4-389</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11.823"/>
    </inkml:context>
    <inkml:brush xml:id="br0">
      <inkml:brushProperty name="width" value="0.2" units="cm"/>
      <inkml:brushProperty name="height" value="0.2" units="cm"/>
      <inkml:brushProperty name="color" value="#FF0066"/>
    </inkml:brush>
  </inkml:definitions>
  <inkml:trace contextRef="#ctx0" brushRef="#br0">0 255 64,'3'-3'913,"-2"2"-859,-1 1-1,0 0 1,0 0 0,1 0-1,-1 0 1,0 0 0,1 0-1,-1 0 1,0 0 0,0 0-1,1 0 1,-1 0 0,0 0 0,1 0-1,-1 0 1,0 0 0,0 0-1,1 0 1,-1 0 0,0 0-1,0 1 1,1-1 0,21 7 413,21 12-445,-31-14 7,1-1 1,0-1-1,1 0 0,-1 0 0,0-2 1,1 0-1,17 0 0,22 2 11,2 0-26,0-3 1,1-1-1,77-14 1,-42 5-19,-35-2 323,-56 10-265,1 1 0,-1-1-1,0 1 1,1-1-1,-1 1 1,0-1 0,0 1-1,0-1 1,0 1-1,-1-1 1,1 1 0,0-1-1,-1 1 1,0-3-1,-3 0 157,0 1 0,0-1-1,0 1 1,0 0 0,-1 0-1,-9-4 1,8 3 935,1 9-1136,0 0 0,1 1 0,-1-1 0,1 1 0,1 0 0,-1 0 0,1 0 0,0 1 0,0-1 0,1 1 0,0-1 0,0 1 0,1 0 0,-1 0 0,1 0 0,1 0 0,0 0 0,0 0 0,0 0 0,1 0 0,0 0 0,0 0 0,0 0 0,1 0 0,0-1 0,1 1 0,-1-1 0,1 1 0,1-1 0,-1 0 0,1 0 0,0 0 0,0-1 0,1 0 0,8 9 0,0-4 17,-1-1-1,19 10 1,-16-10-34,-1 0 0,19 16 1,-30-22 6,1-1 1,0 0-1,0 1 1,0-2 0,0 1-1,0 0 1,0-1-1,1 1 1,-1-1 0,0 0-1,9 0 1,-1 1-15,-10-2 25,0 0 0,0 0-1,0 0 1,0-1 0,0 1-1,0-1 1,0 0 0,0 1-1,0-1 1,0 0 0,0 0-1,0 0 1,-1 0 0,1 0-1,2-3 1,31-27 152,-21 18-134,-5 5-52,0-1 0,0 0-1,-1 0 1,-1-1 0,0 0 0,0-1-1,7-13 1,-11 17 41,0-1-1,-1 1 0,1-1 0,-1 0 1,-1 0-1,1 1 0,-1-1 1,-1 0-1,0 0 0,0 0 0,0 0 1,-3-14-1,-1 5-31,-2 1-1,1-1 1,-2 1-1,0 0 1,-1 0 0,0 1-1,-2 0 1,0 1-1,0 0 1,-1 0 0,-1 1-1,0 1 1,-1 0-1,0 0 1,-1 1 0,0 1-1,-1 1 1,0 0-1,-23-11 1,32 18 13,0 0 0,0 1 0,0-1-1,0 1 1,0 0 0,0 0 0,0 1 0,0 0 0,0 0-1,0 0 1,0 1 0,0 0 0,0 0 0,0 0 0,0 1-1,-9 4 1,13-5-2,1 1-1,0-1 0,-1 1 0,1-1 1,0 1-1,0-1 0,0 1 0,0 0 1,1 0-1,-1-1 0,0 1 0,1 0 1,-1 0-1,1 0 0,0 0 0,-1 3 1,1 30-1,2-28 2,0 0 0,0 1 0,0-1-1,1 0 1,0 0 0,1 0 0,0 0 0,0-1 0,0 0-1,1 0 1,0 0 0,0 0 0,11 9 0,-2-3-4,0-2 1,1 0 0,0-1-1,30 14 1,-31-19-141,0 0-1,1-1 1,-1 0 0,1-1 0,-1-1-1,1 0 1,15-2 0,-29 1 118,20 0-400,-7 1-139,-1-1 1,1 0 0,0-1-1,-1-1 1,18-4 0,-28 4 99</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21.015"/>
    </inkml:context>
    <inkml:brush xml:id="br0">
      <inkml:brushProperty name="width" value="0.2" units="cm"/>
      <inkml:brushProperty name="height" value="0.2" units="cm"/>
      <inkml:brushProperty name="color" value="#FF0066"/>
    </inkml:brush>
  </inkml:definitions>
  <inkml:trace contextRef="#ctx0" brushRef="#br0">153 224 144,'-24'-54'1274,"12"19"-460,10 25-652,-5-2 276,7 12-417,0 0 1,-1 0-1,1 0 0,0-1 1,0 1-1,-1 0 0,1 0 1,0 0-1,0-1 0,0 1 1,-1 0-1,1 0 0,0 0 0,0-1 1,0 1-1,0 0 0,-1 0 1,1-1-1,0 1 0,0 0 1,0-1-1,0 1 0,0 0 0,0 0 1,0-1-1,0 1 0,0 0 1,0-1-1,0 1 0,0 0 1,0-1-1,0 1 0,0 0 0,0 0 1,0-1-1,0 1 0,1 0 1,-1-1-1,1 1 30,-20 1 35,15 0-71,1 1 0,0-1 0,0 1 0,-1 0 0,1 0 0,0 0 0,1 1 0,-1-1 0,0 1 0,1-1 1,-5 6-1,0 1-14,1 0 0,0 0-1,-8 14 1,11-12 9,0 0 0,0 0 0,1 0 0,1 0 0,0 1-1,1-1 1,0 1 0,0-1 0,1 0 0,3 13 0,0 38 56,-2-55-62,0 1 0,0-1-1,0 1 1,1-1 0,0 0 0,1 0-1,4 8 1,-8-14-2,1-1 0,0 1 0,0 0-1,0-1 1,0 1 0,-1 0 0,1-1 0,0 1-1,0-1 1,0 0 0,0 1 0,0-1 0,0 0 0,0 1-1,2-1 1,0 1 4,0 0 0,0 0 0,-1 0 1,1 0-1,0-1 1,0 1-1,0-1 0,0 1 1,0-1-1,0 0 0,0 0 1,0 0-1,0-1 0,0 1 1,0-1-1,0 1 1,4-3-1,53-23 71,-30 13-32,-26 10-23,1 1 0,-1 0-1,0-1 1,0 0 0,0 0-1,0 0 1,0-1 0,-1 1-1,1-1 1,-1 0 0,0 0-1,0 0 1,0 0 0,-1-1-1,0 1 1,0-1 0,0 1-1,0-1 1,2-9 0,0 1 72,-3 9-95,0 0 0,-1 0 0,1 1 0,-1-1 0,0 0 0,0 0 0,0 0 0,-1 1-1,1-1 1,-1 0 0,0 0 0,0 1 0,-1-1 0,1 1 0,-3-6 0,2 4 0,-1 0 0,2-1 1,-1 1-1,0-1 1,1 0-1,-1-9 0,2 10 9,-1-1-1,0 1 0,0 0 0,-1 0 0,0 0 0,0 0 0,-4-7 0,-9-29-40,15 40 31,-1-5-3,0 0 1,-1 0-1,0 0 1,0 1-1,0-1 1,0 1-1,-1 0 1,0-1-1,0 1 1,-5-5-1,3 5 20,-40-31-37,43 34 19,0 1 0,0-1 1,-1 1-1,1 0 0,0 0 0,0 0 0,-1 0 0,1 1 0,-1-1 0,1 0 1,0 1-1,-1 0 0,1-1 0,-1 1 0,1 0 0,-1 0 0,1 1 1,-1-1-1,-4 2 0,5 1-7,0 0 0,0 0 0,0 1-1,1-1 1,-1 1 0,1-1 0,0 1 0,0 0 0,0-1 0,1 1 0,-1 0 0,1 5 0,-1-4 17,1-1 1,-1 1 0,1 0-1,0 0 1,1 0 0,-1-1-1,1 1 1,0 0-1,0-1 1,0 1 0,1-1-1,2 7 1,0-1 32,-4-9-34,1 0 0,-1 1-1,1-1 1,-1 0-1,1 1 1,-1-1-1,1 0 1,0 0 0,0 1-1,0-1 1,-1 0-1,1 0 1,2 1-1,2 2 0,0 1 0,1-1 0,-1-1 0,1 1-1,0-1 1,0 0 0,0-1 0,0 1 0,11 2-1,0-2-18,1-1 0,-1 0 0,1-1 0,0-1 0,0 0 0,0-2 0,-1 0 0,1-1 0,-1-1-1,0 0 1,0-1 0,20-9 0,-4-15 21,-15 14-539,-17 15 466,-1-1 0,0 0-1,1 0 1,-1 1 0,0-1 0,0 0 0,1 1 0,-1-1 0,0 0-1,0 0 1,0 1 0,0-1 0,0 0 0,0 0 0,0 0-1,0 1 1,0-1 0,-1 0 0,1 0 0,0 1 0,0-1-1,-1-1 1,-1-7-2050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21.529"/>
    </inkml:context>
    <inkml:brush xml:id="br0">
      <inkml:brushProperty name="width" value="0.2" units="cm"/>
      <inkml:brushProperty name="height" value="0.2" units="cm"/>
      <inkml:brushProperty name="color" value="#FF0066"/>
    </inkml:brush>
  </inkml:definitions>
  <inkml:trace contextRef="#ctx0" brushRef="#br0">87 33 48,'-13'-33'5660,"7"44"-5822,5-9 175,0 0 0,0 1 0,0-1 0,1 0 0,-1 0 0,1 1 0,-1-1 0,1 0 1,0 1-1,0 3 0,0 4 31,-14 134 744,-20 180-51,25-233-476,5 114 0,4-161-297,4 27 144,-4-70-88,3 18 78,-3-23-417,0 0 1,0 0 0,1 0-1,-1 0 1,1 0 0,0 1-1,0-1 1,0 0 0,1 1-1,1-5 1,0-3-412,-1-1 1,0 0-1,0-13 0,-2 11 28</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21.952"/>
    </inkml:context>
    <inkml:brush xml:id="br0">
      <inkml:brushProperty name="width" value="0.2" units="cm"/>
      <inkml:brushProperty name="height" value="0.2" units="cm"/>
      <inkml:brushProperty name="color" value="#FF0066"/>
    </inkml:brush>
  </inkml:definitions>
  <inkml:trace contextRef="#ctx0" brushRef="#br0">40 50 348,'-1'0'49,"0"-1"-1,0 1 1,1 0-1,-1-1 1,0 1-1,0-1 1,1 1-1,-1-1 1,0 1 0,1-1-1,-1 1 1,1-1-1,-1 0 1,1 0-1,-1 1 1,1-1-1,-1 0 1,1 0 0,0 1-1,-1-1 1,1 0-1,0 0 1,-1-1-1,1 1 3,0 0-1,0 0 0,-1 0 0,1 1 0,0-1 1,-1 0-1,1 0 0,-1 0 0,1 0 1,-1 1-1,1-1 0,-1 0 0,0 0 0,1 1 1,-1-1-1,0 0 0,0 1 0,1-1 1,-1 1-1,0-1 0,0 1 0,0-1 0,0 1 1,-1-1-1,-7-15 1841,32 18-1806,38-2 0,15 1 187,-57 0-208,23 5-10,-6-2-130,-31-4 51,0 1 1,1-1-1,-1 1 0,0 0 1,0 0-1,8 3 0,-3 9 31,-5-4 32,-2 1 12,1-1-1,-2 1 0,1 0 1,-1-1-1,-1 1 1,1 18-1,-1-25-21,-1 1 0,0-1-1,0 0 1,0 1 0,-1-1-1,1 1 1,-1-1 0,0 0-1,0 1 1,0-1 0,0 0-1,0 0 1,-1 1 0,1-1 0,-1-1-1,0 1 1,0 0 0,0 0-1,0-1 1,-1 1 0,1-1-1,-1 1 1,1-1 0,-1 0 0,-3 2-1,-9 5 75,0-1 0,-27 10 0,4 1 69,35-18-96,-7 0-45,-3 1-38,10-1-6,-20-19-616,21 13 109,1 0 0,-1-1 1,1 1-1,0 0 1,1-1-1,-1 1 1,1-1-1,0-8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22.998"/>
    </inkml:context>
    <inkml:brush xml:id="br0">
      <inkml:brushProperty name="width" value="0.2" units="cm"/>
      <inkml:brushProperty name="height" value="0.2" units="cm"/>
      <inkml:brushProperty name="color" value="#FF0066"/>
    </inkml:brush>
  </inkml:definitions>
  <inkml:trace contextRef="#ctx0" brushRef="#br0">47 184 136,'-2'-4'419,"-1"0"-348,2 3 11,0 1 0,1-1 1,-1 1-1,1-1 0,0 1 0,-1-1 0,1 0 0,-1 1 0,1-1 0,0 0 0,0 1 0,-1-1 0,1 0 0,0 0 0,0 1 0,0-1 0,0 0 0,-1 1 0,2-3 0,0 3-59,1-1 0,-1 1 0,1-1 0,-1 1 0,1 0 0,0 0 0,-1 0 0,1 0 0,0 0 0,-1 0 0,1 0 0,-1 0 0,1 1 0,3 0 0,32-2-22,-34 1 2,21-4 13,-21 3-6,0-1 1,0 1 0,-1-1 0,1 0 0,0 0 0,-1 0 0,1 0 0,-1 0-1,0 0 1,1-1 0,-1 1 0,0-1 0,2-3 0,21-23 142,-24 27-109,0 0 1,0 0-1,-1 0 1,1 0-1,0 0 1,-1-1-1,0 1 1,1 0-1,-1 0 1,0 0-1,0-1 1,0 1-1,0 0 1,-1 0-1,1 0 1,-1 0 0,1-1-1,-1 1 1,0 0-1,1 0 1,-1 0-1,0 0 1,-1 0-1,1 1 1,0-1-1,0 0 1,-3-2-1,-19-10 388,20 12-332,-1-1-1,1 1 0,0 0 1,-1 0-1,0 1 0,1-1 1,-1 1-1,0 0 0,0 0 1,1 0-1,-1 0 0,-7 0 1,8 1-59,0 0 0,0 0 0,0 0 1,0 0-1,0 1 0,0 0 0,0-1 1,0 1-1,0 0 0,0 0 0,0 1 1,-3 1-1,1 2-58,-1-1 0,1 1 1,0 0-1,1 1 0,0-1 1,-5 8-1,6-7-2,0-1 1,0 1-1,1 0 1,0 1-1,0-1 0,0 0 1,1 0-1,0 1 1,-1 6-1,1 61-139,1-57 155,0-7 41,1 0 1,0 0 0,0 0 0,1-1 0,1 1-1,-1-1 1,2 0 0,6 16 0,-8-23-30,0 1-1,0 0 1,0-1 0,0 1-1,1-1 1,-1 0 0,0 0 0,1 0-1,0 0 1,0 0 0,-1-1-1,1 1 1,0-1 0,0 1-1,0-1 1,0 0 0,1 0 0,-1-1-1,3 1 1,8 1 45,-1-1 0,1-1 0,17-1-1,-5 0-21,-18-1-56,-1-1 0,1 1 1,-1-1-1,0-1 0,0 1 1,0-1-1,0 0 0,-1-1 1,1 0-1,-1 0 0,10-10 1,0-7 17,0 0 1,-2-1-1,14-27 1,14-24-117,-25 50-130,-16 22 193,-1 2 62,1 0 1,-1 0 0,1-1 0,-1 1 0,1 0 0,-1 0 0,0 0 0,1 0 1,-1 0-1,1-1 0,-1 1 0,0 0 0,1 0 0,-1-1 0,0 1 0,1 0 0,-1-1 1,0 1-1,0 0 0,1-1 0,-1 1 0,0 0 0,0-1 0,0 1 0,1-1 0,-1 1 0,0 0 1,0-1-1,0 1 0,0-1 0,0 1 0,0-1 0,3-5 229,7 11-84,3 9-173,-1 0 0,0 1 0,-1 0 0,0 1 0,-1 0 0,7 19 0,-1-7-185,-12-21 168,2 10 14,-6-16 141,1 2 2,3 8 497,-4-27 707,0-18-993,5 18-237,0 0 0,1 1 0,14-29 0,-8 21-119,-7 13 3,0 1-1,0 0 0,1 0 1,0 0-1,1 1 1,13-12-1,-9 9-1,-10 11 24,0-1-1,0 0 1,0 0-1,0 1 1,-1-1-1,1 1 1,0-1-1,0 1 1,0-1-1,0 1 1,0-1-1,0 1 1,1 0-1,-1 0 1,0 0-1,0-1 1,0 1-1,0 0 1,0 0-1,0 0 1,0 1-1,0-1 1,0 0-1,0 0 1,0 1-1,1-1 1,-1 0-1,0 1 1,0-1-1,-1 1 1,1-1-1,1 2 1,3 1-24,-1 1-1,0 0 1,0 0 0,0 1 0,3 5 0,1 0 8,-4-6 39,-1 1 0,-1 0-1,1 0 1,-1 0-1,1 0 1,-1 1-1,-1-1 1,2 8 0,5 12 45,18 28-61,-24-48-15,1 0 1,-1 0-1,1 0 1,-1 0-1,-1 0 0,1 1 1,-1-1-1,0 0 0,0 1 1,0 10-1,-1-14 201,4 5-254,-4-6 46,-1-1-1,1 0 0,0 1 1,0-1-1,0 1 0,0-1 1,0 0-1,0 1 0,0-1 1,1 1-1,-1-1 0,0 0 1,0 1-1,0-1 0,0 0 1,0 1-1,1-1 0,-1 0 1,0 1-1,0-1 0,0 0 1,1 1-1,-1-1 1,0 0-1,1 0 0,-1 1 1,0-1-1,0 0 0,1 0 1,-1 0-1,0 1 0,1-1 1,-1 0-1,1 0 0,-1 0 1,0 0-1,1 0 0,-1 0 1,0 0-1,1 0 0,-1 0 1,1 0-1,-1 0 0,0 0 1,1 0-1,-1 0 0,1 0 1,87-34-5165,-80 30 4282,11-3-87</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24.422"/>
    </inkml:context>
    <inkml:brush xml:id="br0">
      <inkml:brushProperty name="width" value="0.2" units="cm"/>
      <inkml:brushProperty name="height" value="0.2" units="cm"/>
      <inkml:brushProperty name="color" value="#FF0066"/>
    </inkml:brush>
  </inkml:definitions>
  <inkml:trace contextRef="#ctx0" brushRef="#br0">311 203 240,'-4'-25'733,"-1"-29"242,1 32-514,4 18-368,-2 2-11,-55-63 732,54 62-733,-1 0 0,0 0 0,0 0 1,0 1-1,0-1 0,-1 1 0,1 0 1,0 1-1,-1-1 0,-8-1 0,7 1 7,2 1-71,-1 1 0,1 0 1,0 0-1,0 0 0,0 0 0,0 0 1,-1 1-1,1 0 0,0 0 0,0 0 0,0 0 1,0 1-1,0 0 0,1 0 0,-5 2 0,-21 8-44,25-11 36,-1 1 1,1 0-1,-1 0 0,1 1 1,0-1-1,0 1 0,0 0 0,0 0 1,0 0-1,1 0 0,-1 1 1,1 0-1,0 0 0,0-1 0,0 2 1,1-1-1,-1 0 0,1 0 1,0 1-1,0 0 0,1-1 0,-1 1 1,1 0-1,0-1 0,0 1 1,0 9-1,0 0 7,1 0 1,0 0-1,1 0 0,0 1 1,1-1-1,1 0 0,0 0 1,7 16-1,16 45-381,-25-72 356,1 0 0,0 0 0,0 0 0,0-1 0,0 1-1,0-1 1,1 1 0,-1-1 0,1 0 0,0 0 0,-1 0 0,1 0-1,0-1 1,0 1 0,0-1 0,0 1 0,1-1 0,-1 0-1,0 0 1,0-1 0,1 1 0,-1-1 0,0 0 0,1 0-1,-1 0 1,0 0 0,1 0 0,-1-1 0,0 1 0,1-1 0,-1 0-1,0 0 1,0 0 0,0 0 0,0-1 0,0 1 0,4-4-1,10-10 10,-1-1 0,-1-1 0,24-33-1,-32 40 7,-1 0 0,0-1-1,-1 0 1,0 0-1,-1 0 1,0-1 0,-1 1-1,0-1 1,1-14 0,1-6 123,-3 25-44,-1 0 0,1 1 0,-2-1-1,1 0 1,-1 0 0,0 0-1,-2-13 1,1 11 734,6 17-711,9 25-213,-8-10 57,1-1 1,1 0 0,1 0 0,1-1 0,14 23 0,-23-42 69,2 2 12,-1 1-1,1-1 1,0 0 0,0 0 0,0-1-1,1 1 1,-1-1 0,1 1 0,0-1-1,5 3 1,-8-6 23,-1 1-47,0 0-1,0 0 1,1 0 0,-1 0 0,1 0-1,-1 0 1,1 0 0,-1 0-1,1 0 1,0 0 0,-1-1 0,1 1-1,0 0 1,0 0 0,0-1 0,0 1-1,-1 0 1,1-1 0,0 1 0,0-1-1,0 1 1,0-1 0,0 0-1,0 1 1,0-1 0,0 0 0,1 0-1,-1 0 1,0 0 0,0 0 0,0 0-1,0 0 1,0 0 0,0 0-1,0 0 1,2-1 0,1-4-6,1 1 1,-1-1-1,1 1 0,0 0 1,0 0-1,0 1 0,7-4 1,25-19 91,-22 10-43,0 0 1,-1-1 0,14-23 0,-4 6-55,-17 26-8,-3 1-11,0 1 0,0 0 0,1 0-1,0 0 1,1 1 0,-1 0 0,1 0-1,0 0 1,0 1 0,0-1 0,11-4-1,-14 8-77,15 2-28,-17 0 137,0 1 0,1 0 0,-1 0 0,0 0 0,0 0 0,-1 0-1,1 0 1,0 0 0,-1 0 0,2 4 0,-2-6-8,3 19 32,0-1 1,-1 1-1,-1 0 1,0 0-1,-4 27 1,1 7 36,-2-24-54,4-28-38,0 2-36,2 6 823,2-11-267,9-21-71,11-39-247,-17 47-180,1 0 0,0 0 0,1 1 0,0 0 0,1 1-1,18-19 1,-13 16-51,-2-1-1,18-28 1,-31 44 46,0 1 0,1-1 0,-1 0 0,0 1 0,1-1 0,-1 0 0,0 1 0,1-1 0,-1 0 0,1 1 0,-1-1 0,0 1 1,1-1-1,0 1 0,-1-1 0,1 1 0,-1-1 0,1 1 0,0 0 0,-1-1 0,1 1 0,0 0 0,-1 0 0,1-1 0,0 1 0,-1 0 0,1 0 0,0 0 0,-1 0 0,1 0 0,0 0 0,0 0 0,-1 0 0,1 0 0,0 0 0,0 0 0,-1 0 0,1 1 0,0-1 0,-1 0 0,1 0 0,0 1 0,-1-1 1,1 1-1,-1-1 0,1 0 0,0 1 0,-1-1 0,1 1 0,-1-1 0,1 1 0,-1 0 0,1 0 0,2 2 5,-1 1 1,1 0-1,-1 0 0,0 0 1,0 0-1,0 0 0,1 5 1,7 22-11,-6-22 14,-1-1 0,-1 0 0,1 1 1,-1 0-1,-1 0 0,1-1 0,-2 1 1,1 10-1,-2 1 22,2-16-24,1 26-1147,-3-13-298,0-7-698,1-10 2033,0 1 1,1 0-1,-1-1 0,0 1 1,1 0-1,-1-1 0,0 1 1,1 0-1,-1-1 1,1 1-1,-1-1 0,1 1 1,-1-1-1,1 1 1,-1-1-1,1 1 0,-1-1 1,1 0-1,0 1 0,-1-1 1,1 0-1,0 1 1,-1-1-1,1 0 0,0 0 1,0 1-1,12-1-576</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25.152"/>
    </inkml:context>
    <inkml:brush xml:id="br0">
      <inkml:brushProperty name="width" value="0.2" units="cm"/>
      <inkml:brushProperty name="height" value="0.2" units="cm"/>
      <inkml:brushProperty name="color" value="#FF0066"/>
    </inkml:brush>
  </inkml:definitions>
  <inkml:trace contextRef="#ctx0" brushRef="#br0">309 398 280,'5'-31'924,"-4"28"-727,0 0 1,0-1-1,0 1 0,-1-1 0,1 1 1,-1-1-1,0 0 0,0 1 1,-1-7-1,-1 6-55,0 1-1,0 0 1,-1 0-1,1 0 1,-1 0 0,0 0-1,0 0 1,0 0-1,0 1 1,0 0 0,-6-4-1,-1 0 149,6 3-219,0 0-1,0 0 1,0 1 0,-1 0-1,0 0 1,1 0 0,-1 0-1,0 1 1,0-1 0,0 1 0,0 1-1,0-1 1,0 1 0,0-1-1,0 1 1,0 1 0,0-1 0,0 1-1,0 0 1,-5 2 0,-1-1-105,1 2 0,-1-1 1,1 2-1,-1-1 1,1 1-1,1 1 1,-15 10-1,22-14 31,-1 1-1,0-1 1,1 1 0,0 0-1,0 0 1,0-1 0,0 2-1,-2 4 1,-6 8-13,5-8 17,0 0 0,1-1-1,0 1 1,1 1 0,-1-1 0,2 1 0,-1-1-1,1 1 1,0 0 0,1-1 0,0 1 0,1 0-1,0 0 1,0 0 0,0 0 0,1 0 0,1 0-1,4 16 1,-4-22 4,0 1 0,0 0 0,1-1-1,-1 1 1,1-1 0,0 0 0,0 0 0,0 0-1,0 0 1,1 0 0,-1-1 0,1 0-1,-1 0 1,1 1 0,0-2 0,0 1 0,0 0-1,0-1 1,0 0 0,0 0 0,8 1 0,-6-1 2,0 0 0,1-1 0,-1 0 0,0 1 0,0-2 0,0 1 0,0-1 0,0 0 0,1 0 0,-2-1 0,1 0 0,0 0 0,0 0 0,5-4 0,-2-1-14,0 0 1,0-1-1,-1 0 1,0-1-1,0 1 1,-1-2-1,0 1 1,-1-1-1,0 0 1,8-19-1,1-8-44,17-68-1,-23 70 42,21-95 286,2-13 688,-31 135-495,-4 9-207,-14 19-159,12-12-124,-1 1-1,1 0 1,0 0 0,-5 17 0,4 1 119,1 1-1,1-1 1,0 31 0,3-18 59,0-22-168,1 1 0,1 0 0,1 0 0,5 25 0,-2-19 17,0-1-66,1 0 0,12 29 0,-15-46 83,0 0 0,0 0 0,1 0 1,0-1-1,0 1 0,8 8 0,-9-12-20,1 0 1,0-1-1,0 1 1,0-1-1,0 0 0,0 0 1,0 0-1,1 0 1,-1-1-1,1 0 0,-1 0 1,7 1-1,-2-1-22,1 0 1,-1-1-1,1 0 0,0 0 0,-1-1 0,1-1 1,-1 1-1,0-2 0,0 1 0,16-7 0,-23 8 4,0 0 0,0 0 0,0 0 0,0-1 0,-1 1 0,1 0 0,0-1 0,-1 1 0,1-1 0,-1 0 0,0 1 0,0-1 0,1 0 0,-1 0 0,0 0 0,0-2 0,1 2-23,-1-1 1,0 1-1,0 0 0,1 0 0,-1 0 1,1 0-1,0 0 0,0 0 0,2-2 1,-1 1-239,-1 1 0,0-1 1,0 0-1,0 0 0,-1 1 0,1-1 1,-1 0-1,1 0 0,-1-1 0,0 1 1,0 0-1,0 0 0,-1 0 1,1-1-1,-1 1 0,0 0 0,0-4 1,1 5 87,-1 0 1,1 0 0,0 0 0,0 0 0,0 0 0,0 1 0,0-1 0,0 0-1,1 1 1,-1-1 0,3-2 0,11-7-555</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4:05.217"/>
    </inkml:context>
    <inkml:brush xml:id="br0">
      <inkml:brushProperty name="width" value="0.2" units="cm"/>
      <inkml:brushProperty name="height" value="0.2" units="cm"/>
    </inkml:brush>
  </inkml:definitions>
  <inkml:trace contextRef="#ctx0" brushRef="#br0">341 5 48,'-4'3'2347,"-3"-7"-1809,-32 1 219,31 3-718,0 1-1,0 1 1,0-1-1,1 1 1,-1 1-1,1-1 1,0 1-1,-1 1 1,1-1-1,1 1 1,-1 0-1,1 1 1,-1-1-1,1 2 1,-6 5-1,-5 2 55,14-11-84,0 1-1,1-1 0,-1 0 1,0 1-1,1-1 0,-1 1 1,1 0-1,0-1 0,0 1 1,0 1-1,0-1 0,0 0 1,1 0-1,-1 1 0,1-1 1,0 0-1,0 1 0,-1 7 1,-1 0 17,-2 0 0,1 0-1,-1 0 1,-1-1 0,0 0 0,-10 13 0,12-17-16,2-2 2,0 0-1,0 0 1,0 1-1,1-1 1,0 0-1,-2 8 0,-9 25 206,7-28-154,-1 0 0,2 1 0,0 0-1,0 0 1,0 0 0,1 0 0,1 0-1,0 1 1,0-1 0,1 1-1,1 12 1,-2 33 249,0-24 60,5 49 1,0-63-318,1 0-1,1 0 1,9 21 0,-4-11-119,-9-22 78,1 0 0,1-1 0,-1 1 0,1-1-1,-1 1 1,1-1 0,1 0 0,-1 0 0,6 5-1,10 21 490,-11-23-518,-1-1 0,2 0 0,-1-1 0,1 1 0,16 7 0,22 18 420,-41-28-343,0 0 0,1 0 0,-1-1-1,1 0 1,-1 0 0,1 0 0,13 3-1,2 1-47,-3-2 30,1-1 1,0-1-1,1-1 0,-1-1 1,29-1-1,-37 0 82,-6 0-117,1 0 0,-1-1-1,1 0 1,-1 0 0,1-1-1,-1 0 1,0 0-1,0 0 1,0-1 0,0 1-1,8-6 1,31-44-271,-11 12 142,-15 10-20,-14 24 102,-1 0 1,0-1-1,0 1 1,-1 0-1,0-1 0,0 0 1,0 0-1,2-12 1,17-92 435,-21 100-378,0 0 1,-1 0 0,-1-19 0,-1-8-320,1 26 311,0 0 0,-1 0 0,0 0 0,-1 0 0,-8-22 0,-30-58 192,34 77-356,2 5 170,1 0 0,-2 0 0,1 0 1,-1 1-1,-1 0 0,1 0 0,-1 1 0,-1 0 0,0 0 1,-14-11-1,15 14-90,1 0 1,-1 0 0,1-1-1,-9-11 1,10 11 86,0 1 0,0 0-1,0 0 1,-9-7 0,9 9-26,1 0 1,-1-1-1,1 1 0,0-1 0,-5-5 0,7 6 3,-1 1-1,1 0 1,-1 0-1,1 0 1,-1 1-1,0-1 1,0 1-1,1-1 1,-1 1-1,0 0 1,-4-1-1,-36-8 41,33 8-118,-8-6-3,14 5 85,1 2 31,-19-7-480,20 8 422,0 0 0,1 0 0,-1 1 0,0-1 0,0 1 0,0-1 0,0 1 0,0 0 0,0-1 0,1 1 0,-1 0 0,0 0 0,1 0 0,-1 0 0,0 1 0,1-1 0,0 0 0,-1 1 0,1-1 0,0 1 0,0-1 0,-2 4 0,-16 16-329,12-15 149,-21 18-36,26-23 47,1 0 1,-1 0-1,1 0 0,-1-1 0,0 1 1,1 0-1,-1-1 0,0 1 0,0-1 1,1 1-1,-1-1 0,0 0 0,0 0 1,0 0-1,0 0 0,1 0 0,-4-1 1,1-3-422,-3-12-170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25.786"/>
    </inkml:context>
    <inkml:brush xml:id="br0">
      <inkml:brushProperty name="width" value="0.2" units="cm"/>
      <inkml:brushProperty name="height" value="0.2" units="cm"/>
      <inkml:brushProperty name="color" value="#FF0066"/>
    </inkml:brush>
  </inkml:definitions>
  <inkml:trace contextRef="#ctx0" brushRef="#br0">82 44 168,'-4'-22'686,"-4"0"3839,7 40-4033,-1 0-139,-1-1 0,-1 1 0,-9 26 1,-3 11-7,6-4-111,1-1 1,3 2-1,0 61 1,6-110-208,0 0-1,0 1 1,1-1 0,-1 0 0,1 0 0,-1 0-1,1 1 1,0-1 0,0 0 0,1 0 0,-1 0-1,0 0 1,1-1 0,0 1 0,0 0 0,0-1-1,0 1 1,0-1 0,0 0 0,1 1 0,-1-1-1,1 0 1,-1 0 0,1-1 0,0 1 0,0-1-1,0 1 1,0-1 0,0 0 0,5 1 0,4 1-89,0-1 0,0-1 0,0 0 0,0 0 1,0-2-1,20-2 0,-26 3-269,0-1-1,0 0 1,0-1 0,0 0 0,0 0 0,-1 0 0,1 0-1,-1-1 1,1 0 0,6-5 0,-9 6 106,-1 0 1,1-1-1,-1 1 0,0 0 1,1-1-1,-1 0 1,-1 1-1,1-1 0,0 0 1,-1 0-1,1 0 0,-1 0 1,0-1-1,0 1 1,0 0-1,0 0 0,-1-1 1,1 1-1,-1-5 0,0-8-678</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26.505"/>
    </inkml:context>
    <inkml:brush xml:id="br0">
      <inkml:brushProperty name="width" value="0.2" units="cm"/>
      <inkml:brushProperty name="height" value="0.2" units="cm"/>
      <inkml:brushProperty name="color" value="#FF0066"/>
    </inkml:brush>
  </inkml:definitions>
  <inkml:trace contextRef="#ctx0" brushRef="#br0">21 190 76,'-20'-1'400,"23"-2"173,4 3-511,0-1 1,-1 1-1,1 0 0,12 2 1,29 4-56,0-2-1,0-2 1,80-8 0,-66-6-11,-37 6 41,24-14 1171,-48 19-1117,0 0 0,1 0 0,-1-1 0,15-5 3339,-28 24-3331,6 6 89,1 1 0,-4 33 1,8-50-156,1 1 0,0-1 0,0 1 0,1 0-1,-1-1 1,2 1 0,-1-1 0,1 1 0,0-1 0,1 0 0,3 8 0,-4-10-21,1-1 0,0 0-1,1 0 1,-1 0 0,1 0 0,-1-1 0,1 1-1,0-1 1,1 0 0,-1 0 0,0-1-1,1 1 1,8 2 0,-7-2-9,1 1 1,-1-1-1,0 1 1,9 8-1,-8-11 21,18 0 10,33 1 119,-54-2-157,0-1 0,1 1 1,-1-1-1,0 0 0,0 0 0,1 0 0,-1 0 0,0-1 0,0 0 0,5-3 0,13-7-86,10-8-151,-27 16 244,0 0-1,-1 0 1,0-1-1,0 1 1,0-1-1,0 0 1,-1 0-1,0-1 0,0 1 1,0 0-1,-1-1 1,1 0-1,-2 0 1,1 1-1,1-8 1,-3 3 13,1-1 0,-2 1 0,0-1 0,0 1 1,-1-1-1,0 1 0,-6-17 0,0 4-32,-1 0 1,-17-30-1,19 43 10,0-1 0,0 1 0,-1 0 0,-1 1-1,-16-15 1,22 20 5,-1 1-1,1 0 1,-1 0 0,0 0-1,-1 1 1,1-1-1,0 1 1,-1 0-1,1 0 1,-1 1 0,1-1-1,-1 1 1,0 0-1,0 0 1,1 1 0,-1-1-1,-7 1 1,7 1-15,1-1 1,-1 1 0,1 0-1,-1 1 1,1-1-1,0 1 1,0 0 0,-1 0-1,1 0 1,0 1-1,1-1 1,-1 1 0,0 0-1,1 0 1,-1 0 0,1 0-1,0 1 1,0-1-1,1 1 1,-1 0 0,1 0-1,-1 0 1,1 0-1,1 0 1,-3 8 0,3-10 6,0-1 0,1 1 1,-1 0-1,1 0 0,0 0 1,-1 0-1,1 0 0,0 0 0,0 0 1,1 0-1,-1 0 0,0 0 1,0 0-1,1 0 0,0 0 1,-1 0-1,1 0 0,0-1 1,0 1-1,0 0 0,0 0 1,0-1-1,0 1 0,0-1 0,0 1 1,1-1-1,-1 1 0,1-1 1,-1 0-1,1 0 0,0 1 1,-1-1-1,4 1 0,3 3-198,1 0-1,0 0 0,0-1 0,0 0 1,1 0-1,0-1 0,-1 0 0,1-1 1,20 2-1,-6-1-1139,1-2 0,47-2 0,-54-2 660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27.440"/>
    </inkml:context>
    <inkml:brush xml:id="br0">
      <inkml:brushProperty name="width" value="0.2" units="cm"/>
      <inkml:brushProperty name="height" value="0.2" units="cm"/>
      <inkml:brushProperty name="color" value="#FF0066"/>
    </inkml:brush>
  </inkml:definitions>
  <inkml:trace contextRef="#ctx0" brushRef="#br0">272 470 44,'-21'3'1665,"27"-27"-481,-5 22-1143,0 0-1,-1 1 0,1-1 1,0 0-1,-1 1 0,1-1 1,-1 0-1,1 0 0,-1 0 1,0 0-1,0 1 0,0-1 1,0 0-1,0 0 0,0 0 1,0 0-1,-1 1 0,1-1 1,-1 0-1,1 0 0,-1 0 1,0 1-1,1-1 0,-1 0 1,0 1-1,0-1 0,0 1 1,-2-2-1,2 2 73,-1-2 40,-1 0-66,0 0 1,0-1-1,0 1 0,0 1 0,0-1 1,0 0-1,-1 1 0,1 0 0,-1 0 1,0 0-1,1 0 0,-1 0 0,0 1 1,0 0-1,-5-1 0,5 1-67,-1 1-1,0 0 1,1 1-1,-1-1 1,1 1-1,-1 0 1,1 0 0,-1 1-1,1-1 1,0 1-1,-1 0 1,1 0-1,0 0 1,0 0-1,-6 6 1,3-3-2,-6 4 68,0 1 0,-21 20 0,30-26-75,1 1 0,-1 0 0,1-1 0,0 1 0,0 0 0,0 0 0,1 1 0,-1-1 0,1 1 0,1-1 0,-3 10 0,1 1-37,0-1-24,1 0 0,0-1 0,1 26 0,2-34 61,-1-1 0,1 0 1,0 0-1,0 0 0,1 0 0,0 0 0,0 0 1,0 0-1,0 0 0,1-1 0,-1 1 0,1-1 1,1 0-1,5 7 0,-2-5-41,-1 0-1,1 0 1,0-1 0,1 0-1,-1 0 1,1-1 0,0 0-1,0-1 1,0 1 0,1-2-1,-1 1 1,1-1 0,-1 0-1,1-1 1,0 0 0,0 0-1,17-2 1,14-1-18,-30 2 130,0-1-1,0 0 0,18-4 1,-11 0-99,1-1 0,-1-1 0,-1 0 0,1-1 0,-2-1 0,1 0 0,-1-2 0,0 1 1,-1-2-1,-1 0 0,1-1 0,14-18 0,-17 12 65,0 0-1,-1-1 1,11-30-1,-5 11 31,-5 14-35,9-16 87,-2-1 1,-2-1-1,-2 0 0,16-81 1,-30 110-208,0 0 0,-6-28 1,5 31 51,0 9 36,0-1 1,0 1-1,0-1 1,-1 1-1,1 0 1,-1 0-1,1 0 1,-1 0-1,0 0 1,0 0-1,0 0 1,0 0-1,0 1 1,0-1-1,0 1 1,-1-1-1,1 1 1,0 0-1,-1 0 1,1 0-1,-1 0 1,1 0-1,-6 0 1,2 0 59,0-1 1,0 1-1,-1 0 1,1 1-1,0-1 1,0 1-1,-1 1 1,-11 1-1,15-1-73,0 1-1,1 0 0,-1-1 1,1 1-1,-1 0 0,1 0 1,0 1-1,-1-1 1,1 0-1,0 1 0,1-1 1,-1 1-1,0 0 0,1-1 1,-1 1-1,1 0 0,0 0 1,0 0-1,0 0 0,0 4 1,-2 7-8,0 0-1,-1 24 1,4-7-126,6 54 1,0 8-46,-3-75 196,0 1 0,1 0 1,1-1-1,1 1 1,15 33-1,-5-12 2,-4-13-43,1-1 0,24 36 0,-27-34 122,-2-5-51,-7-23-161,-2 1 56,1-1 1,-1 1 0,1-1 0,0 1-1,-1-1 1,1 1 0,-1-1 0,1 1-1,0 0 1,0-1 0,-1 1 0,1 0-1,0-1 1,0 1 0,0 0-1,0-1 1,-1 1 0,1 0 0,0-1-1,0 1 1,0 0 0,1-1 0,-1 2-1,21-2-4226</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28.373"/>
    </inkml:context>
    <inkml:brush xml:id="br0">
      <inkml:brushProperty name="width" value="0.2" units="cm"/>
      <inkml:brushProperty name="height" value="0.2" units="cm"/>
      <inkml:brushProperty name="color" value="#FF0066"/>
    </inkml:brush>
  </inkml:definitions>
  <inkml:trace contextRef="#ctx0" brushRef="#br0">101 210 232,'0'0'1119,"1"-3"-688,3-11 50,-1-1 2626,-3 14-3089,0 1 0,0 0-1,1 0 1,-1 0 0,0 0 0,0 0 0,0 0 0,0 0 0,0-1-1,0 1 1,0 0 0,0 0 0,0 0 0,0 0 0,0 0-1,0 0 1,0-1 0,0 1 0,0 0 0,0 0 0,0 0 0,0 0-1,0 0 1,0 0 0,0 0 0,0-1 0,-1 1 0,1 0 0,0 0-1,0 0 1,0 0 0,0 0 0,0 0 0,0 0 0,0 0-1,0 0 1,0 0 0,0-1 0,-1 1 0,1 0 0,0 0 0,0 0-1,0 0 1,0 0 0,0 0 0,0 0 0,0 0 0,-1 0 0,1 0-1,0 0 1,0 0 0,0 0 0,0 0 0,0 0 0,0 0-1,-1 0 1,1 0 0,0 0 0,0 0 0,0 0 0,0 0 0,-4 3-3,1 0 1,0 0-1,0 0 1,0 0-1,0 0 1,0 0-1,0 1 1,1 0-1,0-1 1,0 1-1,0 0 1,-2 6-1,-18 27 265,16-29-204,1 1 1,-1-1-1,2 1 0,-1 0 0,1 0 1,0 0-1,1 1 0,-4 16 0,6-23-69,1 1-1,-1 0 0,1-1 0,-1 1 0,1 0 0,0-1 0,0 1 0,1 0 0,-1-1 0,1 1 0,0-1 0,0 1 1,0-1-1,0 1 0,1-1 0,-1 0 0,1 1 0,0-1 0,0 0 0,0 0 0,0 0 0,0-1 0,1 1 0,0 0 0,-1-1 1,1 0-1,4 3 0,-3-3-14,0 1 1,1-2 0,-1 1-1,1 0 1,0-1-1,-1 0 1,1 0-1,0 0 1,0-1 0,0 1-1,0-1 1,0-1-1,7 0 1,4-2-19,0 0 0,25-10 0,-16 5 45,-20 6-13,-1 0 0,1 0 0,0-1 0,-1 1 0,1-1 0,-1 0 0,0 0 0,0 0 0,0-1 0,0 0 0,0 0 0,-1 0 0,0 0 0,0 0 0,0 0 0,0-1 0,-1 0 0,0 1 0,0-1 0,0 0 0,0 0 0,-1 0 0,0 0 0,0 0 0,0-6 0,1-3-16,-1-1 0,-1 1-1,0 0 1,-1 0 0,-1 0 0,0 0 0,-1 1 0,-5-17 0,2 15 47,0 1 1,-2 1-1,1-1 1,-2 1-1,0 1 1,0 0-1,-18-18 1,-5 8-104,23 16 21,6 4-30,-26 6-46,22-3 107,0 3-5,1-1-1,-1 1 1,1 1 0,0 0 0,0-1-1,-9 11 1,0-1-1,14-12 15,-1 1 0,1-1 0,-1 1 0,1-1 0,0 1 0,0 0-1,0 0 1,0-1 0,0 1 0,0 0 0,1 0 0,0 0 0,-1 0-1,1 0 1,1 4 0,-1-1-21,0 1-1,1-1 1,0 0 0,0 0-1,0 0 1,4 10 0,-3-12 12,-1-1 0,1 0 1,0-1-1,-1 1 0,2 0 0,-1 0 1,0-1-1,0 1 0,1-1 1,-1 0-1,1 0 0,0 0 1,0 0-1,0 0 0,0-1 1,0 1-1,0-1 0,0 0 0,0 0 1,0 0-1,5 1 0,4-1-14,1 0-1,-1 0 0,0-2 0,18-1 1,-20 1 7,5-2 34,0 0-1,0 0 1,0-2 0,-1 0-1,1 0 1,-1-2-1,0 1 1,-1-2 0,0 0-1,0-1 1,0 0-1,-1 0 1,-1-2 0,0 1-1,0-2 1,-1 1-1,9-15 1,-16 22 2,-1-1 0,1 0 1,-1 1-1,-1-1 0,1 0 0,-1 0 0,0 0 0,0 0 1,0-1-1,-1 1 0,0 0 0,0 0 0,0 0 0,-1-7 1,0 2 701,0 11-717,1-1 0,-1 0 0,0 0 0,1 1-1,-1-1 1,0 0 0,1 0 0,-1 1 0,1-1 0,-1 1-1,1-1 1,-1 1 0,0-1 0,1 1 0,0-1-1,-1 1 1,1-1 0,-1 1 0,1-1 0,0 1 0,-1 0-1,1-1 1,0 1 0,0 0 0,0-1 0,-1 1-1,1 0 1,0-1 0,0 2 0,-3 27-5,1-13-4,1-12-16,1 0-1,0 1 1,-1-1 0,2 1-1,-1-1 1,0 0 0,1 1-1,0-1 1,0 0 0,0 0-1,1 0 1,2 6 0,5 27-249,9-12 254,6 6 207,-5-8-188,32 34 0,-49-56 13,-1 0 0,0 1 0,0-1 0,0 1 0,-1-1 0,1 1 0,0-1 0,0 1 0,-1-1 0,1 1-1,-1 0 1,1-1 0,-1 1 0,0 0 0,0 0 0,0-1 0,0 1 0,0 0 0,0 0 0,0-1 0,-1 1 0,1 0 0,0-1 0,-1 1 0,0 0 0,1-1 0,-1 1 0,0-1 0,0 1 0,0-1-1,0 1 1,0-1 0,0 0 0,-2 3 0,-1 0 23,1 0 1,-1 1-1,-1-1 0,1-1 0,0 1 0,-1 0 1,0-1-1,0 0 0,-9 4 0,-5 3-7,17-8-33,0 0 1,0-1-1,-1 0 1,1 0-1,0 0 1,-1 0-1,1 0 1,-1 0-1,1 0 0,-1-1 1,1 1-1,-4-1 1,-7 6 512,7-4-1646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29.027"/>
    </inkml:context>
    <inkml:brush xml:id="br0">
      <inkml:brushProperty name="width" value="0.2" units="cm"/>
      <inkml:brushProperty name="height" value="0.2" units="cm"/>
      <inkml:brushProperty name="color" value="#FF0066"/>
    </inkml:brush>
  </inkml:definitions>
  <inkml:trace contextRef="#ctx0" brushRef="#br0">35 252 80,'0'0'1214,"-5"0"-455,-8-3-240,13 3-510,6 1 55,1 1 0,-1-1-1,1 1 1,-1 0-1,7 3 1,-4-3-65,0 0 0,-1-1 0,1 0 0,17 0 0,-25-1 2,3 0 24,0-1 1,0 1-1,0-1 1,0 0-1,0 0 0,0-1 1,0 1-1,0-1 1,-1 0-1,1 0 1,-1 0-1,1 0 0,5-5 1,-1-1 117,0 1 1,0-1-1,9-15 1,-14 19 3,-1-1 0,0 1 1,0-1-1,-1 0 0,1 0 0,-1 0 1,0 0-1,0 0 0,-1 0 0,0 0 1,0 0-1,0 0 0,0-1 0,-1 1 1,0 0-1,0 0 0,-3-8 0,1-2 20,1 10-83,0-1-1,-1 0 1,0 1-1,0 0 1,0 0-1,-1 0 1,0 0-1,0 0 1,0 1 0,-1-1-1,1 1 1,-1 0-1,0 1 1,0-1-1,0 1 1,-1 0 0,-5-3-1,9 6-79,0-1 0,0 1-1,1-1 1,-1 1 0,0-1-1,0 1 1,0 0 0,0 0-1,0 0 1,0 0 0,1 0 0,-1 0-1,0 1 1,0-1 0,0 1-1,0-1 1,1 1 0,-1 0 0,0 0-1,0-1 1,1 1 0,-1 0-1,1 0 1,-1 1 0,1-1 0,-1 0-1,-1 3 1,-4 4 25,0 1 1,0-1 0,-9 19-1,2-5-10,7-11 6,1 1-1,0 0 0,0 0 0,1 0 1,1 0-1,0 1 0,1 0 0,0-1 1,1 1-1,1 0 0,0 1 0,0-1 1,3 19-1,1-19 10,1 0-1,1 0 1,10 18 0,-14-27-25,1-1-14,0 0 1,1-1-1,-1 1 1,0 0-1,1-1 1,0 1-1,-1-1 1,1 0-1,0 0 1,0 0-1,7 2 1,34 13-129,-25-15 109,0-1 0,-1 0-1,1-1 1,0-1 0,0-1 0,0-1 0,-1 0-1,22-8 1,-26 6 57,1-2 0,-1 0-1,0 0 1,0-2 0,-1 1 0,-1-2-1,23-20 1,47-32-1519,-63 39-592,-18 23 1923,0-1-1,-1 0 0,0 0 0,1 0 0,-1 0 0,0 0 0,1 0 0,-1 0 0,0 0 0,0 0 0,0 0 1,0 0-1,0 0 0,0 0 0,0 0 0,0 0 0,0 0 0,0 0 0,-1 0 0,1 0 0,0 0 1,-1 0-1,1 0 0,-2-1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33.126"/>
    </inkml:context>
    <inkml:brush xml:id="br0">
      <inkml:brushProperty name="width" value="0.2" units="cm"/>
      <inkml:brushProperty name="height" value="0.2" units="cm"/>
      <inkml:brushProperty name="color" value="#FF0066"/>
    </inkml:brush>
  </inkml:definitions>
  <inkml:trace contextRef="#ctx0" brushRef="#br0">100 0 208,'0'0'1141,"-6"0"-807,0 0 138,-6 0-133,0 0 0,-1 1 0,-13 3 0,1-2 1619,34-4-1602,18 0-392,0 1 0,0 1-1,45 7 1,-21 0 131,-20-2-72,53 2 0,114 0-58,-46-1 23,-84-1 2,88-7 1,1-3 360,-149 7 125,2-1-2634,-17-10 391,6 9 1685,1 0 0,-1-1 0,1 1 0,-1 0 0,1-1 1,-1 1-1,1-1 0,-1 1 0,1-1 0,-1 1 0,1-1 0,0 1 0,-1-1 0,1 1 0,0-1 0,-1 1 0,1-1 0,0 0 1,0 1-1,0-1 0,0 0 0,-1 0 0,1 0 27,-1-7-511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36.477"/>
    </inkml:context>
    <inkml:brush xml:id="br0">
      <inkml:brushProperty name="width" value="0.2" units="cm"/>
      <inkml:brushProperty name="height" value="0.2" units="cm"/>
      <inkml:brushProperty name="color" value="#FF0066"/>
    </inkml:brush>
  </inkml:definitions>
  <inkml:trace contextRef="#ctx0" brushRef="#br0">8 1 208,'0'0'5605,"-5"24"-5349,4-19-186,0 0-1,1 0 1,-1 0-1,1 0 1,0 0-1,1 0 1,-1 0-1,1 0 1,0 0-1,0 0 1,0 0-1,1-1 1,0 1-1,0 0 1,2 4-1,1 5 196,-3-5 64,0-5-292,1 0 0,0 0 0,0 0 0,1-1 0,-1 1 0,0-1 0,1 0 1,0 0-1,0 0 0,0 0 0,0-1 0,1 1 0,7 2 0,35 7 180,-45-12-118,17 16 288,-6-10-325,-7-4-26,-1 0 0,0 1 0,0-1-1,1 1 1,4 4 0,3 1 108,-12-8-128,1 1 1,-1-1 0,0 1 0,0-1 0,0 1-1,0 0 1,0-1 0,0 1 0,0 0 0,0 0-1,0-1 1,-1 1 0,1 0 0,1 2 0,8 7-77,0 1 1,1-1-1,1-1 1,0 0 0,0-1-1,23 12 1,-20-11-108,-3-1 255,1 0 0,1 0 0,0-2-1,0 1 1,0-2 0,1 0-1,-1 0 1,27 3 0,68 17 88,-87-20-282,116 23 646,-51 9-88,-67-31-557,1-1 1,-1-1-1,1-1 0,31 1 0,-3-1 4,96 19 223,44-9-365,-151-11 405,1-2 1,59-8-1,-82 7 100,83-6-315,27-2 100,224-3 600,-281 12-1786,-66 0 1029,2 0 22,137-5 196,-84-4-21,70-9 726,-78 15-1198,-26 1 498,0 0 1,-1-1-1,32-8 0,-28 3-374,0 1 1,31-4-1,47-11 167,25 7 44,47 3 656,-76 4-1376,-97 8 828,0-1 12,10-1-13,-10 1-28,6-2 77,75-14 192,47-4-250,-63 12 152,-18-6-86,-48 14-156,5-3-76,48-15 948,-55 18-828,19-6-488,37-13-344,-56 20 724,20-8 1036,-22 8-949,1 0 0,-1 0 0,1 0 0,-1-1 0,1 1-1,-1 0 1,1-1 0,-1 1 0,1 0 0,-1-1 0,1 1 0,0-1-1,-1 1 1,1-1 0,0 1 0,-1-1 0,1 1 0,0-1-1,-1 1 1,1-1 0,0 1 0,0-1 0,0 1 0,0-1 0,-1 0-1,1 0 21,0 0 0,0 0 0,0 1 0,-1-1 0,1 0 0,0 1 0,0-1 0,-1 0 0,1 0 0,-1 1 0,1-1 0,-1 1 0,1-1 0,-1 0 0,1 1 0,-1-1 0,1 1 0,-1-1 0,0 1 0,1 0 0,-1-1 0,0 1 0,1-1 0,-1 1 0,0 0 0,0 0 0,-1-1 0,2 1 14,-7-7-550,-4 2 302,-19-14 270,23 14-126,-1 0 1,0 0 0,0 1 0,-1 0 0,1 0 0,-1 1 0,0 0-1,-11-2 1,15 4 124,4 0-48,0 0-1,-1 0 1,1-1-1,-1 1 1,1 0-1,-1 0 1,1 1-1,-1-1 0,0 0 1,1 0-1,-1 1 1,0-1-1,-3 0 1,-4-2-58,4 0 46,-1 0-1,0 0 1,0 0 0,0 1-1,0 0 1,0 0-1,0 1 1,-1 0 0,1 0-1,0 0 1,-8 0 0,-22-2-35,35 3 306,4 0-260,243 49 289,-221-47-485,-18-3 165,-3 1-48,35 0 148,-24 4-230,-19 4 145,-28 13 151,17-13-103,12-6 15,1 0-10,-8 9-19,1 0 0,0 0 1,0 1-1,1 1 0,0-1 0,-9 25 1,10-23 59,-17 45 80,22-55-145,1 0 0,-1 0-1,0-1 1,0 1 0,0 0-1,0-1 1,-4 5 0,-4 6 18,8-11 7,2-1-3,-1-1 1,0 0 0,0 1-1,1-1 1,-1 0 0,0 0-1,0 1 1,0-1 0,0 0-1,-1 0 1,1 0 0,0 0-1,0 0 1,-2 0-1,2 0-24,1-1 0,-1 0 0,0 0 0,1 1 0,-1-1 0,1 0-1,-1 1 1,1-1 0,-1 0 0,1 1 0,-1-1 0,1 1 0,0-1-1,-1 1 1,1-1 0,0 1 0,-1-1 0,1 1 0,0-1 0,-1 1-1,1 0 1,0-1 0,0 1 0,0 1 0,-3-3-391,14-15 146,-14-2 293,-2-74 220,3 43-398,-16-82 0,13 98 129,2 18-14,1 2 18,0 0 0,1-1 0,0-13 0,-3 8 81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37.700"/>
    </inkml:context>
    <inkml:brush xml:id="br0">
      <inkml:brushProperty name="width" value="0.2" units="cm"/>
      <inkml:brushProperty name="height" value="0.2" units="cm"/>
      <inkml:brushProperty name="color" value="#FF0066"/>
    </inkml:brush>
  </inkml:definitions>
  <inkml:trace contextRef="#ctx0" brushRef="#br0">5 416 128,'-4'16'7803,"5"-42"-7633,4 16-137,0-1-1,0 1 1,1 1-1,1-1 0,-1 1 1,10-10-1,55-53 74,-49 52-103,92-81 130,-96 87-95,1 1-1,0 1 1,1 1-1,37-15 0,-16 14-47,1 1 0,0 2-1,0 2 1,79-2 0,-3-1-35,-55 10 143,-62 0-47</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38.201"/>
    </inkml:context>
    <inkml:brush xml:id="br0">
      <inkml:brushProperty name="width" value="0.2" units="cm"/>
      <inkml:brushProperty name="height" value="0.2" units="cm"/>
      <inkml:brushProperty name="color" value="#FF0066"/>
    </inkml:brush>
  </inkml:definitions>
  <inkml:trace contextRef="#ctx0" brushRef="#br0">44 17 52,'0'0'886,"-14"-17"2543,15 20-2848,1 2-552,-1 0 0,1-1 0,-1 1-1,0-1 1,0 1 0,-1 0 0,1 0-1,-1 0 1,0-1 0,-2 11-1,-17 86 802,13-73-721,1-1 1,1 1-1,2 0 0,1 46 1,1-68-95,1 0 1,0 0-1,0 0 0,1 0 1,1 7-1,0-7-2,-2 0 0,1 0 0,-1 0 0,0 1 0,0 6 0,1 1 51,3-23-128,1-24-418,-6 29 98,2 1-44,6-14-424,12-28-2877,-19 36 2869</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38.897"/>
    </inkml:context>
    <inkml:brush xml:id="br0">
      <inkml:brushProperty name="width" value="0.2" units="cm"/>
      <inkml:brushProperty name="height" value="0.2" units="cm"/>
      <inkml:brushProperty name="color" value="#FF0066"/>
    </inkml:brush>
  </inkml:definitions>
  <inkml:trace contextRef="#ctx0" brushRef="#br0">298 117 120,'-3'-7'230,"1"0"0,-1 1 0,-1-1 0,1 1 0,-1-1 0,0 1 0,0 0 0,-1 1 0,0-1 0,-8-7 0,11 11-48,-8-8 103,0 3 121,8 5-364,0 0 1,0 0-1,0 0 1,-1 0-1,1 1 0,-1-1 1,1 1-1,-1-1 1,1 1-1,-1 0 0,0 0 1,0 0-1,0 1 1,1-1-1,-1 1 0,0-1 1,0 1-1,0 0 1,0 0-1,0 0 0,-4 1 1,0 0-20,0 0 0,-1 0 0,1 1 0,0 0-1,0 0 1,0 0 0,0 1 0,0 0 0,1 1 0,-1 0 0,1 0 0,0 0 0,0 0 0,0 1 0,1 0 0,-8 8 0,8-6-2,0 0-1,0-1 1,1 2 0,-1-1-1,2 0 1,-1 1 0,1 0 0,-5 15-1,7-17-31,0 0 0,1-1 0,-1 1 0,1 0 0,0 0-1,1-1 1,-1 1 0,1 0 0,0-1 0,1 1 0,-1-1 0,1 1-1,0-1 1,6 10 0,0 0 6,-6-9-6,1 1 0,1-1 1,-1 1-1,1-1 1,0 0-1,1-1 1,-1 1-1,1-1 1,0 0-1,0 0 1,1 0-1,7 4 0,-10-7 14,0-1 0,0 1 0,0-1 0,1 1 0,-1-1 0,1 0 0,-1-1 0,1 1-1,-1-1 1,1 1 0,-1-1 0,1 0 0,-1 0 0,1-1 0,0 1 0,-1-1 0,1 1-1,-1-1 1,0 0 0,1-1 0,-1 1 0,0-1 0,7-3 0,-4 0 1,0-1-1,0 0 1,-1 0 0,1 0 0,-1-1 0,-1 1-1,8-14 1,2-2-33,-9 12 34,0 0 0,0 0-1,-1-1 1,-1 0 0,1 1 0,-2-1-1,1 0 1,-2-1 0,1-11-1,-2 18 21,0 1-1,-1-1 0,1 1 0,-1-1 0,0 1 0,-3-7 0,-1-12 222,5 22-236,0 1 1,0-1-1,0 1 0,0-1 0,0 1 1,0-1-1,0 1 0,0 0 0,0-1 1,0 1-1,0-1 0,-1 1 0,1-1 1,0 1-1,0 0 0,0-1 0,-1 1 1,1-1-1,0 1 0,-1 0 0,1-1 1,0 1-1,-1 0 0,1-1 0,0 1 1,-1 0-1,0-1 0,-7-9 571,3-7 61,7 31-537,12 41-171,-4-30 78,1 0 0,27 44 0,-15-29 155,-21-36-136,-2-2-42,1 0 0,-1 0 0,1 0 0,0-1 1,0 1-1,-1 0 0,1 0 0,0 0 0,1-1 0,-1 1 1,0 0-1,0-1 0,1 1 0,-1-1 0,1 0 0,-1 1 1,1-1-1,2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34:06.553"/>
    </inkml:context>
    <inkml:brush xml:id="br0">
      <inkml:brushProperty name="width" value="0.2" units="cm"/>
      <inkml:brushProperty name="height" value="0.2" units="cm"/>
    </inkml:brush>
  </inkml:definitions>
  <inkml:trace contextRef="#ctx0" brushRef="#br0">127 75 80,'0'0'879,"1"-23"226,-1 22-1063,1-1 1,-1 0-1,1 1 1,-1-1 0,0 1-1,0-1 1,0 0 0,0 1-1,0-1 1,0 1 0,0-1-1,0 0 1,-1 1 0,1-1-1,-1 1 1,1-1 0,-1 1-1,1-1 1,-1 1 0,0-1-1,0 1 1,0 0-1,0-1 1,0 1 0,0 0-1,0 0 1,0-1 0,0 1-1,-1 0 1,-1-1 0,1 1-3,-12-3 57,2 4 143,-9 0-112,20 0-73,-5 1 61,4 0-104,-1-1-3,0 1-1,1 0 1,-1 0-1,0 0 1,1 0-1,-1 0 1,1 1-1,-1-1 1,1 1-1,0 0 1,0 0 0,-1-1-1,1 1 1,1 1-1,-1-1 1,0 0-1,0 0 1,1 1-1,-1-1 1,1 1-1,0-1 1,0 1-1,0-1 1,0 1-1,-1 5 1,1 60 488,1-31-206,1-31-280,0 0 1,1 0 0,-1-1-1,1 1 1,0 0 0,0-1-1,1 1 1,4 7 0,26 37 465,-27-44-413,0-1 0,0 1 0,1-1 0,-1 0 0,1-1 0,13 7 0,-3-2-64,1-1 0,22 7 0,-30-13 15,-1 0 1,0 1 0,1 0-1,-1 1 1,-1 0-1,1 0 1,-1 1-1,1 0 1,-1 1 0,-1 0-1,1 0 1,-1 1-1,13 14 1,26 31 455,-35-41-349,0 0 0,-1 1 0,0 0 0,10 17 0,16 29-35,-25-43-123,-1 0 0,0 1 0,-2 1 0,0-1 1,6 19-1,-13-32 16,0-1 16,0 0 1,-1 0-1,1 0 0,-1 0 0,1 0 0,-1 1 0,0-1 0,0 0 0,0 0 0,0 0 1,0 1-1,-1-1 0,1 0 0,0 0 0,-1 0 0,-1 3 0,-14 28-40,12-26 50,3-6-5,0 0 0,0 0-1,1 0 1,-1 0 0,0-1 0,0 1-1,0 0 1,0 0 0,0-1-1,-1 1 1,1-1 0,0 1 0,0-1-1,0 1 1,0-1 0,-1 0-1,1 1 1,-2-1 0,2 0 1,-9 3-219,1-1 0,-1 0-1,0 0 1,0-1 0,0 0-1,0-1 1,0 0 0,1-1-1,-1 0 1,0 0 0,0-1-1,-13-5 1,15 6-342,-17-7-1599,17 5 1187</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39.707"/>
    </inkml:context>
    <inkml:brush xml:id="br0">
      <inkml:brushProperty name="width" value="0.2" units="cm"/>
      <inkml:brushProperty name="height" value="0.2" units="cm"/>
      <inkml:brushProperty name="color" value="#FF0066"/>
    </inkml:brush>
  </inkml:definitions>
  <inkml:trace contextRef="#ctx0" brushRef="#br0">35 35 192,'0'0'13,"0"0"-1,0 0 1,0 0 0,0 0-1,0 0 1,0 0-1,1 0 1,-1 0 0,0 0-1,0 0 1,0 0 0,0 0-1,0 0 1,0 0 0,0 0-1,1 0 1,-1 0-1,0-1 1,0 1 0,0 0-1,0 0 1,0 0 0,0 0-1,0 0 1,0 0 0,0 0-1,0-1 1,0 1-1,0 0 1,0 0 0,1 0-1,-1 0 1,0 0 0,0 0-1,0 0 1,0-1-1,0 1 1,0 0 0,0 0-1,0 0 1,-1 0 0,1 0-1,0 0 1,0-1 0,0 1-1,0 0 1,0 0-1,0 0 1,0 0 0,0 0-1,0 0 1,-6-11 1547,-9-7 691,12 16-1682,7 54-213,2 63-286,1 5 104,-7-96-58,0-1 0,-2 0-1,-6 37 1,0-3 88,-4 17-55,31-73-81,-16-3-67,-1 0-1,1 0 0,-1 0 1,0 0-1,0-1 0,0 1 1,0-1-1,-1 1 0,1-1 1,0 0-1,-1 1 0,2-7 1,14-44-49,-11 30 35,-1 8 29,5-17 70,1 0 0,24-48-1,-30 71-87,0 0-1,1 1 1,0-1-1,0 1 0,1 0 1,0 1-1,1 0 1,-1 0-1,1 1 0,0-1 1,1 2-1,0-1 1,9-4-1,-8 7-39,-1 1 1,0 0 0,1 0-1,17 0 1,-24 2 10,4 1-41,-6 0 67,1-1 1,0 1-1,0-1 1,-1 1-1,1 0 1,-1 0-1,1 0 1,-1 0-1,1 0 1,-1 0-1,1 1 1,-1-1-1,0 0 1,0 1-1,0-1 1,0 1-1,0-1 1,0 1-1,0-1 1,0 1-1,0 0 1,0 3-1,-1-2 4,1 0-1,-1 0 0,0 0 0,-1 0 0,1 1 1,-1-1-1,1 0 0,-1 0 0,0 0 0,0 0 0,0-1 1,-2 5-1,-2 1 3,1 0 1,-1-1-1,0 0 0,0 0 1,-1 0-1,0-1 0,0 0 1,-13 10-1,1-5 41,1 2 0,0 0 0,-26 26 0,27-31 215,8-3-102,-14-15 676,24 8-913,17-1-262,-15 4 350,-1-1-1,1 1 1,0 0-1,-1 0 1,1 0 0,-1 0-1,6 3 1,3 1 15,-9-3-6,0 0 0,0 0 0,0 1 0,0-1 0,0 1 0,-1-1 0,1 1 0,-1 0 0,0 0 0,0 0-1,0 0 1,2 6 0,8 9 66,-5-9-103,0 0 1,0 0 0,1-1 0,1 1 0,14 10-1,-17-17-214,0 1 0,0-1 0,0-1 0,0 1-1,1-1 1,-1 0 0,1 0 0,-1-1 0,1 0-1,-1 0 1,0-1 0,1 0 0,-1 0-1,1 0 1,-1 0 0,0-1 0,6-3 0,-9 3 4,0 1 1,0-1 0,-1 0-1,1 0 1,-1 0 0,1 0-1,-1-1 1,0 1-1,0-1 1,2-3 0,2-7-568</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40.219"/>
    </inkml:context>
    <inkml:brush xml:id="br0">
      <inkml:brushProperty name="width" value="0.2" units="cm"/>
      <inkml:brushProperty name="height" value="0.2" units="cm"/>
      <inkml:brushProperty name="color" value="#FF0066"/>
    </inkml:brush>
  </inkml:definitions>
  <inkml:trace contextRef="#ctx0" brushRef="#br0">209 214 464,'0'0'2499,"1"1"-2506,0-1 25,0 0 1,0 0-1,1 1 1,-1-1-1,0 0 1,0 0-1,0 0 1,1-1-1,-1 1 1,0 0-1,0 0 0,0-1 1,3 0-1,22-23 88,-10 6 109,-14 15-126,-1 0-30,0 0 0,0-1 1,-1 1-1,0 0 0,1 0 1,-1 0-1,-1-4 0,-3-3 61,0 0-1,-1 0 1,-1 1-1,1-1 1,-2 1-1,1 0 1,-1 1-1,-1 0 1,-11-11-1,14 15-74,0 0 0,0 0 1,0 1-1,0 0 0,0 0 0,0 0 0,-1 1 0,0 0 1,1 0-1,-1 0 0,0 0 0,0 1 0,0 0 0,0 1 1,0-1-1,0 1 0,0 0 0,-11 2 0,12-1-14,1 1-1,-1 0 1,1 0 0,0 0-1,-1 1 1,1-1-1,0 1 1,0 0 0,1 0-1,-1 1 1,1-1-1,-1 1 1,1 0 0,0 0-1,0 0 1,1 0-1,-1 0 1,1 0 0,-3 9-1,2-7-44,1 0 0,0 1 0,0-1 0,1 0-1,-1 1 1,1-1 0,1 0 0,-1 1 0,1-1 0,0 1 0,1-1 0,0 1 0,0-1-1,3 13 1,3-3 32,1 0-1,1-1 0,0 0 1,0 0-1,2-1 0,0 0 1,23 22-1,-25-27-1,1-1-1,0 0 1,0 0 0,1-1 0,0-1-1,0 0 1,0 0 0,1-1-1,0-1 1,0 0 0,22 5 0,-30-9-68,1 1 1,0-1 0,0 0 0,0-1-1,-1 1 1,1-1 0,0 0 0,0 0-1,-1 0 1,1-1 0,-1 1 0,1-1-1,-1 0 1,1-1 0,3-2 0,-6 4-159,0-3-53,2-6-614,1-1 0,-2 1 0,6-23 0,-5 13-252,0 6 412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40.888"/>
    </inkml:context>
    <inkml:brush xml:id="br0">
      <inkml:brushProperty name="width" value="0.2" units="cm"/>
      <inkml:brushProperty name="height" value="0.2" units="cm"/>
      <inkml:brushProperty name="color" value="#FF0066"/>
    </inkml:brush>
  </inkml:definitions>
  <inkml:trace contextRef="#ctx0" brushRef="#br0">316 138 100,'16'-41'1637,"-16"37"-1533,0 1-1,-1 0 1,1-1 0,-1 1 0,0 0 0,0 0 0,0-1-1,0 1 1,-1 0 0,1 0 0,-1 0 0,0 0 0,0 1-1,0-1 1,0 0 0,0 1 0,-1-1 0,1 1-1,-1 0 1,1 0 0,-1 0 0,0 0 0,0 0 0,0 1-1,0-1 1,-4 0 0,-7-4 191,-2 2 1,1-1-1,0 2 0,-19-2 1,34 5-292,-6-1 18,0 0 1,0 1 0,-1 0 0,1 1 0,0-1 0,0 1 0,0 0 0,0 1 0,0-1 0,0 1 0,0 0 0,1 1 0,-1 0-1,1-1 1,-1 2 0,1-1 0,0 1 0,0-1 0,1 1 0,-1 1 0,1-1 0,0 1 0,0-1 0,0 1 0,1 0 0,-1 1-1,1-1 1,-2 6 0,-1 1-53,1 0-1,0 0 0,1 1 1,0-1-1,1 1 1,0 0-1,1 0 0,1 0 1,-1 17-1,2-21 43,0 0 0,1 0 0,-1 0 1,2 0-1,-1 0 0,1-1 0,1 1 0,-1 0 0,1-1 0,1 0 0,0 0 0,0 0 0,0 0 0,1 0 0,0-1 0,1 0 0,0 0 0,0 0 1,11 9-1,-11-12 14,1 0 0,-1-1 0,0 1 0,1-1 0,0 0 0,0-1 0,0 0 0,0 0 0,12 2 0,2-2 71,42-2 0,-30 0-123,-30 0 0,-1-1 0,1 1 0,0-1 0,0 1 0,-1-1 0,1 0 0,0 0 0,-1 0 0,1 0 0,-1 0 0,4-3 0,7-3-176,-12 6 155,-1 1 1,1-1 0,-1 1 0,1-1 0,-1 0-1,1 1 1,-1-1 0,1 0 0,-1 1 0,0-1-1,1 0 1,-1 0 0,0 0 0,0 1-1,0-1 1,0 0 0,1 0 0,-1 0 0,0 1-1,0-1 1,-1 0 0,1 0 0,0 0 0,0 0-1,-4-17-1011,4 18 1085,0-3-563,-4-4-899,3 6 1370,1 1 0,-1-1 0,1 1 0,0-1-1,-1 1 1,1-1 0,-1 0 0,1 1-1,0-1 1,0 1 0,-1-1 0,1 0 0,0 1-1,0-1 1,0 0 0,0 1 0,0-1 0,0 1-1,0-1 1,0 0 0,0-1 0,0-14-802</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41.955"/>
    </inkml:context>
    <inkml:brush xml:id="br0">
      <inkml:brushProperty name="width" value="0.2" units="cm"/>
      <inkml:brushProperty name="height" value="0.2" units="cm"/>
      <inkml:brushProperty name="color" value="#FF0066"/>
    </inkml:brush>
  </inkml:definitions>
  <inkml:trace contextRef="#ctx0" brushRef="#br0">249 254 196,'20'-37'1815,"-18"35"-1508,-3-19 810,-2 17-1023,0 1 1,0-1-1,0 1 1,0 0-1,-1 0 1,1 0-1,-1 0 1,-7-4-1,-11-8 348,21 14-297,-16-15 634,14 14-607,0 1-166,1-1 0,-1 1 0,1 0 0,-1-1 0,0 1-1,0 1 1,0-1 0,1 0 0,-1 1 0,0-1 0,0 1 0,0 0 0,0 0-1,0 0 1,0 0 0,0 0 0,-5 2 0,2 0-10,0 0-1,0 0 1,1 1-1,0 0 1,-1 0 0,1 0-1,0 1 1,-7 6 0,4-3 5,0 1 0,1 0 1,0 0-1,1 0 0,-1 1 1,2 0-1,-1 1 0,1-1 1,0 1-1,-2 10 1,5-14-4,0 1-1,1-1 1,0 0 0,1 0 0,-1 1 0,1-1 0,0 0 0,1 1 0,-1-1 0,4 11 0,-3-14 1,0 0-1,0 0 1,0 0-1,1 0 1,0 0-1,-1 0 1,1-1-1,0 1 1,0 0 0,1-1-1,-1 0 1,0 1-1,1-1 1,0 0-1,-1 0 1,1 0-1,0-1 1,0 1-1,0-1 1,0 1-1,6 0 1,-2 0 3,0-1 0,0 0 0,1-1-1,-1 1 1,0-2 0,1 1 0,-1-1 0,0 0 0,0 0 0,1-1 0,-1 0-1,0 0 1,10-6 0,-8 4-3,0 0-1,0-1 1,0-1-1,-1 1 0,0-1 1,0 0-1,0-1 1,-1 0-1,8-11 1,-9 10-30,-2 0-1,1-1 1,-1 0 0,-1 0 0,1 0 0,-2 0 0,1-1 0,-1 1 0,1-13 0,0-13 706,-1-36-1,-2 70-636,0-3 445,-6 13-274,0-2-229,0 1 0,0 0-1,1 0 1,-6 13-1,9-16 18,0 1 0,0-1-1,0 1 1,0 0 0,1 0-1,0 0 1,0 0 0,1 0-1,0 0 1,0 0 0,0 0-1,1 0 1,0 0 0,0-1-1,0 1 1,1 0 0,0 0-1,0-1 1,0 1 0,1-1-1,0 1 1,0-1 0,0 0-1,1 0 1,-1-1 0,1 1-1,0-1 1,1 0 0,-1 0-1,1 0 1,0 0 0,0-1-1,0 0 1,0 0 0,0 0-1,1-1 1,-1 1 0,1-1-1,0-1 1,0 1 0,8 0-1,-9-1-4,1-1 0,0 1 0,0-1-1,0-1 1,0 1 0,0-1 0,-1 0-1,1-1 1,0 1 0,-1-1 0,1 0 0,-1 0-1,1-1 1,-1 0 0,0 0 0,0 0-1,0 0 1,-1-1 0,1 0 0,-1 0-1,0 0 1,6-7 0,-2-1 90,-3 7-35,0-1 0,-1 0 0,1-1 0,-2 1 0,1-1 0,-1 1 0,0-1 0,0 0 0,-1 0 0,0 0-1,2-8 1,0-34-120,-3 32-29,0 0 0,1 1 0,1-1-1,0 1 1,1 0 0,8-21 0,-18 46 210,-1 3-97,0-1-1,0 1 1,-6 16-1,12-25-4,0 0-1,1 1 1,-1-1 0,1 1-1,-1-1 1,1 1-1,0 0 1,0-1-1,1 1 1,-1-1 0,1 1-1,0-1 1,0 1-1,0-1 1,0 0 0,0 1-1,1-1 1,-1 0-1,1 0 1,0 0-1,0 0 1,0 0 0,1-1-1,-1 1 1,1 0-1,-1-1 1,1 0-1,0 0 1,0 0 0,0 0-1,0 0 1,0 0-1,0-1 1,1 0-1,3 2 1,-3-3-14,0 0 0,1 0 1,-1 0-1,0-1 0,0 1 0,0-1 0,0 0 1,0 0-1,0 0 0,0-1 0,0 0 0,0 0 1,0 0-1,-1 0 0,6-4 0,2-2 49,-1 0 0,0-1 0,12-14 0,-18 18-10,0 0 0,0-1 0,-1 0 0,1 0 0,-1 0-1,-1 0 1,1 0 0,-1-1 0,0 1 0,1-9 0,7-18 607,-4 18-323,-2 15-195,-2 25-199,-1-2-3,3 122 1205,0-70-2026,13-11 679,-16-61 162,0-3 57,-1 0-1,0 0 1,1 0-1,-1 0 0,1 1 1,-1-1-1,0 0 1,1 0-1,-1 0 1,0 0-1,0 0 0,1 0 1,-1 1-1,0-1 1,1 0-1,-1 0 0,0 0 1,0 1-1,1-1 1,-1 0-1,0 1 0,0-1 1,1 0-1,-1 0 1,0 1-1,0-1 0,0 0 1,0 1-1,1 0 1,-1-1-13,0 1-1,0-1 1,1 1 0,-1 0 0,0-1 0,1 1 0,-1-1-1,1 1 1,-1-1 0,1 1 0,-1-1 0,1 0 0,-1 1-1,1-1 1,-1 1 0,1-1 0,-1 0 0,1 1 0,0-1 0,-1 0-1,1 0 1,1 1 0,42 2-4426,-31-14 2406,-4 6 842</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42.392"/>
    </inkml:context>
    <inkml:brush xml:id="br0">
      <inkml:brushProperty name="width" value="0.2" units="cm"/>
      <inkml:brushProperty name="height" value="0.2" units="cm"/>
      <inkml:brushProperty name="color" value="#FF0066"/>
    </inkml:brush>
  </inkml:definitions>
  <inkml:trace contextRef="#ctx0" brushRef="#br0">71 167 232,'0'0'4224,"5"21"-4202,-2-19-16,0 0 0,0 0 0,0 0 0,0-1 0,0 1 0,0-1 0,0 0 0,0 0 0,1 0 0,-1 0 0,0-1 1,1 1-1,-1-1 0,1 0 0,-1 0 0,0 0 0,1 0 0,-1-1 0,1 1 0,-1-1 0,0 0 0,1 0 0,-1 0 0,0 0 0,0-1 0,0 1 1,0-1-1,0 0 0,0 0 0,-1 0 0,1 0 0,-1 0 0,1-1 0,-1 1 0,0-1 0,0 0 0,0 1 0,0-1 0,0 0 0,2-5 0,-2 0 181,0-1 0,0 0 0,-1 0 0,0 1 0,-1-1-1,0 0 1,0 0 0,-2-11 0,-15-12 766,17 30-930,-1 0 0,0 0 0,0 0 0,-1 0 1,1 0-1,0 0 0,-1 0 0,1 1 0,-1-1 1,0 1-1,1-1 0,-1 1 0,0-1 0,0 1 1,0 0-1,0 0 0,0 0 0,0 0 0,0 0 0,-1 0 1,1 1-1,0-1 0,0 1 0,-1-1 0,1 1 1,0 0-1,0 0 0,-1 0 0,1 0 0,0 1 1,-1-1-1,1 0 0,0 1 0,0 0 0,0-1 0,-1 1 1,1 0-1,0 0 0,-3 2 0,-1 2-43,0-1-1,0 1 1,0 0-1,0 0 1,1 0 0,0 1-1,0 0 1,1 0-1,-1 0 1,-5 12-1,-1 4 26,6-13-1,0 1 0,1-1 0,0 1 0,1 0 0,0 1 0,0-1-1,-1 11 1,3-9-20,0-1 0,1 0 0,1 0-1,0 1 1,0-1 0,1 0 0,0 0-1,6 17 1,-5-20 15,1-1 0,-1 0 1,1-1-1,1 1 0,-1 0 0,1-1 0,0 0 0,1 0 1,-1-1-1,1 0 0,0 0 0,0 0 0,1 0 1,6 3-1,8 3-73,0-2 1,0 0 0,1-1 0,0-1-1,0-1 1,0-1 0,35 3 0,52-7-1562,-60-2-484,-48-1 1955,0 1 0,-1-1 0,1 1-1,0-1 1,-1 1 0,1-1 0,-1 1 0,0-1 0,0 1 0,1-1 0,-1-2-1,0-2-522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43.822"/>
    </inkml:context>
    <inkml:brush xml:id="br0">
      <inkml:brushProperty name="width" value="0.2" units="cm"/>
      <inkml:brushProperty name="height" value="0.2" units="cm"/>
      <inkml:brushProperty name="color" value="#FF0066"/>
    </inkml:brush>
  </inkml:definitions>
  <inkml:trace contextRef="#ctx0" brushRef="#br0">149 496 76,'-1'-16'437,"0"13"-287,1 1-1,0-1 1,0 0 0,0 1 0,0-1-1,0 0 1,0 1 0,1-1-1,0 0 1,-1 1 0,1-1 0,0 1-1,0-1 1,4-6 834,-5 3-957,-2-8 2458,-18 11-862,16 4-1613,1-1 0,-1 1 0,1 1 0,-1-1-1,1 0 1,-1 1 0,1 0 0,0-1 0,0 1 0,-3 3 0,-31 25-274,31-25 285,1 1 1,-1 0-1,1 1 1,1-1-1,-1 1 1,1 0-1,1 0 1,-1 0-1,1 0 1,0 1-1,1 0 1,0-1-1,0 1 1,0 0-1,1 0 1,1 0-1,-1 0 1,1 0-1,2 15 1,-1-18-28,-1 1 0,2-1 0,-1 0-1,0 1 1,1-1 0,0 0 0,0 0 0,1 0 0,0-1 0,-1 1 0,2-1 0,-1 1 0,0-1 0,1 0-1,0 0 1,0 0 0,0-1 0,0 1 0,0-1 0,1 0 0,0 0 0,-1-1 0,1 1 0,0-1 0,0 0-1,1 0 1,-1-1 0,0 0 0,8 1 0,-1 0-28,-1-1 0,1-1-1,-1 0 1,1 0 0,-1-1 0,0-1 0,17-4-1,-21 4 69,0-1-1,1 0 0,-1 0 0,0 0 1,0-1-1,-1-1 0,1 1 0,-1-1 1,0 0-1,0 0 0,7-9 0,-7 6-30,0 0-1,0-1 0,-1 1 0,0-1 1,-1 0-1,0-1 0,0 1 0,-1-1 1,0 0-1,-1 0 0,0 0 0,0 0 1,-1 0-1,0 0 0,-1 0 0,-1 0 0,1 0 1,-3-12-1,-1 4 42,0 0 0,-1 0 1,-1 1-1,0-1 0,-1 1 0,-1 0 0,-1 1 1,0 0-1,-13-15 0,20 28-51,0 1 0,0-1-1,-1 1 1,1 0 0,-1 0 0,1 0 0,-1 0-1,0 0 1,0 0 0,0 1 0,0 0-1,0-1 1,0 1 0,0 0 0,0 0-1,-1 1 1,1-1 0,0 1 0,-1 0 0,1 0-1,0 0 1,-5 0 0,6 1 7,0-1 0,-1 0 0,1 1 0,0 0 0,0 0 0,0-1 0,0 1 1,0 1-1,0-1 0,0 0 0,0 0 0,0 1 0,1-1 0,-1 1 0,0-1 0,1 1 0,-1 0 0,1-1 1,0 1-1,0 0 0,0 0 0,0 0 0,0 0 0,0 0 0,0 0 0,0 1 0,1-1 0,-1 0 0,1 0 1,0 0-1,-1 1 0,2 3 0,-1-1-33,1 1 0,-1-1 0,2 1 1,-1-1-1,1 0 0,-1 0 0,1 0 0,1 0 1,-1 0-1,1 0 0,4 6 0,-1-3 15,0 0 0,1-1 0,0 1-1,0-1 1,14 10 0,-16-14 22,1 0 0,-1 0 1,1-1-1,-1 1 0,1-1 0,0-1 0,0 1 0,0-1 1,8 1-1,57 0 174,-51-3-139,-12 1-53,1-1 0,-1 0-1,0 0 1,1-1 0,-1 0-1,0-1 1,0 0-1,0 0 1,-1-1 0,1 0-1,-1 0 1,0 0-1,0-1 1,0 0 0,-1-1-1,0 0 1,8-8 0,3-6 89,-2 0 0,0-2 0,-1 0 1,15-31-1,-21 32-7,0-1 1,-2 1-1,0-2 1,4-35-1,-9 48-59,-1-1 0,0 1-1,-2-14 1,-1-12 198,4 35-167,-1 0 1,0 0-1,0 0 1,0 0-1,0 0 0,-1 0 1,1 1-1,0-1 1,0 0-1,0 0 1,-1 0-1,1 0 1,-1 0-1,1 0 0,-1 0 1,1 1-1,-1-1 1,1 0-1,-2-1 1,0 1 424,1 1-475,-1 1 0,1-1 1,0 0-1,0 1 0,0-1 0,0 1 1,0-1-1,0 1 0,0 0 0,0 0 1,0-1-1,0 1 0,0 0 0,0 0 0,0 0 1,0 0-1,1 0 0,-1 0 0,0 0 1,1 0-1,-1 1 0,-13 30-132,13-29 141,-21 67 346,4 1 0,-14 107 0,26-122-345,2 80 0,1-6-462,-2 4 964,-3 28 537,8-154-1033,0 0 1,1-1-1,0 1 0,0 0 0,1 0 1,0 0-1,0-1 0,1 1 1,0-1-1,0 0 0,0 0 0,1 0 1,0 0-1,1-1 0,-1 1 1,1-1-1,1 0 0,5 5 0,-8-9-6,-1 0-1,1 0 0,-1-1 0,1 1 1,0-1-1,0 1 0,0-1 0,0 0 0,0 0 1,0 0-1,0-1 0,0 1 0,0-1 0,0 0 1,4 0-1,2 0-14,-1-1 0,1 0 0,-1-1 0,12-3-1,-12 2 22,1 0 0,-1 0-1,-1-1 1,1 0-1,0 0 1,-1-1-1,0 0 1,0 0-1,0-1 1,-1 0 0,7-8-1,-9 9-29,0 0 0,1 0 0,-1 1 0,1-1 0,0 1 0,0 0 0,8-5 0,-7 6 7,0-1 1,0 0-1,-1-1 1,1 0-1,-1 0 1,-1 0-1,9-11 0,-10 11 26,1 0-8,0-1-1,-1 0 1,1 0 0,-2 0-1,1 0 1,0 0-1,-1 0 1,-1-1 0,1 1-1,-1-1 1,1-8-1,-2 9 1,0 0 0,-1 0 0,0 0 0,0 0-1,0 0 1,-1 0 0,0 0 0,0 1 0,0-1-1,-1 1 1,0-1 0,0 1 0,-4-6 0,1 4-8,-1 0 0,1 0 1,-1 1-1,-1 0 0,1 0 1,-1 0-1,-14-7 1,-4 1-75,-1 1 0,0 1 0,0 2 0,-48-9 0,33 9-89,-1 2 0,-64 0 0,104 6 435,10 5-71,-6-4-188,0 0-1,0 0 1,0 0-1,0 0 1,0 0-1,1-1 0,-1 1 1,0 0-1,0-1 1,0 1-1,1 0 1,2 0-1,46-3-55,0-2 0,0-1 0,0-4-1,80-23 1,-112 26-9,1-1 0,-1-1 0,17-10 0,-26 13 25,-1 0 0,-1 0 0,1-1 0,-1-1 0,0 1 0,0-1 0,-1 0 0,7-9 1,-12 14 33,0 1 1,0 0-1,0-1 1,-1 1 0,1-1-1,0 0 1,-1 1 0,1-1-1,-1 1 1,0-1-1,1 0 1,-1 1 0,0-1-1,0 0 1,0 1 0,-1-4-1,1-3-270,0 6-125</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45.018"/>
    </inkml:context>
    <inkml:brush xml:id="br0">
      <inkml:brushProperty name="width" value="0.2" units="cm"/>
      <inkml:brushProperty name="height" value="0.2" units="cm"/>
      <inkml:brushProperty name="color" value="#FF0066"/>
    </inkml:brush>
  </inkml:definitions>
  <inkml:trace contextRef="#ctx0" brushRef="#br0">18 569 60,'0'0'2256,"-1"-1"-2105,-1 0 0,1 1 1,0-1-1,-1 0 0,1 0 1,0 0-1,0 0 0,0 0 1,-1 0-1,1 0 0,0 0 1,-1-3-1,2 2-125,1 0 1,-1 0-1,1 0 0,-1 0 1,1 0-1,0 0 0,0 0 1,0 1-1,0-1 0,0 0 1,0 0-1,1 1 0,-1-1 1,0 1-1,4-3 0,32-26 124,-17 16-36,-12 7-65,143-106-105,-144 107 53,0 1-1,0-1 1,0-1-1,-1 1 1,0-1 0,0 0-1,-1-1 1,0 1-1,0-1 1,5-13-1,-3 5-5,-1-1-1,0 0 0,-1-1 0,3-22 0,-8 30 22,0 1 0,-1 0-1,0-1 1,0 1 0,-1 0-1,-1 0 1,1 0 0,-1 0-1,-1 0 1,1 1 0,-2-1-1,1 1 1,-7-9 0,8 14 5,-1 0 0,0 0 0,1 1 0,-1-1 0,0 1 0,0 0 1,0 0-1,-1 0 0,1 1 0,0 0 0,-1-1 0,1 1 0,0 1 0,-1-1 0,0 1 1,1 0-1,-10 0 0,13 0-4,-1 1-14,1 0-1,-1-1 1,1 1 0,0 0-1,-1 0 1,1 0-1,0 0 1,-1 0-1,1 1 1,0-1 0,0 0-1,0 0 1,0 1-1,0-1 1,0 1 0,-1 2-1,1-1-9,0 1 0,0-1 0,0 0-1,1 0 1,-1 1 0,1-1 0,0 1 0,-1-1 0,2 0-1,-1 1 1,0-1 0,1 0 0,-1 1 0,1-1 0,0 0-1,0 0 1,1 1 0,-1-1 0,0 0 0,1 0-1,0 0 1,0-1 0,0 1 0,2 3 0,4 3 55,0-1 0,0 1 0,1-1 0,0-1-1,1 1 1,-1-2 0,20 11 0,-14-8-73,0 1 0,16 13-1,8 16-4,-29-28 97,0-1 0,0-1 1,19 14-1,-16-14-53,0 0-1,-1 1 1,0 0 0,14 16 0,-24-24-120,-1-1 99,0 0 1,1 0 0,-1 0 0,0 0 0,0 0 0,0 0 0,0 0 0,0 0-1,-1 0 1,1 0 0,0 1 0,1 1 0,-2-3 4,0 1 9,0-1-1,0 0 1,0 0-1,0 0 1,1 1-1,-1-1 1,0 0 0,0 0-1,0 0 1,0 1-1,0-1 1,0 0-1,0 0 1,0 1-1,0-1 1,0 0 0,0 0-1,0 0 1,0 1-1,0-1 1,0 0-1,0 0 1,0 1-1,0-1 1,0 0 0,0 0-1,0 0 1,-1 1-1,1-1 1,0 0-1,0 0 1,0 0-1,0 1 1,0-1 0,-1 0-1,1 0 1,0 0-1,-4 11 125,4-11-77,-2 0-44,1 0 1,0 0-1,-1 0 0,1 1 0,-1-1 1,1 0-1,0 1 0,-1-1 0,1 1 0,0-1 1,0 1-1,-3 1 0,2-1 3,-2 0-3,0 0 17,2 0-42,-3 1 67,0 0 0,0-1 0,0 1 1,0-1-1,-8 1 0,-2-13-593,13 10 248,-1-3-591,3 3 834,-1 0 0,1 1 0,-1-1 0,1 0-1,-1 0 1,0 1 0,1-1 0,-1 0 0,0 1 0,1-1 0,-1 1 0,0-1 0,0 1 0,1-1 0,-1 1 0,0-1 0,-1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45.466"/>
    </inkml:context>
    <inkml:brush xml:id="br0">
      <inkml:brushProperty name="width" value="0.2" units="cm"/>
      <inkml:brushProperty name="height" value="0.2" units="cm"/>
      <inkml:brushProperty name="color" value="#FF0066"/>
    </inkml:brush>
  </inkml:definitions>
  <inkml:trace contextRef="#ctx0" brushRef="#br0">7 77 52,'-1'-4'247,"-1"-1"1,1 0-1,0 1 1,0-1-1,1 0 0,0 0 1,0 0-1,0 0 1,0 1-1,2-19 2820,16 17-1986,-16 12-1005,-1 0 0,0 0 0,0 0-1,0 0 1,-1 0 0,0 0 0,0 0 0,0 0 0,-1 0 0,0 0 0,-3 9-1,-1 33 358,3 44-89,-1-30-41,7 60 0,-2-84-104,-2-27-271,1 0 0,0-1 0,4 16-1,-5-23-45</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45.852"/>
    </inkml:context>
    <inkml:brush xml:id="br0">
      <inkml:brushProperty name="width" value="0.2" units="cm"/>
      <inkml:brushProperty name="height" value="0.2" units="cm"/>
      <inkml:brushProperty name="color" value="#FF0066"/>
    </inkml:brush>
  </inkml:definitions>
  <inkml:trace contextRef="#ctx0" brushRef="#br0">10 82 512,'2'-2'310,"0"-1"1,0 0-1,0 1 0,0-1 0,0 0 1,0 0-1,-1 0 0,1 0 0,-1 0 1,0 0-1,0-1 0,0 1 0,-1 0 1,2-6-1,0-1 129,-1 8-35,-2-11 322,-3 6 334,-3 31-1031,0 0-1,2 0 0,1 0 0,0 0 1,1 37-1,3-54-25,0 1 0,0-1 1,1 1-1,0 0 0,1-1 1,0 0-1,0 1 0,0-1 1,5 8-1,-7-13-28,5-46-6062,-5 26 5249</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2T03:51:46.193"/>
    </inkml:context>
    <inkml:brush xml:id="br0">
      <inkml:brushProperty name="width" value="0.2" units="cm"/>
      <inkml:brushProperty name="height" value="0.2" units="cm"/>
      <inkml:brushProperty name="color" value="#FF0066"/>
    </inkml:brush>
  </inkml:definitions>
  <inkml:trace contextRef="#ctx0" brushRef="#br0">31 40 196,'-4'-2'310,"0"-1"1,1 1-1,-1-1 1,1 0-1,-1 0 0,-4-6 1,8 8-257,0 0-1,0 1 1,0-1 0,1 1-1,-1-1 1,0 1 0,0-1-1,1 1 1,-1-1 0,0 1-1,1 0 1,-1-1-1,1 1 1,-1-1 0,0 1-1,1 0 1,-1-1 0,1 1-1,-1 0 1,1 0 0,-1-1-1,1 1 1,-1 0 0,1 0-1,0 0 1,-1 0 0,2-1-1,2-1-143,-6 1 217,3 1-126,0 1 0,0-1-1,0 1 1,0 0-1,0-1 1,-1 1 0,1 0-1,0-1 1,0 1-1,-1 0 1,1 0 0,0 0-1,-1 0 1,1 0-1,-1 0 1,1-1 0,-1 1-1,1 2 1,1 0 9,-14-20 1649,11 15-1237,-3 41-5717</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dirty="0"/>
          </a:p>
        </p:txBody>
      </p:sp>
      <p:sp>
        <p:nvSpPr>
          <p:cNvPr id="4" name="日期占位符 3"/>
          <p:cNvSpPr>
            <a:spLocks noGrp="1"/>
          </p:cNvSpPr>
          <p:nvPr>
            <p:ph type="dt" sz="half" idx="10"/>
          </p:nvPr>
        </p:nvSpPr>
        <p:spPr/>
        <p:txBody>
          <a:bodyPr/>
          <a:lstStyle/>
          <a:p>
            <a:fld id="{2C4CC022-FFDE-4AAC-A017-053EF2D0FE00}" type="datetimeFigureOut">
              <a:rPr lang="en-IN" smtClean="0"/>
              <a:t>12-10-2022</a:t>
            </a:fld>
            <a:endParaRPr lang="en-IN"/>
          </a:p>
        </p:txBody>
      </p:sp>
      <p:sp>
        <p:nvSpPr>
          <p:cNvPr id="5" name="页脚占位符 4"/>
          <p:cNvSpPr>
            <a:spLocks noGrp="1"/>
          </p:cNvSpPr>
          <p:nvPr>
            <p:ph type="ftr" sz="quarter" idx="11"/>
          </p:nvPr>
        </p:nvSpPr>
        <p:spPr/>
        <p:txBody>
          <a:bodyPr/>
          <a:lstStyle/>
          <a:p>
            <a:endParaRPr lang="en-IN"/>
          </a:p>
        </p:txBody>
      </p:sp>
      <p:sp>
        <p:nvSpPr>
          <p:cNvPr id="6" name="灯片编号占位符 5"/>
          <p:cNvSpPr>
            <a:spLocks noGrp="1"/>
          </p:cNvSpPr>
          <p:nvPr>
            <p:ph type="sldNum" sz="quarter" idx="12"/>
          </p:nvPr>
        </p:nvSpPr>
        <p:spPr/>
        <p:txBody>
          <a:bodyPr/>
          <a:lstStyle/>
          <a:p>
            <a:fld id="{532DA67C-8B27-4ADD-B3A5-EE0A7D542104}" type="slidenum">
              <a:rPr lang="en-IN" smtClean="0"/>
              <a:t>‹#›</a:t>
            </a:fld>
            <a:endParaRPr lang="en-IN"/>
          </a:p>
        </p:txBody>
      </p:sp>
    </p:spTree>
    <p:extLst>
      <p:ext uri="{BB962C8B-B14F-4D97-AF65-F5344CB8AC3E}">
        <p14:creationId xmlns:p14="http://schemas.microsoft.com/office/powerpoint/2010/main" val="559188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2C4CC022-FFDE-4AAC-A017-053EF2D0FE00}" type="datetimeFigureOut">
              <a:rPr lang="en-IN" smtClean="0"/>
              <a:t>12-10-2022</a:t>
            </a:fld>
            <a:endParaRPr lang="en-IN"/>
          </a:p>
        </p:txBody>
      </p:sp>
      <p:sp>
        <p:nvSpPr>
          <p:cNvPr id="4" name="页脚占位符 3"/>
          <p:cNvSpPr>
            <a:spLocks noGrp="1"/>
          </p:cNvSpPr>
          <p:nvPr>
            <p:ph type="ftr" sz="quarter" idx="11"/>
          </p:nvPr>
        </p:nvSpPr>
        <p:spPr/>
        <p:txBody>
          <a:bodyPr/>
          <a:lstStyle/>
          <a:p>
            <a:endParaRPr lang="en-IN"/>
          </a:p>
        </p:txBody>
      </p:sp>
      <p:sp>
        <p:nvSpPr>
          <p:cNvPr id="5" name="灯片编号占位符 4"/>
          <p:cNvSpPr>
            <a:spLocks noGrp="1"/>
          </p:cNvSpPr>
          <p:nvPr>
            <p:ph type="sldNum" sz="quarter" idx="12"/>
          </p:nvPr>
        </p:nvSpPr>
        <p:spPr/>
        <p:txBody>
          <a:bodyPr/>
          <a:lstStyle/>
          <a:p>
            <a:fld id="{532DA67C-8B27-4ADD-B3A5-EE0A7D542104}" type="slidenum">
              <a:rPr lang="en-IN" smtClean="0"/>
              <a:t>‹#›</a:t>
            </a:fld>
            <a:endParaRPr lang="en-IN"/>
          </a:p>
        </p:txBody>
      </p:sp>
      <p:sp>
        <p:nvSpPr>
          <p:cNvPr id="7" name="内容占位符 6"/>
          <p:cNvSpPr>
            <a:spLocks noGrp="1"/>
          </p:cNvSpPr>
          <p:nvPr>
            <p:ph sz="quarter" idx="13"/>
          </p:nvPr>
        </p:nvSpPr>
        <p:spPr>
          <a:xfrm>
            <a:off x="838200" y="551543"/>
            <a:ext cx="10515600" cy="5558971"/>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Tree>
    <p:extLst>
      <p:ext uri="{BB962C8B-B14F-4D97-AF65-F5344CB8AC3E}">
        <p14:creationId xmlns:p14="http://schemas.microsoft.com/office/powerpoint/2010/main" val="683428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6300718" y="-2601021"/>
            <a:ext cx="8977380" cy="5533714"/>
          </a:xfrm>
          <a:prstGeom prst="rect">
            <a:avLst/>
          </a:prstGeom>
        </p:spPr>
      </p:pic>
      <p:pic>
        <p:nvPicPr>
          <p:cNvPr id="4" name="图片 3"/>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rot="1514436">
            <a:off x="-3474272" y="5204830"/>
            <a:ext cx="8977380" cy="5533714"/>
          </a:xfrm>
          <a:prstGeom prst="rect">
            <a:avLst/>
          </a:prstGeom>
        </p:spPr>
      </p:pic>
    </p:spTree>
    <p:extLst>
      <p:ext uri="{BB962C8B-B14F-4D97-AF65-F5344CB8AC3E}">
        <p14:creationId xmlns:p14="http://schemas.microsoft.com/office/powerpoint/2010/main" val="396453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talog">
    <p:spTree>
      <p:nvGrpSpPr>
        <p:cNvPr id="1" name=""/>
        <p:cNvGrpSpPr/>
        <p:nvPr/>
      </p:nvGrpSpPr>
      <p:grpSpPr>
        <a:xfrm>
          <a:off x="0" y="0"/>
          <a:ext cx="0" cy="0"/>
          <a:chOff x="0" y="0"/>
          <a:chExt cx="0" cy="0"/>
        </a:xfrm>
      </p:grpSpPr>
      <p:sp>
        <p:nvSpPr>
          <p:cNvPr id="3" name="矩形 2"/>
          <p:cNvSpPr/>
          <p:nvPr/>
        </p:nvSpPr>
        <p:spPr>
          <a:xfrm>
            <a:off x="337499" y="279742"/>
            <a:ext cx="11517001" cy="62988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 useBgFill="1">
        <p:nvSpPr>
          <p:cNvPr id="6" name="等腰三角形 5"/>
          <p:cNvSpPr>
            <a:spLocks noChangeAspect="1"/>
          </p:cNvSpPr>
          <p:nvPr/>
        </p:nvSpPr>
        <p:spPr>
          <a:xfrm flipV="1">
            <a:off x="5916046" y="279742"/>
            <a:ext cx="359906" cy="31028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Tree>
    <p:extLst>
      <p:ext uri="{BB962C8B-B14F-4D97-AF65-F5344CB8AC3E}">
        <p14:creationId xmlns:p14="http://schemas.microsoft.com/office/powerpoint/2010/main" val="1756437912"/>
      </p:ext>
    </p:extLst>
  </p:cSld>
  <p:clrMapOvr>
    <a:masterClrMapping/>
  </p:clrMapOvr>
  <mc:AlternateContent xmlns:mc="http://schemas.openxmlformats.org/markup-compatibility/2006" xmlns:p14="http://schemas.microsoft.com/office/powerpoint/2010/main">
    <mc:Choice Requires="p14">
      <p:transition spd="slow" p14:dur="1600" advTm="2000">
        <p14:gallery dir="l"/>
      </p:transition>
    </mc:Choice>
    <mc:Fallback xmlns="">
      <p:transition spd="slow" advTm="2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Inside page-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6398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crush"/>
      </p:transition>
    </mc:Choice>
    <mc:Fallback xmlns="">
      <p:transition spd="slow" advTm="2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1_Title Only">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6756213" y="0"/>
            <a:ext cx="5435788" cy="6858003"/>
          </a:xfrm>
          <a:custGeom>
            <a:avLst/>
            <a:gdLst>
              <a:gd name="connsiteX0" fmla="*/ 2130130 w 5435788"/>
              <a:gd name="connsiteY0" fmla="*/ 0 h 6858002"/>
              <a:gd name="connsiteX1" fmla="*/ 5435788 w 5435788"/>
              <a:gd name="connsiteY1" fmla="*/ 0 h 6858002"/>
              <a:gd name="connsiteX2" fmla="*/ 5435788 w 5435788"/>
              <a:gd name="connsiteY2" fmla="*/ 6858002 h 6858002"/>
              <a:gd name="connsiteX3" fmla="*/ 0 w 5435788"/>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5435788" h="6858002">
                <a:moveTo>
                  <a:pt x="2130130" y="0"/>
                </a:moveTo>
                <a:lnTo>
                  <a:pt x="5435788" y="0"/>
                </a:lnTo>
                <a:lnTo>
                  <a:pt x="5435788" y="6858002"/>
                </a:lnTo>
                <a:lnTo>
                  <a:pt x="0" y="6858002"/>
                </a:lnTo>
                <a:close/>
              </a:path>
            </a:pathLst>
          </a:custGeom>
        </p:spPr>
        <p:txBody>
          <a:bodyPr wrap="square" lIns="68580" tIns="34290" rIns="68580" bIns="34290">
            <a:noAutofit/>
          </a:bodyPr>
          <a:lstStyle/>
          <a:p>
            <a:r>
              <a:rPr lang="en-US" altLang="zh-CN"/>
              <a:t>Click icon to add picture</a:t>
            </a:r>
            <a:endParaRPr lang="zh-CN" altLang="en-US"/>
          </a:p>
        </p:txBody>
      </p:sp>
    </p:spTree>
    <p:extLst>
      <p:ext uri="{BB962C8B-B14F-4D97-AF65-F5344CB8AC3E}">
        <p14:creationId xmlns:p14="http://schemas.microsoft.com/office/powerpoint/2010/main" val="39668853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ontent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74070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914536"/>
      </p:ext>
    </p:extLst>
  </p:cSld>
  <p:clrMapOvr>
    <a:masterClrMapping/>
  </p:clrMapOvr>
  <mc:AlternateContent xmlns:mc="http://schemas.openxmlformats.org/markup-compatibility/2006" xmlns:p14="http://schemas.microsoft.com/office/powerpoint/2010/main">
    <mc:Choice Requires="p14">
      <p:transition spd="slow" p14:dur="3000" advTm="5000"/>
    </mc:Choice>
    <mc:Fallback xmlns="">
      <p:transition spd="slow" advTm="5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矩形 1"/>
          <p:cNvSpPr/>
          <p:nvPr/>
        </p:nvSpPr>
        <p:spPr>
          <a:xfrm flipH="1">
            <a:off x="0" y="0"/>
            <a:ext cx="12192000" cy="6858000"/>
          </a:xfrm>
          <a:prstGeom prst="rect">
            <a:avLst/>
          </a:prstGeom>
          <a:gradFill>
            <a:gsLst>
              <a:gs pos="31000">
                <a:schemeClr val="accent1">
                  <a:lumMod val="5000"/>
                  <a:lumOff val="95000"/>
                  <a:alpha val="1900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Calibri" panose="020F0502020204030204" charset="0"/>
            </a:endParaRPr>
          </a:p>
        </p:txBody>
      </p:sp>
    </p:spTree>
    <p:extLst>
      <p:ext uri="{BB962C8B-B14F-4D97-AF65-F5344CB8AC3E}">
        <p14:creationId xmlns:p14="http://schemas.microsoft.com/office/powerpoint/2010/main" val="3143476211"/>
      </p:ext>
    </p:extLst>
  </p:cSld>
  <p:clrMapOvr>
    <a:masterClrMapping/>
  </p:clrMapOvr>
  <p:transition advClick="0" advTm="1000">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7B64D-9308-EACF-639D-DD2973D8CEE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211DB0C-F6BB-C182-778B-0CD4B8DCF997}"/>
              </a:ext>
            </a:extLst>
          </p:cNvPr>
          <p:cNvSpPr>
            <a:spLocks noGrp="1"/>
          </p:cNvSpPr>
          <p:nvPr>
            <p:ph type="dt" sz="half" idx="10"/>
          </p:nvPr>
        </p:nvSpPr>
        <p:spPr/>
        <p:txBody>
          <a:bodyPr/>
          <a:lstStyle/>
          <a:p>
            <a:fld id="{2C4CC022-FFDE-4AAC-A017-053EF2D0FE00}" type="datetimeFigureOut">
              <a:rPr lang="en-IN" smtClean="0"/>
              <a:t>12-10-2022</a:t>
            </a:fld>
            <a:endParaRPr lang="en-IN"/>
          </a:p>
        </p:txBody>
      </p:sp>
      <p:sp>
        <p:nvSpPr>
          <p:cNvPr id="4" name="Footer Placeholder 3">
            <a:extLst>
              <a:ext uri="{FF2B5EF4-FFF2-40B4-BE49-F238E27FC236}">
                <a16:creationId xmlns:a16="http://schemas.microsoft.com/office/drawing/2014/main" id="{02FBDF9E-065F-F4FF-9E3D-E51B9D871A2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575A3B2-1F2B-E23E-26D2-E58160BF7DB6}"/>
              </a:ext>
            </a:extLst>
          </p:cNvPr>
          <p:cNvSpPr>
            <a:spLocks noGrp="1"/>
          </p:cNvSpPr>
          <p:nvPr>
            <p:ph type="sldNum" sz="quarter" idx="12"/>
          </p:nvPr>
        </p:nvSpPr>
        <p:spPr/>
        <p:txBody>
          <a:bodyPr/>
          <a:lstStyle/>
          <a:p>
            <a:fld id="{532DA67C-8B27-4ADD-B3A5-EE0A7D542104}" type="slidenum">
              <a:rPr lang="en-IN" smtClean="0"/>
              <a:t>‹#›</a:t>
            </a:fld>
            <a:endParaRPr lang="en-IN"/>
          </a:p>
        </p:txBody>
      </p:sp>
    </p:spTree>
    <p:extLst>
      <p:ext uri="{BB962C8B-B14F-4D97-AF65-F5344CB8AC3E}">
        <p14:creationId xmlns:p14="http://schemas.microsoft.com/office/powerpoint/2010/main" val="40678081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C4CC022-FFDE-4AAC-A017-053EF2D0FE00}" type="datetimeFigureOut">
              <a:rPr lang="en-IN" smtClean="0"/>
              <a:t>12-10-2022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532DA67C-8B27-4ADD-B3A5-EE0A7D542104}" type="slidenum">
              <a:rPr lang="en-IN" smtClean="0"/>
              <a:t>‹#›</a:t>
            </a:fld>
            <a:endParaRPr lang="en-IN"/>
          </a:p>
        </p:txBody>
      </p:sp>
    </p:spTree>
    <p:extLst>
      <p:ext uri="{BB962C8B-B14F-4D97-AF65-F5344CB8AC3E}">
        <p14:creationId xmlns:p14="http://schemas.microsoft.com/office/powerpoint/2010/main" val="1878407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en-US" altLang="zh-CN"/>
              <a:t>Click to edit Master title style</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日期占位符 3"/>
          <p:cNvSpPr>
            <a:spLocks noGrp="1"/>
          </p:cNvSpPr>
          <p:nvPr>
            <p:ph type="dt" sz="half" idx="10"/>
          </p:nvPr>
        </p:nvSpPr>
        <p:spPr/>
        <p:txBody>
          <a:bodyPr/>
          <a:lstStyle/>
          <a:p>
            <a:fld id="{2C4CC022-FFDE-4AAC-A017-053EF2D0FE00}" type="datetimeFigureOut">
              <a:rPr lang="en-IN" smtClean="0"/>
              <a:t>12-10-2022</a:t>
            </a:fld>
            <a:endParaRPr lang="en-IN"/>
          </a:p>
        </p:txBody>
      </p:sp>
      <p:sp>
        <p:nvSpPr>
          <p:cNvPr id="5" name="页脚占位符 4"/>
          <p:cNvSpPr>
            <a:spLocks noGrp="1"/>
          </p:cNvSpPr>
          <p:nvPr>
            <p:ph type="ftr" sz="quarter" idx="11"/>
          </p:nvPr>
        </p:nvSpPr>
        <p:spPr/>
        <p:txBody>
          <a:bodyPr/>
          <a:lstStyle/>
          <a:p>
            <a:endParaRPr lang="en-IN"/>
          </a:p>
        </p:txBody>
      </p:sp>
      <p:sp>
        <p:nvSpPr>
          <p:cNvPr id="6" name="灯片编号占位符 5"/>
          <p:cNvSpPr>
            <a:spLocks noGrp="1"/>
          </p:cNvSpPr>
          <p:nvPr>
            <p:ph type="sldNum" sz="quarter" idx="12"/>
          </p:nvPr>
        </p:nvSpPr>
        <p:spPr/>
        <p:txBody>
          <a:bodyPr/>
          <a:lstStyle/>
          <a:p>
            <a:fld id="{532DA67C-8B27-4ADD-B3A5-EE0A7D542104}" type="slidenum">
              <a:rPr lang="en-IN" smtClean="0"/>
              <a:t>‹#›</a:t>
            </a:fld>
            <a:endParaRPr lang="en-IN"/>
          </a:p>
        </p:txBody>
      </p:sp>
    </p:spTree>
    <p:extLst>
      <p:ext uri="{BB962C8B-B14F-4D97-AF65-F5344CB8AC3E}">
        <p14:creationId xmlns:p14="http://schemas.microsoft.com/office/powerpoint/2010/main" val="3243780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4CC022-FFDE-4AAC-A017-053EF2D0FE00}" type="datetimeFigureOut">
              <a:rPr lang="en-IN" smtClean="0"/>
              <a:t>12-10-2022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2DA67C-8B27-4ADD-B3A5-EE0A7D542104}" type="slidenum">
              <a:rPr lang="en-IN" smtClean="0"/>
              <a:t>‹#›</a:t>
            </a:fld>
            <a:endParaRPr lang="en-IN"/>
          </a:p>
        </p:txBody>
      </p:sp>
    </p:spTree>
    <p:extLst>
      <p:ext uri="{BB962C8B-B14F-4D97-AF65-F5344CB8AC3E}">
        <p14:creationId xmlns:p14="http://schemas.microsoft.com/office/powerpoint/2010/main" val="31967586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2C4CC022-FFDE-4AAC-A017-053EF2D0FE00}" type="datetimeFigureOut">
              <a:rPr lang="en-IN" smtClean="0"/>
              <a:t>12-10-2022</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532DA67C-8B27-4ADD-B3A5-EE0A7D542104}" type="slidenum">
              <a:rPr lang="en-IN" smtClean="0"/>
              <a:t>‹#›</a:t>
            </a:fld>
            <a:endParaRPr lang="en-IN"/>
          </a:p>
        </p:txBody>
      </p:sp>
    </p:spTree>
    <p:extLst>
      <p:ext uri="{BB962C8B-B14F-4D97-AF65-F5344CB8AC3E}">
        <p14:creationId xmlns:p14="http://schemas.microsoft.com/office/powerpoint/2010/main" val="3100857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C4CC022-FFDE-4AAC-A017-053EF2D0FE00}" type="datetimeFigureOut">
              <a:rPr lang="en-IN" smtClean="0"/>
              <a:t>12-10-2022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2DA67C-8B27-4ADD-B3A5-EE0A7D542104}" type="slidenum">
              <a:rPr lang="en-IN" smtClean="0"/>
              <a:t>‹#›</a:t>
            </a:fld>
            <a:endParaRPr lang="en-IN"/>
          </a:p>
        </p:txBody>
      </p:sp>
    </p:spTree>
    <p:extLst>
      <p:ext uri="{BB962C8B-B14F-4D97-AF65-F5344CB8AC3E}">
        <p14:creationId xmlns:p14="http://schemas.microsoft.com/office/powerpoint/2010/main" val="9372285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4CC022-FFDE-4AAC-A017-053EF2D0FE00}" type="datetimeFigureOut">
              <a:rPr lang="en-IN" smtClean="0"/>
              <a:t>12-10-2022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32DA67C-8B27-4ADD-B3A5-EE0A7D542104}" type="slidenum">
              <a:rPr lang="en-IN" smtClean="0"/>
              <a:t>‹#›</a:t>
            </a:fld>
            <a:endParaRPr lang="en-IN"/>
          </a:p>
        </p:txBody>
      </p:sp>
    </p:spTree>
    <p:extLst>
      <p:ext uri="{BB962C8B-B14F-4D97-AF65-F5344CB8AC3E}">
        <p14:creationId xmlns:p14="http://schemas.microsoft.com/office/powerpoint/2010/main" val="4231943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C4CC022-FFDE-4AAC-A017-053EF2D0FE00}" type="datetimeFigureOut">
              <a:rPr lang="en-IN" smtClean="0"/>
              <a:t>12-10-2022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32DA67C-8B27-4ADD-B3A5-EE0A7D542104}" type="slidenum">
              <a:rPr lang="en-IN" smtClean="0"/>
              <a:t>‹#›</a:t>
            </a:fld>
            <a:endParaRPr lang="en-IN"/>
          </a:p>
        </p:txBody>
      </p:sp>
    </p:spTree>
    <p:extLst>
      <p:ext uri="{BB962C8B-B14F-4D97-AF65-F5344CB8AC3E}">
        <p14:creationId xmlns:p14="http://schemas.microsoft.com/office/powerpoint/2010/main" val="25082825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4CC022-FFDE-4AAC-A017-053EF2D0FE00}" type="datetimeFigureOut">
              <a:rPr lang="en-IN" smtClean="0"/>
              <a:t>12-10-2022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32DA67C-8B27-4ADD-B3A5-EE0A7D542104}" type="slidenum">
              <a:rPr lang="en-IN" smtClean="0"/>
              <a:t>‹#›</a:t>
            </a:fld>
            <a:endParaRPr lang="en-IN"/>
          </a:p>
        </p:txBody>
      </p:sp>
    </p:spTree>
    <p:extLst>
      <p:ext uri="{BB962C8B-B14F-4D97-AF65-F5344CB8AC3E}">
        <p14:creationId xmlns:p14="http://schemas.microsoft.com/office/powerpoint/2010/main" val="26821664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4CC022-FFDE-4AAC-A017-053EF2D0FE00}" type="datetimeFigureOut">
              <a:rPr lang="en-IN" smtClean="0"/>
              <a:t>12-10-2022</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32DA67C-8B27-4ADD-B3A5-EE0A7D542104}" type="slidenum">
              <a:rPr lang="en-IN" smtClean="0"/>
              <a:t>‹#›</a:t>
            </a:fld>
            <a:endParaRPr lang="en-IN"/>
          </a:p>
        </p:txBody>
      </p:sp>
    </p:spTree>
    <p:extLst>
      <p:ext uri="{BB962C8B-B14F-4D97-AF65-F5344CB8AC3E}">
        <p14:creationId xmlns:p14="http://schemas.microsoft.com/office/powerpoint/2010/main" val="10480246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4CC022-FFDE-4AAC-A017-053EF2D0FE00}" type="datetimeFigureOut">
              <a:rPr lang="en-IN" smtClean="0"/>
              <a:t>12-10-2022</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32DA67C-8B27-4ADD-B3A5-EE0A7D542104}" type="slidenum">
              <a:rPr lang="en-IN" smtClean="0"/>
              <a:t>‹#›</a:t>
            </a:fld>
            <a:endParaRPr lang="en-IN"/>
          </a:p>
        </p:txBody>
      </p:sp>
    </p:spTree>
    <p:extLst>
      <p:ext uri="{BB962C8B-B14F-4D97-AF65-F5344CB8AC3E}">
        <p14:creationId xmlns:p14="http://schemas.microsoft.com/office/powerpoint/2010/main" val="30875794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4CC022-FFDE-4AAC-A017-053EF2D0FE00}" type="datetimeFigureOut">
              <a:rPr lang="en-IN" smtClean="0"/>
              <a:t>12-10-2022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2DA67C-8B27-4ADD-B3A5-EE0A7D542104}" type="slidenum">
              <a:rPr lang="en-IN" smtClean="0"/>
              <a:t>‹#›</a:t>
            </a:fld>
            <a:endParaRPr lang="en-IN"/>
          </a:p>
        </p:txBody>
      </p:sp>
    </p:spTree>
    <p:extLst>
      <p:ext uri="{BB962C8B-B14F-4D97-AF65-F5344CB8AC3E}">
        <p14:creationId xmlns:p14="http://schemas.microsoft.com/office/powerpoint/2010/main" val="34340676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4CC022-FFDE-4AAC-A017-053EF2D0FE00}" type="datetimeFigureOut">
              <a:rPr lang="en-IN" smtClean="0"/>
              <a:t>12-10-2022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2DA67C-8B27-4ADD-B3A5-EE0A7D542104}" type="slidenum">
              <a:rPr lang="en-IN" smtClean="0"/>
              <a:t>‹#›</a:t>
            </a:fld>
            <a:endParaRPr lang="en-IN"/>
          </a:p>
        </p:txBody>
      </p:sp>
    </p:spTree>
    <p:extLst>
      <p:ext uri="{BB962C8B-B14F-4D97-AF65-F5344CB8AC3E}">
        <p14:creationId xmlns:p14="http://schemas.microsoft.com/office/powerpoint/2010/main" val="2778023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4CC022-FFDE-4AAC-A017-053EF2D0FE00}" type="datetimeFigureOut">
              <a:rPr lang="en-IN" smtClean="0"/>
              <a:t>12-10-2022</a:t>
            </a:fld>
            <a:endParaRPr lang="en-IN"/>
          </a:p>
        </p:txBody>
      </p:sp>
      <p:sp>
        <p:nvSpPr>
          <p:cNvPr id="3" name="页脚占位符 2"/>
          <p:cNvSpPr>
            <a:spLocks noGrp="1"/>
          </p:cNvSpPr>
          <p:nvPr>
            <p:ph type="ftr" sz="quarter" idx="11"/>
          </p:nvPr>
        </p:nvSpPr>
        <p:spPr/>
        <p:txBody>
          <a:bodyPr/>
          <a:lstStyle/>
          <a:p>
            <a:endParaRPr lang="en-IN"/>
          </a:p>
        </p:txBody>
      </p:sp>
      <p:sp>
        <p:nvSpPr>
          <p:cNvPr id="4" name="灯片编号占位符 3"/>
          <p:cNvSpPr>
            <a:spLocks noGrp="1"/>
          </p:cNvSpPr>
          <p:nvPr>
            <p:ph type="sldNum" sz="quarter" idx="12"/>
          </p:nvPr>
        </p:nvSpPr>
        <p:spPr/>
        <p:txBody>
          <a:bodyPr/>
          <a:lstStyle/>
          <a:p>
            <a:fld id="{532DA67C-8B27-4ADD-B3A5-EE0A7D542104}" type="slidenum">
              <a:rPr lang="en-IN" smtClean="0"/>
              <a:t>‹#›</a:t>
            </a:fld>
            <a:endParaRPr lang="en-IN"/>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p>
        </p:txBody>
      </p:sp>
    </p:spTree>
    <p:extLst>
      <p:ext uri="{BB962C8B-B14F-4D97-AF65-F5344CB8AC3E}">
        <p14:creationId xmlns:p14="http://schemas.microsoft.com/office/powerpoint/2010/main" val="40004308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C4CC022-FFDE-4AAC-A017-053EF2D0FE00}" type="datetimeFigureOut">
              <a:rPr lang="en-IN" smtClean="0"/>
              <a:t>12-10-2022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2DA67C-8B27-4ADD-B3A5-EE0A7D54210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6726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4CC022-FFDE-4AAC-A017-053EF2D0FE00}" type="datetimeFigureOut">
              <a:rPr lang="en-IN" smtClean="0"/>
              <a:t>12-10-2022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2DA67C-8B27-4ADD-B3A5-EE0A7D542104}" type="slidenum">
              <a:rPr lang="en-IN" smtClean="0"/>
              <a:t>‹#›</a:t>
            </a:fld>
            <a:endParaRPr lang="en-IN"/>
          </a:p>
        </p:txBody>
      </p:sp>
    </p:spTree>
    <p:extLst>
      <p:ext uri="{BB962C8B-B14F-4D97-AF65-F5344CB8AC3E}">
        <p14:creationId xmlns:p14="http://schemas.microsoft.com/office/powerpoint/2010/main" val="3434711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4CC022-FFDE-4AAC-A017-053EF2D0FE00}" type="datetimeFigureOut">
              <a:rPr lang="en-IN" smtClean="0"/>
              <a:t>12-10-2022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2DA67C-8B27-4ADD-B3A5-EE0A7D542104}"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1612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C4CC022-FFDE-4AAC-A017-053EF2D0FE00}" type="datetimeFigureOut">
              <a:rPr lang="en-IN" smtClean="0"/>
              <a:t>12-10-2022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32DA67C-8B27-4ADD-B3A5-EE0A7D542104}" type="slidenum">
              <a:rPr lang="en-IN" smtClean="0"/>
              <a:t>‹#›</a:t>
            </a:fld>
            <a:endParaRPr lang="en-IN"/>
          </a:p>
        </p:txBody>
      </p:sp>
    </p:spTree>
    <p:extLst>
      <p:ext uri="{BB962C8B-B14F-4D97-AF65-F5344CB8AC3E}">
        <p14:creationId xmlns:p14="http://schemas.microsoft.com/office/powerpoint/2010/main" val="33105289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4CC022-FFDE-4AAC-A017-053EF2D0FE00}" type="datetimeFigureOut">
              <a:rPr lang="en-IN" smtClean="0"/>
              <a:t>12-10-2022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32DA67C-8B27-4ADD-B3A5-EE0A7D542104}" type="slidenum">
              <a:rPr lang="en-IN" smtClean="0"/>
              <a:t>‹#›</a:t>
            </a:fld>
            <a:endParaRPr lang="en-IN"/>
          </a:p>
        </p:txBody>
      </p:sp>
    </p:spTree>
    <p:extLst>
      <p:ext uri="{BB962C8B-B14F-4D97-AF65-F5344CB8AC3E}">
        <p14:creationId xmlns:p14="http://schemas.microsoft.com/office/powerpoint/2010/main" val="38732822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C4CC022-FFDE-4AAC-A017-053EF2D0FE00}" type="datetimeFigureOut">
              <a:rPr lang="en-IN" smtClean="0"/>
              <a:t>12-10-2022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32DA67C-8B27-4ADD-B3A5-EE0A7D542104}" type="slidenum">
              <a:rPr lang="en-IN" smtClean="0"/>
              <a:t>‹#›</a:t>
            </a:fld>
            <a:endParaRPr lang="en-IN"/>
          </a:p>
        </p:txBody>
      </p:sp>
    </p:spTree>
    <p:extLst>
      <p:ext uri="{BB962C8B-B14F-4D97-AF65-F5344CB8AC3E}">
        <p14:creationId xmlns:p14="http://schemas.microsoft.com/office/powerpoint/2010/main" val="9757739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C4CC022-FFDE-4AAC-A017-053EF2D0FE00}" type="datetimeFigureOut">
              <a:rPr lang="en-IN" smtClean="0"/>
              <a:t>12-10-2022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532DA67C-8B27-4ADD-B3A5-EE0A7D542104}" type="slidenum">
              <a:rPr lang="en-IN" smtClean="0"/>
              <a:t>‹#›</a:t>
            </a:fld>
            <a:endParaRPr lang="en-IN"/>
          </a:p>
        </p:txBody>
      </p:sp>
    </p:spTree>
    <p:extLst>
      <p:ext uri="{BB962C8B-B14F-4D97-AF65-F5344CB8AC3E}">
        <p14:creationId xmlns:p14="http://schemas.microsoft.com/office/powerpoint/2010/main" val="30670262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C4CC022-FFDE-4AAC-A017-053EF2D0FE00}" type="datetimeFigureOut">
              <a:rPr lang="en-IN" smtClean="0"/>
              <a:t>12-10-2022</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32DA67C-8B27-4ADD-B3A5-EE0A7D542104}" type="slidenum">
              <a:rPr lang="en-IN" smtClean="0"/>
              <a:t>‹#›</a:t>
            </a:fld>
            <a:endParaRPr lang="en-IN"/>
          </a:p>
        </p:txBody>
      </p:sp>
    </p:spTree>
    <p:extLst>
      <p:ext uri="{BB962C8B-B14F-4D97-AF65-F5344CB8AC3E}">
        <p14:creationId xmlns:p14="http://schemas.microsoft.com/office/powerpoint/2010/main" val="2264900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4CC022-FFDE-4AAC-A017-053EF2D0FE00}" type="datetimeFigureOut">
              <a:rPr lang="en-IN" smtClean="0"/>
              <a:t>12-10-2022</a:t>
            </a:fld>
            <a:endParaRPr lang="en-I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32DA67C-8B27-4ADD-B3A5-EE0A7D542104}" type="slidenum">
              <a:rPr lang="en-IN" smtClean="0"/>
              <a:t>‹#›</a:t>
            </a:fld>
            <a:endParaRPr lang="en-IN"/>
          </a:p>
        </p:txBody>
      </p:sp>
    </p:spTree>
    <p:extLst>
      <p:ext uri="{BB962C8B-B14F-4D97-AF65-F5344CB8AC3E}">
        <p14:creationId xmlns:p14="http://schemas.microsoft.com/office/powerpoint/2010/main" val="21610125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4CC022-FFDE-4AAC-A017-053EF2D0FE00}" type="datetimeFigureOut">
              <a:rPr lang="en-IN" smtClean="0"/>
              <a:t>12-10-2022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2DA67C-8B27-4ADD-B3A5-EE0A7D542104}" type="slidenum">
              <a:rPr lang="en-IN" smtClean="0"/>
              <a:t>‹#›</a:t>
            </a:fld>
            <a:endParaRPr lang="en-IN"/>
          </a:p>
        </p:txBody>
      </p:sp>
    </p:spTree>
    <p:extLst>
      <p:ext uri="{BB962C8B-B14F-4D97-AF65-F5344CB8AC3E}">
        <p14:creationId xmlns:p14="http://schemas.microsoft.com/office/powerpoint/2010/main" val="348956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en-US" altLang="zh-CN"/>
              <a:t>Click to edit Master title style</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5" name="日期占位符 4"/>
          <p:cNvSpPr>
            <a:spLocks noGrp="1"/>
          </p:cNvSpPr>
          <p:nvPr>
            <p:ph type="dt" sz="half" idx="10"/>
          </p:nvPr>
        </p:nvSpPr>
        <p:spPr/>
        <p:txBody>
          <a:bodyPr/>
          <a:lstStyle/>
          <a:p>
            <a:fld id="{2C4CC022-FFDE-4AAC-A017-053EF2D0FE00}" type="datetimeFigureOut">
              <a:rPr lang="en-IN" smtClean="0"/>
              <a:t>12-10-2022</a:t>
            </a:fld>
            <a:endParaRPr lang="en-IN"/>
          </a:p>
        </p:txBody>
      </p:sp>
      <p:sp>
        <p:nvSpPr>
          <p:cNvPr id="6" name="页脚占位符 5"/>
          <p:cNvSpPr>
            <a:spLocks noGrp="1"/>
          </p:cNvSpPr>
          <p:nvPr>
            <p:ph type="ftr" sz="quarter" idx="11"/>
          </p:nvPr>
        </p:nvSpPr>
        <p:spPr/>
        <p:txBody>
          <a:bodyPr/>
          <a:lstStyle/>
          <a:p>
            <a:endParaRPr lang="en-IN"/>
          </a:p>
        </p:txBody>
      </p:sp>
      <p:sp>
        <p:nvSpPr>
          <p:cNvPr id="7" name="灯片编号占位符 6"/>
          <p:cNvSpPr>
            <a:spLocks noGrp="1"/>
          </p:cNvSpPr>
          <p:nvPr>
            <p:ph type="sldNum" sz="quarter" idx="12"/>
          </p:nvPr>
        </p:nvSpPr>
        <p:spPr/>
        <p:txBody>
          <a:bodyPr/>
          <a:lstStyle/>
          <a:p>
            <a:fld id="{532DA67C-8B27-4ADD-B3A5-EE0A7D542104}" type="slidenum">
              <a:rPr lang="en-IN" smtClean="0"/>
              <a:t>‹#›</a:t>
            </a:fld>
            <a:endParaRPr lang="en-IN"/>
          </a:p>
        </p:txBody>
      </p:sp>
    </p:spTree>
    <p:extLst>
      <p:ext uri="{BB962C8B-B14F-4D97-AF65-F5344CB8AC3E}">
        <p14:creationId xmlns:p14="http://schemas.microsoft.com/office/powerpoint/2010/main" val="18943278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4CC022-FFDE-4AAC-A017-053EF2D0FE00}" type="datetimeFigureOut">
              <a:rPr lang="en-IN" smtClean="0"/>
              <a:t>12-10-2022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32DA67C-8B27-4ADD-B3A5-EE0A7D542104}" type="slidenum">
              <a:rPr lang="en-IN" smtClean="0"/>
              <a:t>‹#›</a:t>
            </a:fld>
            <a:endParaRPr lang="en-IN"/>
          </a:p>
        </p:txBody>
      </p:sp>
    </p:spTree>
    <p:extLst>
      <p:ext uri="{BB962C8B-B14F-4D97-AF65-F5344CB8AC3E}">
        <p14:creationId xmlns:p14="http://schemas.microsoft.com/office/powerpoint/2010/main" val="3027154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en-US" altLang="zh-CN"/>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内容占位符 3"/>
          <p:cNvSpPr>
            <a:spLocks noGrp="1"/>
          </p:cNvSpPr>
          <p:nvPr>
            <p:ph sz="half" idx="2"/>
          </p:nvPr>
        </p:nvSpPr>
        <p:spPr>
          <a:xfrm>
            <a:off x="839788" y="2615609"/>
            <a:ext cx="5157787" cy="357405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内容占位符 5"/>
          <p:cNvSpPr>
            <a:spLocks noGrp="1"/>
          </p:cNvSpPr>
          <p:nvPr>
            <p:ph sz="quarter" idx="4"/>
          </p:nvPr>
        </p:nvSpPr>
        <p:spPr>
          <a:xfrm>
            <a:off x="6172200" y="2615609"/>
            <a:ext cx="5183188" cy="357405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7" name="日期占位符 6"/>
          <p:cNvSpPr>
            <a:spLocks noGrp="1"/>
          </p:cNvSpPr>
          <p:nvPr>
            <p:ph type="dt" sz="half" idx="10"/>
          </p:nvPr>
        </p:nvSpPr>
        <p:spPr/>
        <p:txBody>
          <a:bodyPr/>
          <a:lstStyle/>
          <a:p>
            <a:fld id="{2C4CC022-FFDE-4AAC-A017-053EF2D0FE00}" type="datetimeFigureOut">
              <a:rPr lang="en-IN" smtClean="0"/>
              <a:t>12-10-2022</a:t>
            </a:fld>
            <a:endParaRPr lang="en-IN"/>
          </a:p>
        </p:txBody>
      </p:sp>
      <p:sp>
        <p:nvSpPr>
          <p:cNvPr id="8" name="页脚占位符 7"/>
          <p:cNvSpPr>
            <a:spLocks noGrp="1"/>
          </p:cNvSpPr>
          <p:nvPr>
            <p:ph type="ftr" sz="quarter" idx="11"/>
          </p:nvPr>
        </p:nvSpPr>
        <p:spPr/>
        <p:txBody>
          <a:bodyPr/>
          <a:lstStyle/>
          <a:p>
            <a:endParaRPr lang="en-IN"/>
          </a:p>
        </p:txBody>
      </p:sp>
      <p:sp>
        <p:nvSpPr>
          <p:cNvPr id="9" name="灯片编号占位符 8"/>
          <p:cNvSpPr>
            <a:spLocks noGrp="1"/>
          </p:cNvSpPr>
          <p:nvPr>
            <p:ph type="sldNum" sz="quarter" idx="12"/>
          </p:nvPr>
        </p:nvSpPr>
        <p:spPr/>
        <p:txBody>
          <a:bodyPr/>
          <a:lstStyle/>
          <a:p>
            <a:fld id="{532DA67C-8B27-4ADD-B3A5-EE0A7D542104}" type="slidenum">
              <a:rPr lang="en-IN" smtClean="0"/>
              <a:t>‹#›</a:t>
            </a:fld>
            <a:endParaRPr lang="en-IN"/>
          </a:p>
        </p:txBody>
      </p:sp>
    </p:spTree>
    <p:extLst>
      <p:ext uri="{BB962C8B-B14F-4D97-AF65-F5344CB8AC3E}">
        <p14:creationId xmlns:p14="http://schemas.microsoft.com/office/powerpoint/2010/main" val="2408411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p>
        </p:txBody>
      </p:sp>
      <p:sp>
        <p:nvSpPr>
          <p:cNvPr id="3" name="日期占位符 2"/>
          <p:cNvSpPr>
            <a:spLocks noGrp="1"/>
          </p:cNvSpPr>
          <p:nvPr>
            <p:ph type="dt" sz="half" idx="10"/>
          </p:nvPr>
        </p:nvSpPr>
        <p:spPr/>
        <p:txBody>
          <a:bodyPr/>
          <a:lstStyle/>
          <a:p>
            <a:fld id="{2C4CC022-FFDE-4AAC-A017-053EF2D0FE00}" type="datetimeFigureOut">
              <a:rPr lang="en-IN" smtClean="0"/>
              <a:t>12-10-2022</a:t>
            </a:fld>
            <a:endParaRPr lang="en-IN"/>
          </a:p>
        </p:txBody>
      </p:sp>
      <p:sp>
        <p:nvSpPr>
          <p:cNvPr id="4" name="页脚占位符 3"/>
          <p:cNvSpPr>
            <a:spLocks noGrp="1"/>
          </p:cNvSpPr>
          <p:nvPr>
            <p:ph type="ftr" sz="quarter" idx="11"/>
          </p:nvPr>
        </p:nvSpPr>
        <p:spPr/>
        <p:txBody>
          <a:bodyPr/>
          <a:lstStyle/>
          <a:p>
            <a:endParaRPr lang="en-IN"/>
          </a:p>
        </p:txBody>
      </p:sp>
      <p:sp>
        <p:nvSpPr>
          <p:cNvPr id="5" name="灯片编号占位符 4"/>
          <p:cNvSpPr>
            <a:spLocks noGrp="1"/>
          </p:cNvSpPr>
          <p:nvPr>
            <p:ph type="sldNum" sz="quarter" idx="12"/>
          </p:nvPr>
        </p:nvSpPr>
        <p:spPr/>
        <p:txBody>
          <a:bodyPr/>
          <a:lstStyle/>
          <a:p>
            <a:fld id="{532DA67C-8B27-4ADD-B3A5-EE0A7D542104}" type="slidenum">
              <a:rPr lang="en-IN" smtClean="0"/>
              <a:t>‹#›</a:t>
            </a:fld>
            <a:endParaRPr lang="en-IN"/>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p>
        </p:txBody>
      </p:sp>
    </p:spTree>
    <p:extLst>
      <p:ext uri="{BB962C8B-B14F-4D97-AF65-F5344CB8AC3E}">
        <p14:creationId xmlns:p14="http://schemas.microsoft.com/office/powerpoint/2010/main" val="496643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C4CC022-FFDE-4AAC-A017-053EF2D0FE00}" type="datetimeFigureOut">
              <a:rPr lang="en-IN" smtClean="0"/>
              <a:t>12-10-2022</a:t>
            </a:fld>
            <a:endParaRPr lang="en-IN"/>
          </a:p>
        </p:txBody>
      </p:sp>
      <p:sp>
        <p:nvSpPr>
          <p:cNvPr id="3" name="页脚占位符 2"/>
          <p:cNvSpPr>
            <a:spLocks noGrp="1"/>
          </p:cNvSpPr>
          <p:nvPr>
            <p:ph type="ftr" sz="quarter" idx="11"/>
          </p:nvPr>
        </p:nvSpPr>
        <p:spPr/>
        <p:txBody>
          <a:bodyPr/>
          <a:lstStyle/>
          <a:p>
            <a:endParaRPr lang="en-IN"/>
          </a:p>
        </p:txBody>
      </p:sp>
      <p:sp>
        <p:nvSpPr>
          <p:cNvPr id="4" name="灯片编号占位符 3"/>
          <p:cNvSpPr>
            <a:spLocks noGrp="1"/>
          </p:cNvSpPr>
          <p:nvPr>
            <p:ph type="sldNum" sz="quarter" idx="12"/>
          </p:nvPr>
        </p:nvSpPr>
        <p:spPr/>
        <p:txBody>
          <a:bodyPr/>
          <a:lstStyle/>
          <a:p>
            <a:fld id="{532DA67C-8B27-4ADD-B3A5-EE0A7D542104}" type="slidenum">
              <a:rPr lang="en-IN" smtClean="0"/>
              <a:t>‹#›</a:t>
            </a:fld>
            <a:endParaRPr lang="en-IN"/>
          </a:p>
        </p:txBody>
      </p:sp>
    </p:spTree>
    <p:extLst>
      <p:ext uri="{BB962C8B-B14F-4D97-AF65-F5344CB8AC3E}">
        <p14:creationId xmlns:p14="http://schemas.microsoft.com/office/powerpoint/2010/main" val="1600948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日期占位符 4"/>
          <p:cNvSpPr>
            <a:spLocks noGrp="1"/>
          </p:cNvSpPr>
          <p:nvPr>
            <p:ph type="dt" sz="half" idx="10"/>
          </p:nvPr>
        </p:nvSpPr>
        <p:spPr/>
        <p:txBody>
          <a:bodyPr/>
          <a:lstStyle/>
          <a:p>
            <a:fld id="{2C4CC022-FFDE-4AAC-A017-053EF2D0FE00}" type="datetimeFigureOut">
              <a:rPr lang="en-IN" smtClean="0"/>
              <a:t>12-10-2022</a:t>
            </a:fld>
            <a:endParaRPr lang="en-IN"/>
          </a:p>
        </p:txBody>
      </p:sp>
      <p:sp>
        <p:nvSpPr>
          <p:cNvPr id="6" name="页脚占位符 5"/>
          <p:cNvSpPr>
            <a:spLocks noGrp="1"/>
          </p:cNvSpPr>
          <p:nvPr>
            <p:ph type="ftr" sz="quarter" idx="11"/>
          </p:nvPr>
        </p:nvSpPr>
        <p:spPr/>
        <p:txBody>
          <a:bodyPr/>
          <a:lstStyle/>
          <a:p>
            <a:endParaRPr lang="en-IN"/>
          </a:p>
        </p:txBody>
      </p:sp>
      <p:sp>
        <p:nvSpPr>
          <p:cNvPr id="7" name="灯片编号占位符 6"/>
          <p:cNvSpPr>
            <a:spLocks noGrp="1"/>
          </p:cNvSpPr>
          <p:nvPr>
            <p:ph type="sldNum" sz="quarter" idx="12"/>
          </p:nvPr>
        </p:nvSpPr>
        <p:spPr/>
        <p:txBody>
          <a:bodyPr/>
          <a:lstStyle/>
          <a:p>
            <a:fld id="{532DA67C-8B27-4ADD-B3A5-EE0A7D542104}" type="slidenum">
              <a:rPr lang="en-IN" smtClean="0"/>
              <a:t>‹#›</a:t>
            </a:fld>
            <a:endParaRPr lang="en-IN"/>
          </a:p>
        </p:txBody>
      </p:sp>
    </p:spTree>
    <p:extLst>
      <p:ext uri="{BB962C8B-B14F-4D97-AF65-F5344CB8AC3E}">
        <p14:creationId xmlns:p14="http://schemas.microsoft.com/office/powerpoint/2010/main" val="52442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日期占位符 3"/>
          <p:cNvSpPr>
            <a:spLocks noGrp="1"/>
          </p:cNvSpPr>
          <p:nvPr>
            <p:ph type="dt" sz="half" idx="10"/>
          </p:nvPr>
        </p:nvSpPr>
        <p:spPr/>
        <p:txBody>
          <a:bodyPr/>
          <a:lstStyle/>
          <a:p>
            <a:fld id="{2C4CC022-FFDE-4AAC-A017-053EF2D0FE00}" type="datetimeFigureOut">
              <a:rPr lang="en-IN" smtClean="0"/>
              <a:t>12-10-2022</a:t>
            </a:fld>
            <a:endParaRPr lang="en-IN"/>
          </a:p>
        </p:txBody>
      </p:sp>
      <p:sp>
        <p:nvSpPr>
          <p:cNvPr id="5" name="页脚占位符 4"/>
          <p:cNvSpPr>
            <a:spLocks noGrp="1"/>
          </p:cNvSpPr>
          <p:nvPr>
            <p:ph type="ftr" sz="quarter" idx="11"/>
          </p:nvPr>
        </p:nvSpPr>
        <p:spPr/>
        <p:txBody>
          <a:bodyPr/>
          <a:lstStyle/>
          <a:p>
            <a:endParaRPr lang="en-IN"/>
          </a:p>
        </p:txBody>
      </p:sp>
      <p:sp>
        <p:nvSpPr>
          <p:cNvPr id="6" name="灯片编号占位符 5"/>
          <p:cNvSpPr>
            <a:spLocks noGrp="1"/>
          </p:cNvSpPr>
          <p:nvPr>
            <p:ph type="sldNum" sz="quarter" idx="12"/>
          </p:nvPr>
        </p:nvSpPr>
        <p:spPr/>
        <p:txBody>
          <a:bodyPr/>
          <a:lstStyle/>
          <a:p>
            <a:fld id="{532DA67C-8B27-4ADD-B3A5-EE0A7D542104}" type="slidenum">
              <a:rPr lang="en-IN" smtClean="0"/>
              <a:t>‹#›</a:t>
            </a:fld>
            <a:endParaRPr lang="en-IN"/>
          </a:p>
        </p:txBody>
      </p:sp>
    </p:spTree>
    <p:extLst>
      <p:ext uri="{BB962C8B-B14F-4D97-AF65-F5344CB8AC3E}">
        <p14:creationId xmlns:p14="http://schemas.microsoft.com/office/powerpoint/2010/main" val="2728417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4.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5.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microsoft.com/office/2007/relationships/hdphoto" Target="../media/hdphoto2.wdp"/></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20"/>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21"/>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2C4CC022-FFDE-4AAC-A017-053EF2D0FE00}" type="datetimeFigureOut">
              <a:rPr lang="en-IN" smtClean="0"/>
              <a:t>12-10-2022</a:t>
            </a:fld>
            <a:endParaRPr lang="en-IN"/>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en-IN"/>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32DA67C-8B27-4ADD-B3A5-EE0A7D542104}" type="slidenum">
              <a:rPr lang="en-IN" smtClean="0"/>
              <a:t>‹#›</a:t>
            </a:fld>
            <a:endParaRPr lang="en-IN"/>
          </a:p>
        </p:txBody>
      </p:sp>
      <p:sp>
        <p:nvSpPr>
          <p:cNvPr id="2" name="KSO_TEMPLATE" hidden="1"/>
          <p:cNvSpPr/>
          <p:nvPr>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Calibri" panose="020F0502020204030204" charset="0"/>
            </a:endParaRPr>
          </a:p>
        </p:txBody>
      </p:sp>
    </p:spTree>
    <p:extLst>
      <p:ext uri="{BB962C8B-B14F-4D97-AF65-F5344CB8AC3E}">
        <p14:creationId xmlns:p14="http://schemas.microsoft.com/office/powerpoint/2010/main" val="41455710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Calibri" panose="020F050202020403020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Calibri" panose="020F050202020403020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Calibri" panose="020F050202020403020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Calibri" panose="020F050202020403020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2C4CC022-FFDE-4AAC-A017-053EF2D0FE00}" type="datetimeFigureOut">
              <a:rPr lang="en-IN" smtClean="0"/>
              <a:t>12-10-2022</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532DA67C-8B27-4ADD-B3A5-EE0A7D542104}" type="slidenum">
              <a:rPr lang="en-IN" smtClean="0"/>
              <a:t>‹#›</a:t>
            </a:fld>
            <a:endParaRPr lang="en-IN"/>
          </a:p>
        </p:txBody>
      </p:sp>
    </p:spTree>
    <p:extLst>
      <p:ext uri="{BB962C8B-B14F-4D97-AF65-F5344CB8AC3E}">
        <p14:creationId xmlns:p14="http://schemas.microsoft.com/office/powerpoint/2010/main" val="2112087713"/>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C4CC022-FFDE-4AAC-A017-053EF2D0FE00}" type="datetimeFigureOut">
              <a:rPr lang="en-IN" smtClean="0"/>
              <a:t>12-10-2022</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32DA67C-8B27-4ADD-B3A5-EE0A7D542104}"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6529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4.xml"/><Relationship Id="rId5" Type="http://schemas.openxmlformats.org/officeDocument/2006/relationships/image" Target="../media/image11.png"/><Relationship Id="rId4" Type="http://schemas.openxmlformats.org/officeDocument/2006/relationships/image" Target="../media/image10.sv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1.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3" Type="http://schemas.openxmlformats.org/officeDocument/2006/relationships/customXml" Target="../ink/ink187.xml"/><Relationship Id="rId18" Type="http://schemas.openxmlformats.org/officeDocument/2006/relationships/image" Target="../media/image207.png"/><Relationship Id="rId26" Type="http://schemas.openxmlformats.org/officeDocument/2006/relationships/image" Target="../media/image211.png"/><Relationship Id="rId39" Type="http://schemas.openxmlformats.org/officeDocument/2006/relationships/customXml" Target="../ink/ink200.xml"/><Relationship Id="rId21" Type="http://schemas.openxmlformats.org/officeDocument/2006/relationships/customXml" Target="../ink/ink191.xml"/><Relationship Id="rId34" Type="http://schemas.openxmlformats.org/officeDocument/2006/relationships/image" Target="../media/image215.png"/><Relationship Id="rId42" Type="http://schemas.openxmlformats.org/officeDocument/2006/relationships/image" Target="../media/image219.png"/><Relationship Id="rId47" Type="http://schemas.openxmlformats.org/officeDocument/2006/relationships/customXml" Target="../ink/ink204.xml"/><Relationship Id="rId50" Type="http://schemas.openxmlformats.org/officeDocument/2006/relationships/image" Target="../media/image223.png"/><Relationship Id="rId7" Type="http://schemas.openxmlformats.org/officeDocument/2006/relationships/customXml" Target="../ink/ink184.xml"/><Relationship Id="rId2" Type="http://schemas.openxmlformats.org/officeDocument/2006/relationships/image" Target="../media/image199.png"/><Relationship Id="rId16" Type="http://schemas.openxmlformats.org/officeDocument/2006/relationships/image" Target="../media/image206.png"/><Relationship Id="rId29" Type="http://schemas.openxmlformats.org/officeDocument/2006/relationships/customXml" Target="../ink/ink195.xml"/><Relationship Id="rId11" Type="http://schemas.openxmlformats.org/officeDocument/2006/relationships/customXml" Target="../ink/ink186.xml"/><Relationship Id="rId24" Type="http://schemas.openxmlformats.org/officeDocument/2006/relationships/image" Target="../media/image210.png"/><Relationship Id="rId32" Type="http://schemas.openxmlformats.org/officeDocument/2006/relationships/image" Target="../media/image214.png"/><Relationship Id="rId37" Type="http://schemas.openxmlformats.org/officeDocument/2006/relationships/customXml" Target="../ink/ink199.xml"/><Relationship Id="rId40" Type="http://schemas.openxmlformats.org/officeDocument/2006/relationships/image" Target="../media/image218.png"/><Relationship Id="rId45" Type="http://schemas.openxmlformats.org/officeDocument/2006/relationships/customXml" Target="../ink/ink203.xml"/><Relationship Id="rId53" Type="http://schemas.openxmlformats.org/officeDocument/2006/relationships/image" Target="../media/image11.png"/><Relationship Id="rId5" Type="http://schemas.openxmlformats.org/officeDocument/2006/relationships/customXml" Target="../ink/ink183.xml"/><Relationship Id="rId10" Type="http://schemas.openxmlformats.org/officeDocument/2006/relationships/image" Target="../media/image203.png"/><Relationship Id="rId19" Type="http://schemas.openxmlformats.org/officeDocument/2006/relationships/customXml" Target="../ink/ink190.xml"/><Relationship Id="rId31" Type="http://schemas.openxmlformats.org/officeDocument/2006/relationships/customXml" Target="../ink/ink196.xml"/><Relationship Id="rId44" Type="http://schemas.openxmlformats.org/officeDocument/2006/relationships/image" Target="../media/image220.png"/><Relationship Id="rId52" Type="http://schemas.openxmlformats.org/officeDocument/2006/relationships/image" Target="../media/image224.png"/><Relationship Id="rId4" Type="http://schemas.openxmlformats.org/officeDocument/2006/relationships/image" Target="../media/image200.png"/><Relationship Id="rId9" Type="http://schemas.openxmlformats.org/officeDocument/2006/relationships/customXml" Target="../ink/ink185.xml"/><Relationship Id="rId14" Type="http://schemas.openxmlformats.org/officeDocument/2006/relationships/image" Target="../media/image205.png"/><Relationship Id="rId22" Type="http://schemas.openxmlformats.org/officeDocument/2006/relationships/image" Target="../media/image209.png"/><Relationship Id="rId27" Type="http://schemas.openxmlformats.org/officeDocument/2006/relationships/customXml" Target="../ink/ink194.xml"/><Relationship Id="rId30" Type="http://schemas.openxmlformats.org/officeDocument/2006/relationships/image" Target="../media/image213.png"/><Relationship Id="rId35" Type="http://schemas.openxmlformats.org/officeDocument/2006/relationships/customXml" Target="../ink/ink198.xml"/><Relationship Id="rId43" Type="http://schemas.openxmlformats.org/officeDocument/2006/relationships/customXml" Target="../ink/ink202.xml"/><Relationship Id="rId48" Type="http://schemas.openxmlformats.org/officeDocument/2006/relationships/image" Target="../media/image222.png"/><Relationship Id="rId8" Type="http://schemas.openxmlformats.org/officeDocument/2006/relationships/image" Target="../media/image202.png"/><Relationship Id="rId51" Type="http://schemas.openxmlformats.org/officeDocument/2006/relationships/customXml" Target="../ink/ink206.xml"/><Relationship Id="rId3" Type="http://schemas.openxmlformats.org/officeDocument/2006/relationships/customXml" Target="../ink/ink182.xml"/><Relationship Id="rId12" Type="http://schemas.openxmlformats.org/officeDocument/2006/relationships/image" Target="../media/image204.png"/><Relationship Id="rId17" Type="http://schemas.openxmlformats.org/officeDocument/2006/relationships/customXml" Target="../ink/ink189.xml"/><Relationship Id="rId25" Type="http://schemas.openxmlformats.org/officeDocument/2006/relationships/customXml" Target="../ink/ink193.xml"/><Relationship Id="rId33" Type="http://schemas.openxmlformats.org/officeDocument/2006/relationships/customXml" Target="../ink/ink197.xml"/><Relationship Id="rId38" Type="http://schemas.openxmlformats.org/officeDocument/2006/relationships/image" Target="../media/image217.png"/><Relationship Id="rId46" Type="http://schemas.openxmlformats.org/officeDocument/2006/relationships/image" Target="../media/image221.png"/><Relationship Id="rId20" Type="http://schemas.openxmlformats.org/officeDocument/2006/relationships/image" Target="../media/image208.png"/><Relationship Id="rId41" Type="http://schemas.openxmlformats.org/officeDocument/2006/relationships/customXml" Target="../ink/ink201.xml"/><Relationship Id="rId1" Type="http://schemas.openxmlformats.org/officeDocument/2006/relationships/slideLayout" Target="../slideLayouts/slideLayout36.xml"/><Relationship Id="rId6" Type="http://schemas.openxmlformats.org/officeDocument/2006/relationships/image" Target="../media/image201.png"/><Relationship Id="rId15" Type="http://schemas.openxmlformats.org/officeDocument/2006/relationships/customXml" Target="../ink/ink188.xml"/><Relationship Id="rId23" Type="http://schemas.openxmlformats.org/officeDocument/2006/relationships/customXml" Target="../ink/ink192.xml"/><Relationship Id="rId28" Type="http://schemas.openxmlformats.org/officeDocument/2006/relationships/image" Target="../media/image212.png"/><Relationship Id="rId36" Type="http://schemas.openxmlformats.org/officeDocument/2006/relationships/image" Target="../media/image216.png"/><Relationship Id="rId49" Type="http://schemas.openxmlformats.org/officeDocument/2006/relationships/customXml" Target="../ink/ink205.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5.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6" Type="http://schemas.openxmlformats.org/officeDocument/2006/relationships/image" Target="../media/image238.png"/><Relationship Id="rId21" Type="http://schemas.openxmlformats.org/officeDocument/2006/relationships/customXml" Target="../ink/ink216.xml"/><Relationship Id="rId42" Type="http://schemas.openxmlformats.org/officeDocument/2006/relationships/image" Target="../media/image246.png"/><Relationship Id="rId47" Type="http://schemas.openxmlformats.org/officeDocument/2006/relationships/customXml" Target="../ink/ink229.xml"/><Relationship Id="rId63" Type="http://schemas.openxmlformats.org/officeDocument/2006/relationships/customXml" Target="../ink/ink237.xml"/><Relationship Id="rId68" Type="http://schemas.openxmlformats.org/officeDocument/2006/relationships/image" Target="../media/image259.png"/><Relationship Id="rId84" Type="http://schemas.openxmlformats.org/officeDocument/2006/relationships/image" Target="../media/image267.png"/><Relationship Id="rId89" Type="http://schemas.openxmlformats.org/officeDocument/2006/relationships/customXml" Target="../ink/ink250.xml"/><Relationship Id="rId16" Type="http://schemas.openxmlformats.org/officeDocument/2006/relationships/image" Target="../media/image233.png"/><Relationship Id="rId11" Type="http://schemas.openxmlformats.org/officeDocument/2006/relationships/customXml" Target="../ink/ink211.xml"/><Relationship Id="rId32" Type="http://schemas.openxmlformats.org/officeDocument/2006/relationships/image" Target="../media/image241.png"/><Relationship Id="rId37" Type="http://schemas.openxmlformats.org/officeDocument/2006/relationships/customXml" Target="../ink/ink224.xml"/><Relationship Id="rId53" Type="http://schemas.openxmlformats.org/officeDocument/2006/relationships/customXml" Target="../ink/ink232.xml"/><Relationship Id="rId58" Type="http://schemas.openxmlformats.org/officeDocument/2006/relationships/image" Target="../media/image254.png"/><Relationship Id="rId74" Type="http://schemas.openxmlformats.org/officeDocument/2006/relationships/image" Target="../media/image262.png"/><Relationship Id="rId79" Type="http://schemas.openxmlformats.org/officeDocument/2006/relationships/customXml" Target="../ink/ink245.xml"/><Relationship Id="rId5" Type="http://schemas.openxmlformats.org/officeDocument/2006/relationships/customXml" Target="../ink/ink208.xml"/><Relationship Id="rId90" Type="http://schemas.openxmlformats.org/officeDocument/2006/relationships/image" Target="../media/image270.png"/><Relationship Id="rId14" Type="http://schemas.openxmlformats.org/officeDocument/2006/relationships/image" Target="../media/image232.png"/><Relationship Id="rId22" Type="http://schemas.openxmlformats.org/officeDocument/2006/relationships/image" Target="../media/image236.png"/><Relationship Id="rId27" Type="http://schemas.openxmlformats.org/officeDocument/2006/relationships/customXml" Target="../ink/ink219.xml"/><Relationship Id="rId30" Type="http://schemas.openxmlformats.org/officeDocument/2006/relationships/image" Target="../media/image240.png"/><Relationship Id="rId35" Type="http://schemas.openxmlformats.org/officeDocument/2006/relationships/customXml" Target="../ink/ink223.xml"/><Relationship Id="rId43" Type="http://schemas.openxmlformats.org/officeDocument/2006/relationships/customXml" Target="../ink/ink227.xml"/><Relationship Id="rId48" Type="http://schemas.openxmlformats.org/officeDocument/2006/relationships/image" Target="../media/image249.png"/><Relationship Id="rId56" Type="http://schemas.openxmlformats.org/officeDocument/2006/relationships/image" Target="../media/image253.png"/><Relationship Id="rId64" Type="http://schemas.openxmlformats.org/officeDocument/2006/relationships/image" Target="../media/image257.png"/><Relationship Id="rId69" Type="http://schemas.openxmlformats.org/officeDocument/2006/relationships/customXml" Target="../ink/ink240.xml"/><Relationship Id="rId77" Type="http://schemas.openxmlformats.org/officeDocument/2006/relationships/customXml" Target="../ink/ink244.xml"/><Relationship Id="rId8" Type="http://schemas.openxmlformats.org/officeDocument/2006/relationships/image" Target="../media/image229.png"/><Relationship Id="rId51" Type="http://schemas.openxmlformats.org/officeDocument/2006/relationships/customXml" Target="../ink/ink231.xml"/><Relationship Id="rId72" Type="http://schemas.openxmlformats.org/officeDocument/2006/relationships/image" Target="../media/image261.png"/><Relationship Id="rId80" Type="http://schemas.openxmlformats.org/officeDocument/2006/relationships/image" Target="../media/image265.png"/><Relationship Id="rId85" Type="http://schemas.openxmlformats.org/officeDocument/2006/relationships/customXml" Target="../ink/ink248.xml"/><Relationship Id="rId3" Type="http://schemas.openxmlformats.org/officeDocument/2006/relationships/customXml" Target="../ink/ink207.xml"/><Relationship Id="rId12" Type="http://schemas.openxmlformats.org/officeDocument/2006/relationships/image" Target="../media/image231.png"/><Relationship Id="rId17" Type="http://schemas.openxmlformats.org/officeDocument/2006/relationships/customXml" Target="../ink/ink214.xml"/><Relationship Id="rId25" Type="http://schemas.openxmlformats.org/officeDocument/2006/relationships/customXml" Target="../ink/ink218.xml"/><Relationship Id="rId33" Type="http://schemas.openxmlformats.org/officeDocument/2006/relationships/customXml" Target="../ink/ink222.xml"/><Relationship Id="rId38" Type="http://schemas.openxmlformats.org/officeDocument/2006/relationships/image" Target="../media/image244.png"/><Relationship Id="rId46" Type="http://schemas.openxmlformats.org/officeDocument/2006/relationships/image" Target="../media/image248.png"/><Relationship Id="rId59" Type="http://schemas.openxmlformats.org/officeDocument/2006/relationships/customXml" Target="../ink/ink235.xml"/><Relationship Id="rId67" Type="http://schemas.openxmlformats.org/officeDocument/2006/relationships/customXml" Target="../ink/ink239.xml"/><Relationship Id="rId20" Type="http://schemas.openxmlformats.org/officeDocument/2006/relationships/image" Target="../media/image235.png"/><Relationship Id="rId41" Type="http://schemas.openxmlformats.org/officeDocument/2006/relationships/customXml" Target="../ink/ink226.xml"/><Relationship Id="rId54" Type="http://schemas.openxmlformats.org/officeDocument/2006/relationships/image" Target="../media/image252.png"/><Relationship Id="rId62" Type="http://schemas.openxmlformats.org/officeDocument/2006/relationships/image" Target="../media/image256.png"/><Relationship Id="rId70" Type="http://schemas.openxmlformats.org/officeDocument/2006/relationships/image" Target="../media/image260.png"/><Relationship Id="rId75" Type="http://schemas.openxmlformats.org/officeDocument/2006/relationships/customXml" Target="../ink/ink243.xml"/><Relationship Id="rId83" Type="http://schemas.openxmlformats.org/officeDocument/2006/relationships/customXml" Target="../ink/ink247.xml"/><Relationship Id="rId88" Type="http://schemas.openxmlformats.org/officeDocument/2006/relationships/image" Target="../media/image269.png"/><Relationship Id="rId91" Type="http://schemas.openxmlformats.org/officeDocument/2006/relationships/image" Target="../media/image11.png"/><Relationship Id="rId1" Type="http://schemas.openxmlformats.org/officeDocument/2006/relationships/slideLayout" Target="../slideLayouts/slideLayout36.xml"/><Relationship Id="rId6" Type="http://schemas.openxmlformats.org/officeDocument/2006/relationships/image" Target="../media/image228.png"/><Relationship Id="rId15" Type="http://schemas.openxmlformats.org/officeDocument/2006/relationships/customXml" Target="../ink/ink213.xml"/><Relationship Id="rId23" Type="http://schemas.openxmlformats.org/officeDocument/2006/relationships/customXml" Target="../ink/ink217.xml"/><Relationship Id="rId28" Type="http://schemas.openxmlformats.org/officeDocument/2006/relationships/image" Target="../media/image239.png"/><Relationship Id="rId36" Type="http://schemas.openxmlformats.org/officeDocument/2006/relationships/image" Target="../media/image243.png"/><Relationship Id="rId49" Type="http://schemas.openxmlformats.org/officeDocument/2006/relationships/customXml" Target="../ink/ink230.xml"/><Relationship Id="rId57" Type="http://schemas.openxmlformats.org/officeDocument/2006/relationships/customXml" Target="../ink/ink234.xml"/><Relationship Id="rId10" Type="http://schemas.openxmlformats.org/officeDocument/2006/relationships/image" Target="../media/image230.png"/><Relationship Id="rId31" Type="http://schemas.openxmlformats.org/officeDocument/2006/relationships/customXml" Target="../ink/ink221.xml"/><Relationship Id="rId44" Type="http://schemas.openxmlformats.org/officeDocument/2006/relationships/image" Target="../media/image247.png"/><Relationship Id="rId52" Type="http://schemas.openxmlformats.org/officeDocument/2006/relationships/image" Target="../media/image251.png"/><Relationship Id="rId60" Type="http://schemas.openxmlformats.org/officeDocument/2006/relationships/image" Target="../media/image255.png"/><Relationship Id="rId65" Type="http://schemas.openxmlformats.org/officeDocument/2006/relationships/customXml" Target="../ink/ink238.xml"/><Relationship Id="rId73" Type="http://schemas.openxmlformats.org/officeDocument/2006/relationships/customXml" Target="../ink/ink242.xml"/><Relationship Id="rId78" Type="http://schemas.openxmlformats.org/officeDocument/2006/relationships/image" Target="../media/image264.png"/><Relationship Id="rId81" Type="http://schemas.openxmlformats.org/officeDocument/2006/relationships/customXml" Target="../ink/ink246.xml"/><Relationship Id="rId86" Type="http://schemas.openxmlformats.org/officeDocument/2006/relationships/image" Target="../media/image268.png"/><Relationship Id="rId4" Type="http://schemas.openxmlformats.org/officeDocument/2006/relationships/image" Target="../media/image227.png"/><Relationship Id="rId9" Type="http://schemas.openxmlformats.org/officeDocument/2006/relationships/customXml" Target="../ink/ink210.xml"/><Relationship Id="rId13" Type="http://schemas.openxmlformats.org/officeDocument/2006/relationships/customXml" Target="../ink/ink212.xml"/><Relationship Id="rId18" Type="http://schemas.openxmlformats.org/officeDocument/2006/relationships/image" Target="../media/image234.png"/><Relationship Id="rId39" Type="http://schemas.openxmlformats.org/officeDocument/2006/relationships/customXml" Target="../ink/ink225.xml"/><Relationship Id="rId34" Type="http://schemas.openxmlformats.org/officeDocument/2006/relationships/image" Target="../media/image242.png"/><Relationship Id="rId50" Type="http://schemas.openxmlformats.org/officeDocument/2006/relationships/image" Target="../media/image250.png"/><Relationship Id="rId55" Type="http://schemas.openxmlformats.org/officeDocument/2006/relationships/customXml" Target="../ink/ink233.xml"/><Relationship Id="rId76" Type="http://schemas.openxmlformats.org/officeDocument/2006/relationships/image" Target="../media/image263.png"/><Relationship Id="rId7" Type="http://schemas.openxmlformats.org/officeDocument/2006/relationships/customXml" Target="../ink/ink209.xml"/><Relationship Id="rId71" Type="http://schemas.openxmlformats.org/officeDocument/2006/relationships/customXml" Target="../ink/ink241.xml"/><Relationship Id="rId2" Type="http://schemas.openxmlformats.org/officeDocument/2006/relationships/image" Target="../media/image226.png"/><Relationship Id="rId29" Type="http://schemas.openxmlformats.org/officeDocument/2006/relationships/customXml" Target="../ink/ink220.xml"/><Relationship Id="rId24" Type="http://schemas.openxmlformats.org/officeDocument/2006/relationships/image" Target="../media/image237.png"/><Relationship Id="rId40" Type="http://schemas.openxmlformats.org/officeDocument/2006/relationships/image" Target="../media/image245.png"/><Relationship Id="rId45" Type="http://schemas.openxmlformats.org/officeDocument/2006/relationships/customXml" Target="../ink/ink228.xml"/><Relationship Id="rId66" Type="http://schemas.openxmlformats.org/officeDocument/2006/relationships/image" Target="../media/image258.png"/><Relationship Id="rId87" Type="http://schemas.openxmlformats.org/officeDocument/2006/relationships/customXml" Target="../ink/ink249.xml"/><Relationship Id="rId61" Type="http://schemas.openxmlformats.org/officeDocument/2006/relationships/customXml" Target="../ink/ink236.xml"/><Relationship Id="rId82" Type="http://schemas.openxmlformats.org/officeDocument/2006/relationships/image" Target="../media/image266.png"/><Relationship Id="rId19" Type="http://schemas.openxmlformats.org/officeDocument/2006/relationships/customXml" Target="../ink/ink21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1.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2.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3.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customXml" Target="../ink/ink251.xml"/><Relationship Id="rId7" Type="http://schemas.openxmlformats.org/officeDocument/2006/relationships/image" Target="../media/image11.png"/><Relationship Id="rId2" Type="http://schemas.openxmlformats.org/officeDocument/2006/relationships/image" Target="../media/image274.png"/><Relationship Id="rId1" Type="http://schemas.openxmlformats.org/officeDocument/2006/relationships/slideLayout" Target="../slideLayouts/slideLayout36.xml"/><Relationship Id="rId6" Type="http://schemas.openxmlformats.org/officeDocument/2006/relationships/image" Target="../media/image276.png"/><Relationship Id="rId5" Type="http://schemas.openxmlformats.org/officeDocument/2006/relationships/customXml" Target="../ink/ink252.xml"/><Relationship Id="rId4" Type="http://schemas.openxmlformats.org/officeDocument/2006/relationships/image" Target="../media/image275.png"/></Relationships>
</file>

<file path=ppt/slides/_rels/slide2.xml.rels><?xml version="1.0" encoding="UTF-8" standalone="yes"?>
<Relationships xmlns="http://schemas.openxmlformats.org/package/2006/relationships"><Relationship Id="rId8" Type="http://schemas.openxmlformats.org/officeDocument/2006/relationships/image" Target="../media/image1110.png"/><Relationship Id="rId13" Type="http://schemas.openxmlformats.org/officeDocument/2006/relationships/customXml" Target="../ink/ink4.xml"/><Relationship Id="rId18" Type="http://schemas.openxmlformats.org/officeDocument/2006/relationships/image" Target="../media/image16.png"/><Relationship Id="rId3" Type="http://schemas.openxmlformats.org/officeDocument/2006/relationships/diagramLayout" Target="../diagrams/layout1.xml"/><Relationship Id="rId7" Type="http://schemas.openxmlformats.org/officeDocument/2006/relationships/customXml" Target="../ink/ink1.xml"/><Relationship Id="rId12" Type="http://schemas.openxmlformats.org/officeDocument/2006/relationships/image" Target="../media/image13.png"/><Relationship Id="rId17" Type="http://schemas.openxmlformats.org/officeDocument/2006/relationships/customXml" Target="../ink/ink6.xml"/><Relationship Id="rId2" Type="http://schemas.openxmlformats.org/officeDocument/2006/relationships/diagramData" Target="../diagrams/data1.xml"/><Relationship Id="rId16" Type="http://schemas.openxmlformats.org/officeDocument/2006/relationships/image" Target="../media/image15.png"/><Relationship Id="rId20" Type="http://schemas.openxmlformats.org/officeDocument/2006/relationships/image" Target="../media/image17.png"/><Relationship Id="rId1" Type="http://schemas.openxmlformats.org/officeDocument/2006/relationships/slideLayout" Target="../slideLayouts/slideLayout30.xml"/><Relationship Id="rId6" Type="http://schemas.microsoft.com/office/2007/relationships/diagramDrawing" Target="../diagrams/drawing1.xml"/><Relationship Id="rId11" Type="http://schemas.openxmlformats.org/officeDocument/2006/relationships/customXml" Target="../ink/ink3.xml"/><Relationship Id="rId5" Type="http://schemas.openxmlformats.org/officeDocument/2006/relationships/diagramColors" Target="../diagrams/colors1.xml"/><Relationship Id="rId15" Type="http://schemas.openxmlformats.org/officeDocument/2006/relationships/customXml" Target="../ink/ink5.xml"/><Relationship Id="rId10" Type="http://schemas.openxmlformats.org/officeDocument/2006/relationships/image" Target="../media/image12.png"/><Relationship Id="rId19" Type="http://schemas.openxmlformats.org/officeDocument/2006/relationships/customXml" Target="../ink/ink7.xml"/><Relationship Id="rId4" Type="http://schemas.openxmlformats.org/officeDocument/2006/relationships/diagramQuickStyle" Target="../diagrams/quickStyle1.xml"/><Relationship Id="rId9" Type="http://schemas.openxmlformats.org/officeDocument/2006/relationships/customXml" Target="../ink/ink2.xml"/><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7.pn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36.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6" Type="http://schemas.openxmlformats.org/officeDocument/2006/relationships/image" Target="../media/image292.png"/><Relationship Id="rId21" Type="http://schemas.openxmlformats.org/officeDocument/2006/relationships/customXml" Target="../ink/ink262.xml"/><Relationship Id="rId42" Type="http://schemas.openxmlformats.org/officeDocument/2006/relationships/image" Target="../media/image300.png"/><Relationship Id="rId47" Type="http://schemas.openxmlformats.org/officeDocument/2006/relationships/customXml" Target="../ink/ink275.xml"/><Relationship Id="rId63" Type="http://schemas.openxmlformats.org/officeDocument/2006/relationships/customXml" Target="../ink/ink283.xml"/><Relationship Id="rId68" Type="http://schemas.openxmlformats.org/officeDocument/2006/relationships/image" Target="../media/image313.png"/><Relationship Id="rId16" Type="http://schemas.openxmlformats.org/officeDocument/2006/relationships/image" Target="../media/image287.png"/><Relationship Id="rId11" Type="http://schemas.openxmlformats.org/officeDocument/2006/relationships/customXml" Target="../ink/ink257.xml"/><Relationship Id="rId32" Type="http://schemas.openxmlformats.org/officeDocument/2006/relationships/image" Target="../media/image295.png"/><Relationship Id="rId37" Type="http://schemas.openxmlformats.org/officeDocument/2006/relationships/customXml" Target="../ink/ink270.xml"/><Relationship Id="rId53" Type="http://schemas.openxmlformats.org/officeDocument/2006/relationships/customXml" Target="../ink/ink278.xml"/><Relationship Id="rId58" Type="http://schemas.openxmlformats.org/officeDocument/2006/relationships/image" Target="../media/image308.png"/><Relationship Id="rId74" Type="http://schemas.openxmlformats.org/officeDocument/2006/relationships/image" Target="../media/image316.png"/><Relationship Id="rId79" Type="http://schemas.openxmlformats.org/officeDocument/2006/relationships/customXml" Target="../ink/ink291.xml"/><Relationship Id="rId5" Type="http://schemas.openxmlformats.org/officeDocument/2006/relationships/customXml" Target="../ink/ink254.xml"/><Relationship Id="rId61" Type="http://schemas.openxmlformats.org/officeDocument/2006/relationships/customXml" Target="../ink/ink282.xml"/><Relationship Id="rId19" Type="http://schemas.openxmlformats.org/officeDocument/2006/relationships/customXml" Target="../ink/ink261.xml"/><Relationship Id="rId14" Type="http://schemas.openxmlformats.org/officeDocument/2006/relationships/image" Target="../media/image286.png"/><Relationship Id="rId22" Type="http://schemas.openxmlformats.org/officeDocument/2006/relationships/image" Target="../media/image290.png"/><Relationship Id="rId27" Type="http://schemas.openxmlformats.org/officeDocument/2006/relationships/customXml" Target="../ink/ink265.xml"/><Relationship Id="rId30" Type="http://schemas.openxmlformats.org/officeDocument/2006/relationships/image" Target="../media/image294.png"/><Relationship Id="rId35" Type="http://schemas.openxmlformats.org/officeDocument/2006/relationships/customXml" Target="../ink/ink269.xml"/><Relationship Id="rId43" Type="http://schemas.openxmlformats.org/officeDocument/2006/relationships/customXml" Target="../ink/ink273.xml"/><Relationship Id="rId48" Type="http://schemas.openxmlformats.org/officeDocument/2006/relationships/image" Target="../media/image303.png"/><Relationship Id="rId56" Type="http://schemas.openxmlformats.org/officeDocument/2006/relationships/image" Target="../media/image307.png"/><Relationship Id="rId64" Type="http://schemas.openxmlformats.org/officeDocument/2006/relationships/image" Target="../media/image311.png"/><Relationship Id="rId69" Type="http://schemas.openxmlformats.org/officeDocument/2006/relationships/customXml" Target="../ink/ink286.xml"/><Relationship Id="rId77" Type="http://schemas.openxmlformats.org/officeDocument/2006/relationships/customXml" Target="../ink/ink290.xml"/><Relationship Id="rId8" Type="http://schemas.openxmlformats.org/officeDocument/2006/relationships/image" Target="../media/image283.png"/><Relationship Id="rId51" Type="http://schemas.openxmlformats.org/officeDocument/2006/relationships/customXml" Target="../ink/ink277.xml"/><Relationship Id="rId72" Type="http://schemas.openxmlformats.org/officeDocument/2006/relationships/image" Target="../media/image315.png"/><Relationship Id="rId80" Type="http://schemas.openxmlformats.org/officeDocument/2006/relationships/image" Target="../media/image319.png"/><Relationship Id="rId3" Type="http://schemas.openxmlformats.org/officeDocument/2006/relationships/customXml" Target="../ink/ink253.xml"/><Relationship Id="rId12" Type="http://schemas.openxmlformats.org/officeDocument/2006/relationships/image" Target="../media/image285.png"/><Relationship Id="rId17" Type="http://schemas.openxmlformats.org/officeDocument/2006/relationships/customXml" Target="../ink/ink260.xml"/><Relationship Id="rId25" Type="http://schemas.openxmlformats.org/officeDocument/2006/relationships/customXml" Target="../ink/ink264.xml"/><Relationship Id="rId33" Type="http://schemas.openxmlformats.org/officeDocument/2006/relationships/customXml" Target="../ink/ink268.xml"/><Relationship Id="rId38" Type="http://schemas.openxmlformats.org/officeDocument/2006/relationships/image" Target="../media/image298.png"/><Relationship Id="rId46" Type="http://schemas.openxmlformats.org/officeDocument/2006/relationships/image" Target="../media/image302.png"/><Relationship Id="rId59" Type="http://schemas.openxmlformats.org/officeDocument/2006/relationships/customXml" Target="../ink/ink281.xml"/><Relationship Id="rId67" Type="http://schemas.openxmlformats.org/officeDocument/2006/relationships/customXml" Target="../ink/ink285.xml"/><Relationship Id="rId20" Type="http://schemas.openxmlformats.org/officeDocument/2006/relationships/image" Target="../media/image289.png"/><Relationship Id="rId41" Type="http://schemas.openxmlformats.org/officeDocument/2006/relationships/customXml" Target="../ink/ink272.xml"/><Relationship Id="rId54" Type="http://schemas.openxmlformats.org/officeDocument/2006/relationships/image" Target="../media/image306.png"/><Relationship Id="rId62" Type="http://schemas.openxmlformats.org/officeDocument/2006/relationships/image" Target="../media/image310.png"/><Relationship Id="rId70" Type="http://schemas.openxmlformats.org/officeDocument/2006/relationships/image" Target="../media/image314.png"/><Relationship Id="rId75" Type="http://schemas.openxmlformats.org/officeDocument/2006/relationships/customXml" Target="../ink/ink289.xml"/><Relationship Id="rId1" Type="http://schemas.openxmlformats.org/officeDocument/2006/relationships/slideLayout" Target="../slideLayouts/slideLayout36.xml"/><Relationship Id="rId6" Type="http://schemas.openxmlformats.org/officeDocument/2006/relationships/image" Target="../media/image282.png"/><Relationship Id="rId15" Type="http://schemas.openxmlformats.org/officeDocument/2006/relationships/customXml" Target="../ink/ink259.xml"/><Relationship Id="rId23" Type="http://schemas.openxmlformats.org/officeDocument/2006/relationships/customXml" Target="../ink/ink263.xml"/><Relationship Id="rId28" Type="http://schemas.openxmlformats.org/officeDocument/2006/relationships/image" Target="../media/image293.png"/><Relationship Id="rId36" Type="http://schemas.openxmlformats.org/officeDocument/2006/relationships/image" Target="../media/image297.png"/><Relationship Id="rId49" Type="http://schemas.openxmlformats.org/officeDocument/2006/relationships/customXml" Target="../ink/ink276.xml"/><Relationship Id="rId57" Type="http://schemas.openxmlformats.org/officeDocument/2006/relationships/customXml" Target="../ink/ink280.xml"/><Relationship Id="rId10" Type="http://schemas.openxmlformats.org/officeDocument/2006/relationships/image" Target="../media/image284.png"/><Relationship Id="rId31" Type="http://schemas.openxmlformats.org/officeDocument/2006/relationships/customXml" Target="../ink/ink267.xml"/><Relationship Id="rId44" Type="http://schemas.openxmlformats.org/officeDocument/2006/relationships/image" Target="../media/image301.png"/><Relationship Id="rId52" Type="http://schemas.openxmlformats.org/officeDocument/2006/relationships/image" Target="../media/image305.png"/><Relationship Id="rId60" Type="http://schemas.openxmlformats.org/officeDocument/2006/relationships/image" Target="../media/image309.png"/><Relationship Id="rId65" Type="http://schemas.openxmlformats.org/officeDocument/2006/relationships/customXml" Target="../ink/ink284.xml"/><Relationship Id="rId73" Type="http://schemas.openxmlformats.org/officeDocument/2006/relationships/customXml" Target="../ink/ink288.xml"/><Relationship Id="rId78" Type="http://schemas.openxmlformats.org/officeDocument/2006/relationships/image" Target="../media/image318.png"/><Relationship Id="rId81" Type="http://schemas.openxmlformats.org/officeDocument/2006/relationships/image" Target="../media/image11.png"/><Relationship Id="rId4" Type="http://schemas.openxmlformats.org/officeDocument/2006/relationships/image" Target="../media/image281.png"/><Relationship Id="rId9" Type="http://schemas.openxmlformats.org/officeDocument/2006/relationships/customXml" Target="../ink/ink256.xml"/><Relationship Id="rId13" Type="http://schemas.openxmlformats.org/officeDocument/2006/relationships/customXml" Target="../ink/ink258.xml"/><Relationship Id="rId18" Type="http://schemas.openxmlformats.org/officeDocument/2006/relationships/image" Target="../media/image288.png"/><Relationship Id="rId39" Type="http://schemas.openxmlformats.org/officeDocument/2006/relationships/customXml" Target="../ink/ink271.xml"/><Relationship Id="rId34" Type="http://schemas.openxmlformats.org/officeDocument/2006/relationships/image" Target="../media/image296.png"/><Relationship Id="rId50" Type="http://schemas.openxmlformats.org/officeDocument/2006/relationships/image" Target="../media/image304.png"/><Relationship Id="rId55" Type="http://schemas.openxmlformats.org/officeDocument/2006/relationships/customXml" Target="../ink/ink279.xml"/><Relationship Id="rId76" Type="http://schemas.openxmlformats.org/officeDocument/2006/relationships/image" Target="../media/image317.png"/><Relationship Id="rId7" Type="http://schemas.openxmlformats.org/officeDocument/2006/relationships/customXml" Target="../ink/ink255.xml"/><Relationship Id="rId71" Type="http://schemas.openxmlformats.org/officeDocument/2006/relationships/customXml" Target="../ink/ink287.xml"/><Relationship Id="rId2" Type="http://schemas.openxmlformats.org/officeDocument/2006/relationships/image" Target="../media/image280.png"/><Relationship Id="rId29" Type="http://schemas.openxmlformats.org/officeDocument/2006/relationships/customXml" Target="../ink/ink266.xml"/><Relationship Id="rId24" Type="http://schemas.openxmlformats.org/officeDocument/2006/relationships/image" Target="../media/image291.png"/><Relationship Id="rId40" Type="http://schemas.openxmlformats.org/officeDocument/2006/relationships/image" Target="../media/image299.png"/><Relationship Id="rId45" Type="http://schemas.openxmlformats.org/officeDocument/2006/relationships/customXml" Target="../ink/ink274.xml"/><Relationship Id="rId66" Type="http://schemas.openxmlformats.org/officeDocument/2006/relationships/image" Target="../media/image312.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20.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36.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customXml" Target="../ink/ink292.xml"/><Relationship Id="rId2" Type="http://schemas.openxmlformats.org/officeDocument/2006/relationships/image" Target="../media/image323.png"/><Relationship Id="rId1" Type="http://schemas.openxmlformats.org/officeDocument/2006/relationships/slideLayout" Target="../slideLayouts/slideLayout36.xml"/><Relationship Id="rId5" Type="http://schemas.openxmlformats.org/officeDocument/2006/relationships/image" Target="../media/image11.png"/><Relationship Id="rId4" Type="http://schemas.openxmlformats.org/officeDocument/2006/relationships/image" Target="../media/image324.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25.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26.pn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27.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6" Type="http://schemas.openxmlformats.org/officeDocument/2006/relationships/image" Target="../media/image30.png"/><Relationship Id="rId21" Type="http://schemas.openxmlformats.org/officeDocument/2006/relationships/customXml" Target="../ink/ink17.xml"/><Relationship Id="rId42" Type="http://schemas.openxmlformats.org/officeDocument/2006/relationships/image" Target="../media/image38.png"/><Relationship Id="rId47" Type="http://schemas.openxmlformats.org/officeDocument/2006/relationships/customXml" Target="../ink/ink30.xml"/><Relationship Id="rId63" Type="http://schemas.openxmlformats.org/officeDocument/2006/relationships/customXml" Target="../ink/ink38.xml"/><Relationship Id="rId68" Type="http://schemas.openxmlformats.org/officeDocument/2006/relationships/image" Target="../media/image51.png"/><Relationship Id="rId84" Type="http://schemas.openxmlformats.org/officeDocument/2006/relationships/image" Target="../media/image59.png"/><Relationship Id="rId16" Type="http://schemas.openxmlformats.org/officeDocument/2006/relationships/image" Target="../media/image25.png"/><Relationship Id="rId11" Type="http://schemas.openxmlformats.org/officeDocument/2006/relationships/customXml" Target="../ink/ink12.xml"/><Relationship Id="rId32" Type="http://schemas.openxmlformats.org/officeDocument/2006/relationships/image" Target="../media/image33.png"/><Relationship Id="rId37" Type="http://schemas.openxmlformats.org/officeDocument/2006/relationships/customXml" Target="../ink/ink25.xml"/><Relationship Id="rId53" Type="http://schemas.openxmlformats.org/officeDocument/2006/relationships/customXml" Target="../ink/ink33.xml"/><Relationship Id="rId58" Type="http://schemas.openxmlformats.org/officeDocument/2006/relationships/image" Target="../media/image46.png"/><Relationship Id="rId74" Type="http://schemas.openxmlformats.org/officeDocument/2006/relationships/image" Target="../media/image54.png"/><Relationship Id="rId79" Type="http://schemas.openxmlformats.org/officeDocument/2006/relationships/customXml" Target="../ink/ink46.xml"/><Relationship Id="rId5" Type="http://schemas.openxmlformats.org/officeDocument/2006/relationships/customXml" Target="../ink/ink9.xml"/><Relationship Id="rId19" Type="http://schemas.openxmlformats.org/officeDocument/2006/relationships/customXml" Target="../ink/ink16.xml"/><Relationship Id="rId14" Type="http://schemas.openxmlformats.org/officeDocument/2006/relationships/image" Target="../media/image24.png"/><Relationship Id="rId22" Type="http://schemas.openxmlformats.org/officeDocument/2006/relationships/image" Target="../media/image28.png"/><Relationship Id="rId27" Type="http://schemas.openxmlformats.org/officeDocument/2006/relationships/customXml" Target="../ink/ink20.xml"/><Relationship Id="rId30" Type="http://schemas.openxmlformats.org/officeDocument/2006/relationships/image" Target="../media/image32.png"/><Relationship Id="rId35" Type="http://schemas.openxmlformats.org/officeDocument/2006/relationships/customXml" Target="../ink/ink24.xml"/><Relationship Id="rId43" Type="http://schemas.openxmlformats.org/officeDocument/2006/relationships/customXml" Target="../ink/ink28.xml"/><Relationship Id="rId48" Type="http://schemas.openxmlformats.org/officeDocument/2006/relationships/image" Target="../media/image41.png"/><Relationship Id="rId56" Type="http://schemas.openxmlformats.org/officeDocument/2006/relationships/image" Target="../media/image45.png"/><Relationship Id="rId64" Type="http://schemas.openxmlformats.org/officeDocument/2006/relationships/image" Target="../media/image49.png"/><Relationship Id="rId69" Type="http://schemas.openxmlformats.org/officeDocument/2006/relationships/customXml" Target="../ink/ink41.xml"/><Relationship Id="rId77" Type="http://schemas.openxmlformats.org/officeDocument/2006/relationships/customXml" Target="../ink/ink45.xml"/><Relationship Id="rId8" Type="http://schemas.openxmlformats.org/officeDocument/2006/relationships/image" Target="../media/image21.png"/><Relationship Id="rId51" Type="http://schemas.openxmlformats.org/officeDocument/2006/relationships/customXml" Target="../ink/ink32.xml"/><Relationship Id="rId72" Type="http://schemas.openxmlformats.org/officeDocument/2006/relationships/image" Target="../media/image53.png"/><Relationship Id="rId80" Type="http://schemas.openxmlformats.org/officeDocument/2006/relationships/image" Target="../media/image57.png"/><Relationship Id="rId85" Type="http://schemas.openxmlformats.org/officeDocument/2006/relationships/customXml" Target="../ink/ink49.xml"/><Relationship Id="rId3" Type="http://schemas.openxmlformats.org/officeDocument/2006/relationships/customXml" Target="../ink/ink8.xml"/><Relationship Id="rId12" Type="http://schemas.openxmlformats.org/officeDocument/2006/relationships/image" Target="../media/image23.png"/><Relationship Id="rId17" Type="http://schemas.openxmlformats.org/officeDocument/2006/relationships/customXml" Target="../ink/ink15.xml"/><Relationship Id="rId25" Type="http://schemas.openxmlformats.org/officeDocument/2006/relationships/customXml" Target="../ink/ink19.xml"/><Relationship Id="rId33" Type="http://schemas.openxmlformats.org/officeDocument/2006/relationships/customXml" Target="../ink/ink23.xml"/><Relationship Id="rId38" Type="http://schemas.openxmlformats.org/officeDocument/2006/relationships/image" Target="../media/image36.png"/><Relationship Id="rId46" Type="http://schemas.openxmlformats.org/officeDocument/2006/relationships/image" Target="../media/image40.png"/><Relationship Id="rId59" Type="http://schemas.openxmlformats.org/officeDocument/2006/relationships/customXml" Target="../ink/ink36.xml"/><Relationship Id="rId67" Type="http://schemas.openxmlformats.org/officeDocument/2006/relationships/customXml" Target="../ink/ink40.xml"/><Relationship Id="rId20" Type="http://schemas.openxmlformats.org/officeDocument/2006/relationships/image" Target="../media/image27.png"/><Relationship Id="rId41" Type="http://schemas.openxmlformats.org/officeDocument/2006/relationships/customXml" Target="../ink/ink27.xml"/><Relationship Id="rId54" Type="http://schemas.openxmlformats.org/officeDocument/2006/relationships/image" Target="../media/image44.png"/><Relationship Id="rId62" Type="http://schemas.openxmlformats.org/officeDocument/2006/relationships/image" Target="../media/image48.png"/><Relationship Id="rId70" Type="http://schemas.openxmlformats.org/officeDocument/2006/relationships/image" Target="../media/image52.png"/><Relationship Id="rId75" Type="http://schemas.openxmlformats.org/officeDocument/2006/relationships/customXml" Target="../ink/ink44.xml"/><Relationship Id="rId83" Type="http://schemas.openxmlformats.org/officeDocument/2006/relationships/customXml" Target="../ink/ink48.xml"/><Relationship Id="rId1" Type="http://schemas.openxmlformats.org/officeDocument/2006/relationships/slideLayout" Target="../slideLayouts/slideLayout31.xml"/><Relationship Id="rId6" Type="http://schemas.openxmlformats.org/officeDocument/2006/relationships/image" Target="../media/image20.png"/><Relationship Id="rId15" Type="http://schemas.openxmlformats.org/officeDocument/2006/relationships/customXml" Target="../ink/ink14.xml"/><Relationship Id="rId23" Type="http://schemas.openxmlformats.org/officeDocument/2006/relationships/customXml" Target="../ink/ink18.xml"/><Relationship Id="rId28" Type="http://schemas.openxmlformats.org/officeDocument/2006/relationships/image" Target="../media/image31.png"/><Relationship Id="rId36" Type="http://schemas.openxmlformats.org/officeDocument/2006/relationships/image" Target="../media/image35.png"/><Relationship Id="rId49" Type="http://schemas.openxmlformats.org/officeDocument/2006/relationships/customXml" Target="../ink/ink31.xml"/><Relationship Id="rId57" Type="http://schemas.openxmlformats.org/officeDocument/2006/relationships/customXml" Target="../ink/ink35.xml"/><Relationship Id="rId10" Type="http://schemas.openxmlformats.org/officeDocument/2006/relationships/image" Target="../media/image22.png"/><Relationship Id="rId31" Type="http://schemas.openxmlformats.org/officeDocument/2006/relationships/customXml" Target="../ink/ink22.xml"/><Relationship Id="rId44" Type="http://schemas.openxmlformats.org/officeDocument/2006/relationships/image" Target="../media/image39.png"/><Relationship Id="rId52" Type="http://schemas.openxmlformats.org/officeDocument/2006/relationships/image" Target="../media/image43.png"/><Relationship Id="rId60" Type="http://schemas.openxmlformats.org/officeDocument/2006/relationships/image" Target="../media/image47.png"/><Relationship Id="rId65" Type="http://schemas.openxmlformats.org/officeDocument/2006/relationships/customXml" Target="../ink/ink39.xml"/><Relationship Id="rId73" Type="http://schemas.openxmlformats.org/officeDocument/2006/relationships/customXml" Target="../ink/ink43.xml"/><Relationship Id="rId78" Type="http://schemas.openxmlformats.org/officeDocument/2006/relationships/image" Target="../media/image56.png"/><Relationship Id="rId81" Type="http://schemas.openxmlformats.org/officeDocument/2006/relationships/customXml" Target="../ink/ink47.xml"/><Relationship Id="rId86" Type="http://schemas.openxmlformats.org/officeDocument/2006/relationships/image" Target="../media/image60.png"/><Relationship Id="rId4" Type="http://schemas.openxmlformats.org/officeDocument/2006/relationships/image" Target="../media/image19.png"/><Relationship Id="rId9" Type="http://schemas.openxmlformats.org/officeDocument/2006/relationships/customXml" Target="../ink/ink11.xml"/><Relationship Id="rId13" Type="http://schemas.openxmlformats.org/officeDocument/2006/relationships/customXml" Target="../ink/ink13.xml"/><Relationship Id="rId18" Type="http://schemas.openxmlformats.org/officeDocument/2006/relationships/image" Target="../media/image26.png"/><Relationship Id="rId39" Type="http://schemas.openxmlformats.org/officeDocument/2006/relationships/customXml" Target="../ink/ink26.xml"/><Relationship Id="rId34" Type="http://schemas.openxmlformats.org/officeDocument/2006/relationships/image" Target="../media/image34.png"/><Relationship Id="rId50" Type="http://schemas.openxmlformats.org/officeDocument/2006/relationships/image" Target="../media/image42.png"/><Relationship Id="rId55" Type="http://schemas.openxmlformats.org/officeDocument/2006/relationships/customXml" Target="../ink/ink34.xml"/><Relationship Id="rId76" Type="http://schemas.openxmlformats.org/officeDocument/2006/relationships/image" Target="../media/image55.png"/><Relationship Id="rId7" Type="http://schemas.openxmlformats.org/officeDocument/2006/relationships/customXml" Target="../ink/ink10.xml"/><Relationship Id="rId71" Type="http://schemas.openxmlformats.org/officeDocument/2006/relationships/customXml" Target="../ink/ink42.xml"/><Relationship Id="rId2" Type="http://schemas.openxmlformats.org/officeDocument/2006/relationships/image" Target="../media/image18.png"/><Relationship Id="rId29" Type="http://schemas.openxmlformats.org/officeDocument/2006/relationships/customXml" Target="../ink/ink21.xml"/><Relationship Id="rId24" Type="http://schemas.openxmlformats.org/officeDocument/2006/relationships/image" Target="../media/image29.png"/><Relationship Id="rId40" Type="http://schemas.openxmlformats.org/officeDocument/2006/relationships/image" Target="../media/image37.png"/><Relationship Id="rId45" Type="http://schemas.openxmlformats.org/officeDocument/2006/relationships/customXml" Target="../ink/ink29.xml"/><Relationship Id="rId66" Type="http://schemas.openxmlformats.org/officeDocument/2006/relationships/image" Target="../media/image50.png"/><Relationship Id="rId87" Type="http://schemas.openxmlformats.org/officeDocument/2006/relationships/image" Target="../media/image11.png"/><Relationship Id="rId61" Type="http://schemas.openxmlformats.org/officeDocument/2006/relationships/customXml" Target="../ink/ink37.xml"/><Relationship Id="rId82" Type="http://schemas.openxmlformats.org/officeDocument/2006/relationships/image" Target="../media/image58.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28.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29.png"/><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6" Type="http://schemas.openxmlformats.org/officeDocument/2006/relationships/customXml" Target="../ink/ink304.xml"/><Relationship Id="rId21" Type="http://schemas.openxmlformats.org/officeDocument/2006/relationships/image" Target="../media/image338.png"/><Relationship Id="rId42" Type="http://schemas.openxmlformats.org/officeDocument/2006/relationships/customXml" Target="../ink/ink312.xml"/><Relationship Id="rId47" Type="http://schemas.openxmlformats.org/officeDocument/2006/relationships/image" Target="../media/image351.png"/><Relationship Id="rId63" Type="http://schemas.openxmlformats.org/officeDocument/2006/relationships/image" Target="../media/image359.png"/><Relationship Id="rId68" Type="http://schemas.openxmlformats.org/officeDocument/2006/relationships/customXml" Target="../ink/ink325.xml"/><Relationship Id="rId2" Type="http://schemas.openxmlformats.org/officeDocument/2006/relationships/image" Target="../media/image278.png"/><Relationship Id="rId16" Type="http://schemas.openxmlformats.org/officeDocument/2006/relationships/customXml" Target="../ink/ink299.xml"/><Relationship Id="rId29" Type="http://schemas.openxmlformats.org/officeDocument/2006/relationships/image" Target="../media/image342.png"/><Relationship Id="rId11" Type="http://schemas.openxmlformats.org/officeDocument/2006/relationships/image" Target="../media/image333.png"/><Relationship Id="rId24" Type="http://schemas.openxmlformats.org/officeDocument/2006/relationships/customXml" Target="../ink/ink303.xml"/><Relationship Id="rId32" Type="http://schemas.openxmlformats.org/officeDocument/2006/relationships/customXml" Target="../ink/ink307.xml"/><Relationship Id="rId37" Type="http://schemas.openxmlformats.org/officeDocument/2006/relationships/image" Target="../media/image346.png"/><Relationship Id="rId40" Type="http://schemas.openxmlformats.org/officeDocument/2006/relationships/customXml" Target="../ink/ink311.xml"/><Relationship Id="rId45" Type="http://schemas.openxmlformats.org/officeDocument/2006/relationships/image" Target="../media/image350.png"/><Relationship Id="rId53" Type="http://schemas.openxmlformats.org/officeDocument/2006/relationships/image" Target="../media/image354.png"/><Relationship Id="rId58" Type="http://schemas.openxmlformats.org/officeDocument/2006/relationships/customXml" Target="../ink/ink320.xml"/><Relationship Id="rId66" Type="http://schemas.openxmlformats.org/officeDocument/2006/relationships/customXml" Target="../ink/ink324.xml"/><Relationship Id="rId74" Type="http://schemas.openxmlformats.org/officeDocument/2006/relationships/customXml" Target="../ink/ink328.xml"/><Relationship Id="rId5" Type="http://schemas.openxmlformats.org/officeDocument/2006/relationships/image" Target="../media/image330.png"/><Relationship Id="rId61" Type="http://schemas.openxmlformats.org/officeDocument/2006/relationships/image" Target="../media/image358.png"/><Relationship Id="rId19" Type="http://schemas.openxmlformats.org/officeDocument/2006/relationships/image" Target="../media/image337.png"/><Relationship Id="rId14" Type="http://schemas.openxmlformats.org/officeDocument/2006/relationships/customXml" Target="../ink/ink298.xml"/><Relationship Id="rId22" Type="http://schemas.openxmlformats.org/officeDocument/2006/relationships/customXml" Target="../ink/ink302.xml"/><Relationship Id="rId27" Type="http://schemas.openxmlformats.org/officeDocument/2006/relationships/image" Target="../media/image341.png"/><Relationship Id="rId30" Type="http://schemas.openxmlformats.org/officeDocument/2006/relationships/customXml" Target="../ink/ink306.xml"/><Relationship Id="rId35" Type="http://schemas.openxmlformats.org/officeDocument/2006/relationships/image" Target="../media/image345.png"/><Relationship Id="rId43" Type="http://schemas.openxmlformats.org/officeDocument/2006/relationships/image" Target="../media/image349.png"/><Relationship Id="rId48" Type="http://schemas.openxmlformats.org/officeDocument/2006/relationships/customXml" Target="../ink/ink315.xml"/><Relationship Id="rId56" Type="http://schemas.openxmlformats.org/officeDocument/2006/relationships/customXml" Target="../ink/ink319.xml"/><Relationship Id="rId64" Type="http://schemas.openxmlformats.org/officeDocument/2006/relationships/customXml" Target="../ink/ink323.xml"/><Relationship Id="rId69" Type="http://schemas.openxmlformats.org/officeDocument/2006/relationships/image" Target="../media/image362.png"/><Relationship Id="rId8" Type="http://schemas.openxmlformats.org/officeDocument/2006/relationships/customXml" Target="../ink/ink295.xml"/><Relationship Id="rId51" Type="http://schemas.openxmlformats.org/officeDocument/2006/relationships/image" Target="../media/image353.png"/><Relationship Id="rId72" Type="http://schemas.openxmlformats.org/officeDocument/2006/relationships/customXml" Target="../ink/ink327.xml"/><Relationship Id="rId3" Type="http://schemas.openxmlformats.org/officeDocument/2006/relationships/image" Target="../media/image279.png"/><Relationship Id="rId12" Type="http://schemas.openxmlformats.org/officeDocument/2006/relationships/customXml" Target="../ink/ink297.xml"/><Relationship Id="rId17" Type="http://schemas.openxmlformats.org/officeDocument/2006/relationships/image" Target="../media/image336.png"/><Relationship Id="rId25" Type="http://schemas.openxmlformats.org/officeDocument/2006/relationships/image" Target="../media/image340.png"/><Relationship Id="rId33" Type="http://schemas.openxmlformats.org/officeDocument/2006/relationships/image" Target="../media/image344.png"/><Relationship Id="rId38" Type="http://schemas.openxmlformats.org/officeDocument/2006/relationships/customXml" Target="../ink/ink310.xml"/><Relationship Id="rId46" Type="http://schemas.openxmlformats.org/officeDocument/2006/relationships/customXml" Target="../ink/ink314.xml"/><Relationship Id="rId59" Type="http://schemas.openxmlformats.org/officeDocument/2006/relationships/image" Target="../media/image357.png"/><Relationship Id="rId67" Type="http://schemas.openxmlformats.org/officeDocument/2006/relationships/image" Target="../media/image361.png"/><Relationship Id="rId20" Type="http://schemas.openxmlformats.org/officeDocument/2006/relationships/customXml" Target="../ink/ink301.xml"/><Relationship Id="rId41" Type="http://schemas.openxmlformats.org/officeDocument/2006/relationships/image" Target="../media/image348.png"/><Relationship Id="rId54" Type="http://schemas.openxmlformats.org/officeDocument/2006/relationships/customXml" Target="../ink/ink318.xml"/><Relationship Id="rId62" Type="http://schemas.openxmlformats.org/officeDocument/2006/relationships/customXml" Target="../ink/ink322.xml"/><Relationship Id="rId70" Type="http://schemas.openxmlformats.org/officeDocument/2006/relationships/customXml" Target="../ink/ink326.xml"/><Relationship Id="rId75" Type="http://schemas.openxmlformats.org/officeDocument/2006/relationships/image" Target="../media/image365.png"/><Relationship Id="rId1" Type="http://schemas.openxmlformats.org/officeDocument/2006/relationships/slideLayout" Target="../slideLayouts/slideLayout36.xml"/><Relationship Id="rId6" Type="http://schemas.openxmlformats.org/officeDocument/2006/relationships/customXml" Target="../ink/ink294.xml"/><Relationship Id="rId15" Type="http://schemas.openxmlformats.org/officeDocument/2006/relationships/image" Target="../media/image335.png"/><Relationship Id="rId23" Type="http://schemas.openxmlformats.org/officeDocument/2006/relationships/image" Target="../media/image339.png"/><Relationship Id="rId28" Type="http://schemas.openxmlformats.org/officeDocument/2006/relationships/customXml" Target="../ink/ink305.xml"/><Relationship Id="rId36" Type="http://schemas.openxmlformats.org/officeDocument/2006/relationships/customXml" Target="../ink/ink309.xml"/><Relationship Id="rId49" Type="http://schemas.openxmlformats.org/officeDocument/2006/relationships/image" Target="../media/image352.png"/><Relationship Id="rId57" Type="http://schemas.openxmlformats.org/officeDocument/2006/relationships/image" Target="../media/image356.png"/><Relationship Id="rId10" Type="http://schemas.openxmlformats.org/officeDocument/2006/relationships/customXml" Target="../ink/ink296.xml"/><Relationship Id="rId31" Type="http://schemas.openxmlformats.org/officeDocument/2006/relationships/image" Target="../media/image343.png"/><Relationship Id="rId44" Type="http://schemas.openxmlformats.org/officeDocument/2006/relationships/customXml" Target="../ink/ink313.xml"/><Relationship Id="rId52" Type="http://schemas.openxmlformats.org/officeDocument/2006/relationships/customXml" Target="../ink/ink317.xml"/><Relationship Id="rId60" Type="http://schemas.openxmlformats.org/officeDocument/2006/relationships/customXml" Target="../ink/ink321.xml"/><Relationship Id="rId65" Type="http://schemas.openxmlformats.org/officeDocument/2006/relationships/image" Target="../media/image360.png"/><Relationship Id="rId73" Type="http://schemas.openxmlformats.org/officeDocument/2006/relationships/image" Target="../media/image364.png"/><Relationship Id="rId4" Type="http://schemas.openxmlformats.org/officeDocument/2006/relationships/customXml" Target="../ink/ink293.xml"/><Relationship Id="rId9" Type="http://schemas.openxmlformats.org/officeDocument/2006/relationships/image" Target="../media/image332.png"/><Relationship Id="rId13" Type="http://schemas.openxmlformats.org/officeDocument/2006/relationships/image" Target="../media/image334.png"/><Relationship Id="rId18" Type="http://schemas.openxmlformats.org/officeDocument/2006/relationships/customXml" Target="../ink/ink300.xml"/><Relationship Id="rId39" Type="http://schemas.openxmlformats.org/officeDocument/2006/relationships/image" Target="../media/image347.png"/><Relationship Id="rId34" Type="http://schemas.openxmlformats.org/officeDocument/2006/relationships/customXml" Target="../ink/ink308.xml"/><Relationship Id="rId50" Type="http://schemas.openxmlformats.org/officeDocument/2006/relationships/customXml" Target="../ink/ink316.xml"/><Relationship Id="rId55" Type="http://schemas.openxmlformats.org/officeDocument/2006/relationships/image" Target="../media/image355.png"/><Relationship Id="rId76" Type="http://schemas.openxmlformats.org/officeDocument/2006/relationships/image" Target="../media/image11.png"/><Relationship Id="rId7" Type="http://schemas.openxmlformats.org/officeDocument/2006/relationships/image" Target="../media/image331.png"/><Relationship Id="rId71" Type="http://schemas.openxmlformats.org/officeDocument/2006/relationships/image" Target="../media/image363.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6.pn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7.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8.png"/><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36.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9.pn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70.png"/><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71.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3" Type="http://schemas.openxmlformats.org/officeDocument/2006/relationships/customXml" Target="../ink/ink55.xml"/><Relationship Id="rId18" Type="http://schemas.openxmlformats.org/officeDocument/2006/relationships/image" Target="../media/image68.png"/><Relationship Id="rId26" Type="http://schemas.openxmlformats.org/officeDocument/2006/relationships/image" Target="../media/image72.png"/><Relationship Id="rId3" Type="http://schemas.openxmlformats.org/officeDocument/2006/relationships/customXml" Target="../ink/ink50.xml"/><Relationship Id="rId21" Type="http://schemas.openxmlformats.org/officeDocument/2006/relationships/customXml" Target="../ink/ink59.xml"/><Relationship Id="rId7" Type="http://schemas.openxmlformats.org/officeDocument/2006/relationships/customXml" Target="../ink/ink52.xml"/><Relationship Id="rId12" Type="http://schemas.openxmlformats.org/officeDocument/2006/relationships/image" Target="../media/image65.png"/><Relationship Id="rId17" Type="http://schemas.openxmlformats.org/officeDocument/2006/relationships/customXml" Target="../ink/ink57.xml"/><Relationship Id="rId25" Type="http://schemas.openxmlformats.org/officeDocument/2006/relationships/customXml" Target="../ink/ink61.xml"/><Relationship Id="rId33" Type="http://schemas.microsoft.com/office/2007/relationships/diagramDrawing" Target="../diagrams/drawing2.xml"/><Relationship Id="rId2" Type="http://schemas.openxmlformats.org/officeDocument/2006/relationships/image" Target="../media/image11.png"/><Relationship Id="rId16" Type="http://schemas.openxmlformats.org/officeDocument/2006/relationships/image" Target="../media/image67.png"/><Relationship Id="rId20" Type="http://schemas.openxmlformats.org/officeDocument/2006/relationships/image" Target="../media/image69.png"/><Relationship Id="rId29" Type="http://schemas.openxmlformats.org/officeDocument/2006/relationships/diagramData" Target="../diagrams/data2.xml"/><Relationship Id="rId1" Type="http://schemas.openxmlformats.org/officeDocument/2006/relationships/slideLayout" Target="../slideLayouts/slideLayout36.xml"/><Relationship Id="rId6" Type="http://schemas.openxmlformats.org/officeDocument/2006/relationships/image" Target="../media/image62.png"/><Relationship Id="rId11" Type="http://schemas.openxmlformats.org/officeDocument/2006/relationships/customXml" Target="../ink/ink54.xml"/><Relationship Id="rId24" Type="http://schemas.openxmlformats.org/officeDocument/2006/relationships/image" Target="../media/image71.png"/><Relationship Id="rId32" Type="http://schemas.openxmlformats.org/officeDocument/2006/relationships/diagramColors" Target="../diagrams/colors2.xml"/><Relationship Id="rId5" Type="http://schemas.openxmlformats.org/officeDocument/2006/relationships/customXml" Target="../ink/ink51.xml"/><Relationship Id="rId15" Type="http://schemas.openxmlformats.org/officeDocument/2006/relationships/customXml" Target="../ink/ink56.xml"/><Relationship Id="rId23" Type="http://schemas.openxmlformats.org/officeDocument/2006/relationships/customXml" Target="../ink/ink60.xml"/><Relationship Id="rId28" Type="http://schemas.openxmlformats.org/officeDocument/2006/relationships/image" Target="../media/image73.png"/><Relationship Id="rId10" Type="http://schemas.openxmlformats.org/officeDocument/2006/relationships/image" Target="../media/image64.png"/><Relationship Id="rId19" Type="http://schemas.openxmlformats.org/officeDocument/2006/relationships/customXml" Target="../ink/ink58.xml"/><Relationship Id="rId31" Type="http://schemas.openxmlformats.org/officeDocument/2006/relationships/diagramQuickStyle" Target="../diagrams/quickStyle2.xml"/><Relationship Id="rId4" Type="http://schemas.openxmlformats.org/officeDocument/2006/relationships/image" Target="../media/image61.png"/><Relationship Id="rId9" Type="http://schemas.openxmlformats.org/officeDocument/2006/relationships/customXml" Target="../ink/ink53.xml"/><Relationship Id="rId14" Type="http://schemas.openxmlformats.org/officeDocument/2006/relationships/image" Target="../media/image66.png"/><Relationship Id="rId22" Type="http://schemas.openxmlformats.org/officeDocument/2006/relationships/image" Target="../media/image70.png"/><Relationship Id="rId27" Type="http://schemas.openxmlformats.org/officeDocument/2006/relationships/customXml" Target="../ink/ink62.xml"/><Relationship Id="rId30" Type="http://schemas.openxmlformats.org/officeDocument/2006/relationships/diagramLayout" Target="../diagrams/layout2.xml"/><Relationship Id="rId8" Type="http://schemas.openxmlformats.org/officeDocument/2006/relationships/image" Target="../media/image63.png"/></Relationships>
</file>

<file path=ppt/slides/_rels/slide40.xml.rels><?xml version="1.0" encoding="UTF-8" standalone="yes"?>
<Relationships xmlns="http://schemas.openxmlformats.org/package/2006/relationships"><Relationship Id="rId8" Type="http://schemas.openxmlformats.org/officeDocument/2006/relationships/image" Target="../media/image375.png"/><Relationship Id="rId13" Type="http://schemas.openxmlformats.org/officeDocument/2006/relationships/customXml" Target="../ink/ink333.xml"/><Relationship Id="rId18" Type="http://schemas.openxmlformats.org/officeDocument/2006/relationships/image" Target="../media/image380.png"/><Relationship Id="rId3" Type="http://schemas.openxmlformats.org/officeDocument/2006/relationships/image" Target="../media/image11.png"/><Relationship Id="rId21" Type="http://schemas.openxmlformats.org/officeDocument/2006/relationships/customXml" Target="../ink/ink337.xml"/><Relationship Id="rId7" Type="http://schemas.openxmlformats.org/officeDocument/2006/relationships/customXml" Target="../ink/ink330.xml"/><Relationship Id="rId12" Type="http://schemas.openxmlformats.org/officeDocument/2006/relationships/image" Target="../media/image377.png"/><Relationship Id="rId17" Type="http://schemas.openxmlformats.org/officeDocument/2006/relationships/customXml" Target="../ink/ink335.xml"/><Relationship Id="rId2" Type="http://schemas.openxmlformats.org/officeDocument/2006/relationships/image" Target="../media/image372.png"/><Relationship Id="rId16" Type="http://schemas.openxmlformats.org/officeDocument/2006/relationships/image" Target="../media/image379.png"/><Relationship Id="rId20" Type="http://schemas.openxmlformats.org/officeDocument/2006/relationships/image" Target="../media/image381.png"/><Relationship Id="rId1" Type="http://schemas.openxmlformats.org/officeDocument/2006/relationships/slideLayout" Target="../slideLayouts/slideLayout36.xml"/><Relationship Id="rId6" Type="http://schemas.openxmlformats.org/officeDocument/2006/relationships/image" Target="../media/image374.png"/><Relationship Id="rId11" Type="http://schemas.openxmlformats.org/officeDocument/2006/relationships/customXml" Target="../ink/ink332.xml"/><Relationship Id="rId24" Type="http://schemas.openxmlformats.org/officeDocument/2006/relationships/image" Target="../media/image383.png"/><Relationship Id="rId5" Type="http://schemas.openxmlformats.org/officeDocument/2006/relationships/customXml" Target="../ink/ink329.xml"/><Relationship Id="rId15" Type="http://schemas.openxmlformats.org/officeDocument/2006/relationships/customXml" Target="../ink/ink334.xml"/><Relationship Id="rId23" Type="http://schemas.openxmlformats.org/officeDocument/2006/relationships/customXml" Target="../ink/ink338.xml"/><Relationship Id="rId10" Type="http://schemas.openxmlformats.org/officeDocument/2006/relationships/image" Target="../media/image376.png"/><Relationship Id="rId19" Type="http://schemas.openxmlformats.org/officeDocument/2006/relationships/customXml" Target="../ink/ink336.xml"/><Relationship Id="rId4" Type="http://schemas.openxmlformats.org/officeDocument/2006/relationships/image" Target="../media/image373.png"/><Relationship Id="rId9" Type="http://schemas.openxmlformats.org/officeDocument/2006/relationships/customXml" Target="../ink/ink331.xml"/><Relationship Id="rId14" Type="http://schemas.openxmlformats.org/officeDocument/2006/relationships/image" Target="../media/image378.png"/><Relationship Id="rId22" Type="http://schemas.openxmlformats.org/officeDocument/2006/relationships/image" Target="../media/image382.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84.png"/><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85.png"/><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8" Type="http://schemas.openxmlformats.org/officeDocument/2006/relationships/customXml" Target="../ink/ink341.xml"/><Relationship Id="rId3" Type="http://schemas.openxmlformats.org/officeDocument/2006/relationships/image" Target="../media/image387.png"/><Relationship Id="rId7" Type="http://schemas.openxmlformats.org/officeDocument/2006/relationships/image" Target="../media/image389.png"/><Relationship Id="rId12" Type="http://schemas.openxmlformats.org/officeDocument/2006/relationships/image" Target="../media/image11.png"/><Relationship Id="rId2" Type="http://schemas.openxmlformats.org/officeDocument/2006/relationships/image" Target="../media/image386.png"/><Relationship Id="rId1" Type="http://schemas.openxmlformats.org/officeDocument/2006/relationships/slideLayout" Target="../slideLayouts/slideLayout36.xml"/><Relationship Id="rId6" Type="http://schemas.openxmlformats.org/officeDocument/2006/relationships/customXml" Target="../ink/ink340.xml"/><Relationship Id="rId11" Type="http://schemas.openxmlformats.org/officeDocument/2006/relationships/image" Target="../media/image391.png"/><Relationship Id="rId5" Type="http://schemas.openxmlformats.org/officeDocument/2006/relationships/image" Target="../media/image388.png"/><Relationship Id="rId10" Type="http://schemas.openxmlformats.org/officeDocument/2006/relationships/customXml" Target="../ink/ink342.xml"/><Relationship Id="rId4" Type="http://schemas.openxmlformats.org/officeDocument/2006/relationships/customXml" Target="../ink/ink339.xml"/><Relationship Id="rId9" Type="http://schemas.openxmlformats.org/officeDocument/2006/relationships/image" Target="../media/image390.png"/></Relationships>
</file>

<file path=ppt/slides/_rels/slide44.xml.rels><?xml version="1.0" encoding="UTF-8" standalone="yes"?>
<Relationships xmlns="http://schemas.openxmlformats.org/package/2006/relationships"><Relationship Id="rId13" Type="http://schemas.openxmlformats.org/officeDocument/2006/relationships/customXml" Target="../ink/ink348.xml"/><Relationship Id="rId18" Type="http://schemas.openxmlformats.org/officeDocument/2006/relationships/image" Target="../media/image400.png"/><Relationship Id="rId26" Type="http://schemas.openxmlformats.org/officeDocument/2006/relationships/image" Target="../media/image404.png"/><Relationship Id="rId39" Type="http://schemas.openxmlformats.org/officeDocument/2006/relationships/customXml" Target="../ink/ink361.xml"/><Relationship Id="rId21" Type="http://schemas.openxmlformats.org/officeDocument/2006/relationships/customXml" Target="../ink/ink352.xml"/><Relationship Id="rId34" Type="http://schemas.openxmlformats.org/officeDocument/2006/relationships/image" Target="../media/image408.png"/><Relationship Id="rId42" Type="http://schemas.openxmlformats.org/officeDocument/2006/relationships/image" Target="../media/image412.png"/><Relationship Id="rId7" Type="http://schemas.openxmlformats.org/officeDocument/2006/relationships/customXml" Target="../ink/ink345.xml"/><Relationship Id="rId2" Type="http://schemas.openxmlformats.org/officeDocument/2006/relationships/image" Target="../media/image392.png"/><Relationship Id="rId16" Type="http://schemas.openxmlformats.org/officeDocument/2006/relationships/image" Target="../media/image399.png"/><Relationship Id="rId29" Type="http://schemas.openxmlformats.org/officeDocument/2006/relationships/customXml" Target="../ink/ink356.xml"/><Relationship Id="rId1" Type="http://schemas.openxmlformats.org/officeDocument/2006/relationships/slideLayout" Target="../slideLayouts/slideLayout36.xml"/><Relationship Id="rId6" Type="http://schemas.openxmlformats.org/officeDocument/2006/relationships/image" Target="../media/image394.png"/><Relationship Id="rId11" Type="http://schemas.openxmlformats.org/officeDocument/2006/relationships/customXml" Target="../ink/ink347.xml"/><Relationship Id="rId24" Type="http://schemas.openxmlformats.org/officeDocument/2006/relationships/image" Target="../media/image403.png"/><Relationship Id="rId32" Type="http://schemas.openxmlformats.org/officeDocument/2006/relationships/image" Target="../media/image407.png"/><Relationship Id="rId37" Type="http://schemas.openxmlformats.org/officeDocument/2006/relationships/customXml" Target="../ink/ink360.xml"/><Relationship Id="rId40" Type="http://schemas.openxmlformats.org/officeDocument/2006/relationships/image" Target="../media/image411.png"/><Relationship Id="rId45" Type="http://schemas.openxmlformats.org/officeDocument/2006/relationships/image" Target="../media/image11.png"/><Relationship Id="rId5" Type="http://schemas.openxmlformats.org/officeDocument/2006/relationships/customXml" Target="../ink/ink344.xml"/><Relationship Id="rId15" Type="http://schemas.openxmlformats.org/officeDocument/2006/relationships/customXml" Target="../ink/ink349.xml"/><Relationship Id="rId23" Type="http://schemas.openxmlformats.org/officeDocument/2006/relationships/customXml" Target="../ink/ink353.xml"/><Relationship Id="rId28" Type="http://schemas.openxmlformats.org/officeDocument/2006/relationships/image" Target="../media/image405.png"/><Relationship Id="rId36" Type="http://schemas.openxmlformats.org/officeDocument/2006/relationships/image" Target="../media/image409.png"/><Relationship Id="rId10" Type="http://schemas.openxmlformats.org/officeDocument/2006/relationships/image" Target="../media/image396.png"/><Relationship Id="rId19" Type="http://schemas.openxmlformats.org/officeDocument/2006/relationships/customXml" Target="../ink/ink351.xml"/><Relationship Id="rId31" Type="http://schemas.openxmlformats.org/officeDocument/2006/relationships/customXml" Target="../ink/ink357.xml"/><Relationship Id="rId44" Type="http://schemas.openxmlformats.org/officeDocument/2006/relationships/image" Target="../media/image413.png"/><Relationship Id="rId4" Type="http://schemas.openxmlformats.org/officeDocument/2006/relationships/image" Target="../media/image393.png"/><Relationship Id="rId9" Type="http://schemas.openxmlformats.org/officeDocument/2006/relationships/customXml" Target="../ink/ink346.xml"/><Relationship Id="rId14" Type="http://schemas.openxmlformats.org/officeDocument/2006/relationships/image" Target="../media/image398.png"/><Relationship Id="rId22" Type="http://schemas.openxmlformats.org/officeDocument/2006/relationships/image" Target="../media/image402.png"/><Relationship Id="rId27" Type="http://schemas.openxmlformats.org/officeDocument/2006/relationships/customXml" Target="../ink/ink355.xml"/><Relationship Id="rId30" Type="http://schemas.openxmlformats.org/officeDocument/2006/relationships/image" Target="../media/image406.png"/><Relationship Id="rId35" Type="http://schemas.openxmlformats.org/officeDocument/2006/relationships/customXml" Target="../ink/ink359.xml"/><Relationship Id="rId43" Type="http://schemas.openxmlformats.org/officeDocument/2006/relationships/customXml" Target="../ink/ink363.xml"/><Relationship Id="rId8" Type="http://schemas.openxmlformats.org/officeDocument/2006/relationships/image" Target="../media/image395.png"/><Relationship Id="rId3" Type="http://schemas.openxmlformats.org/officeDocument/2006/relationships/customXml" Target="../ink/ink343.xml"/><Relationship Id="rId12" Type="http://schemas.openxmlformats.org/officeDocument/2006/relationships/image" Target="../media/image397.png"/><Relationship Id="rId17" Type="http://schemas.openxmlformats.org/officeDocument/2006/relationships/customXml" Target="../ink/ink350.xml"/><Relationship Id="rId25" Type="http://schemas.openxmlformats.org/officeDocument/2006/relationships/customXml" Target="../ink/ink354.xml"/><Relationship Id="rId33" Type="http://schemas.openxmlformats.org/officeDocument/2006/relationships/customXml" Target="../ink/ink358.xml"/><Relationship Id="rId38" Type="http://schemas.openxmlformats.org/officeDocument/2006/relationships/image" Target="../media/image410.png"/><Relationship Id="rId20" Type="http://schemas.openxmlformats.org/officeDocument/2006/relationships/image" Target="../media/image401.png"/><Relationship Id="rId41" Type="http://schemas.openxmlformats.org/officeDocument/2006/relationships/customXml" Target="../ink/ink36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14.png"/><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15.png"/><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image" Target="../media/image416.png"/><Relationship Id="rId1" Type="http://schemas.openxmlformats.org/officeDocument/2006/relationships/slideLayout" Target="../slideLayouts/slideLayout36.xml"/><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13" Type="http://schemas.openxmlformats.org/officeDocument/2006/relationships/customXml" Target="../ink/ink369.xml"/><Relationship Id="rId18" Type="http://schemas.openxmlformats.org/officeDocument/2006/relationships/image" Target="../media/image426.png"/><Relationship Id="rId26" Type="http://schemas.openxmlformats.org/officeDocument/2006/relationships/image" Target="../media/image430.png"/><Relationship Id="rId39" Type="http://schemas.openxmlformats.org/officeDocument/2006/relationships/customXml" Target="../ink/ink382.xml"/><Relationship Id="rId21" Type="http://schemas.openxmlformats.org/officeDocument/2006/relationships/customXml" Target="../ink/ink373.xml"/><Relationship Id="rId34" Type="http://schemas.openxmlformats.org/officeDocument/2006/relationships/image" Target="../media/image434.png"/><Relationship Id="rId42" Type="http://schemas.openxmlformats.org/officeDocument/2006/relationships/image" Target="../media/image438.png"/><Relationship Id="rId47" Type="http://schemas.openxmlformats.org/officeDocument/2006/relationships/customXml" Target="../ink/ink386.xml"/><Relationship Id="rId7" Type="http://schemas.openxmlformats.org/officeDocument/2006/relationships/customXml" Target="../ink/ink366.xml"/><Relationship Id="rId2" Type="http://schemas.openxmlformats.org/officeDocument/2006/relationships/image" Target="../media/image418.png"/><Relationship Id="rId16" Type="http://schemas.openxmlformats.org/officeDocument/2006/relationships/image" Target="../media/image425.png"/><Relationship Id="rId29" Type="http://schemas.openxmlformats.org/officeDocument/2006/relationships/customXml" Target="../ink/ink377.xml"/><Relationship Id="rId11" Type="http://schemas.openxmlformats.org/officeDocument/2006/relationships/customXml" Target="../ink/ink368.xml"/><Relationship Id="rId24" Type="http://schemas.openxmlformats.org/officeDocument/2006/relationships/image" Target="../media/image429.png"/><Relationship Id="rId32" Type="http://schemas.openxmlformats.org/officeDocument/2006/relationships/image" Target="../media/image433.png"/><Relationship Id="rId37" Type="http://schemas.openxmlformats.org/officeDocument/2006/relationships/customXml" Target="../ink/ink381.xml"/><Relationship Id="rId40" Type="http://schemas.openxmlformats.org/officeDocument/2006/relationships/image" Target="../media/image437.png"/><Relationship Id="rId45" Type="http://schemas.openxmlformats.org/officeDocument/2006/relationships/customXml" Target="../ink/ink385.xml"/><Relationship Id="rId5" Type="http://schemas.openxmlformats.org/officeDocument/2006/relationships/customXml" Target="../ink/ink365.xml"/><Relationship Id="rId15" Type="http://schemas.openxmlformats.org/officeDocument/2006/relationships/customXml" Target="../ink/ink370.xml"/><Relationship Id="rId23" Type="http://schemas.openxmlformats.org/officeDocument/2006/relationships/customXml" Target="../ink/ink374.xml"/><Relationship Id="rId28" Type="http://schemas.openxmlformats.org/officeDocument/2006/relationships/image" Target="../media/image431.png"/><Relationship Id="rId36" Type="http://schemas.openxmlformats.org/officeDocument/2006/relationships/image" Target="../media/image435.png"/><Relationship Id="rId49" Type="http://schemas.openxmlformats.org/officeDocument/2006/relationships/image" Target="../media/image11.png"/><Relationship Id="rId10" Type="http://schemas.openxmlformats.org/officeDocument/2006/relationships/image" Target="../media/image422.png"/><Relationship Id="rId19" Type="http://schemas.openxmlformats.org/officeDocument/2006/relationships/customXml" Target="../ink/ink372.xml"/><Relationship Id="rId31" Type="http://schemas.openxmlformats.org/officeDocument/2006/relationships/customXml" Target="../ink/ink378.xml"/><Relationship Id="rId44" Type="http://schemas.openxmlformats.org/officeDocument/2006/relationships/image" Target="../media/image439.png"/><Relationship Id="rId4" Type="http://schemas.openxmlformats.org/officeDocument/2006/relationships/image" Target="../media/image419.png"/><Relationship Id="rId9" Type="http://schemas.openxmlformats.org/officeDocument/2006/relationships/customXml" Target="../ink/ink367.xml"/><Relationship Id="rId14" Type="http://schemas.openxmlformats.org/officeDocument/2006/relationships/image" Target="../media/image424.png"/><Relationship Id="rId22" Type="http://schemas.openxmlformats.org/officeDocument/2006/relationships/image" Target="../media/image428.png"/><Relationship Id="rId27" Type="http://schemas.openxmlformats.org/officeDocument/2006/relationships/customXml" Target="../ink/ink376.xml"/><Relationship Id="rId30" Type="http://schemas.openxmlformats.org/officeDocument/2006/relationships/image" Target="../media/image432.png"/><Relationship Id="rId35" Type="http://schemas.openxmlformats.org/officeDocument/2006/relationships/customXml" Target="../ink/ink380.xml"/><Relationship Id="rId43" Type="http://schemas.openxmlformats.org/officeDocument/2006/relationships/customXml" Target="../ink/ink384.xml"/><Relationship Id="rId48" Type="http://schemas.openxmlformats.org/officeDocument/2006/relationships/image" Target="../media/image441.png"/><Relationship Id="rId8" Type="http://schemas.openxmlformats.org/officeDocument/2006/relationships/image" Target="../media/image421.png"/><Relationship Id="rId3" Type="http://schemas.openxmlformats.org/officeDocument/2006/relationships/customXml" Target="../ink/ink364.xml"/><Relationship Id="rId12" Type="http://schemas.openxmlformats.org/officeDocument/2006/relationships/image" Target="../media/image423.png"/><Relationship Id="rId17" Type="http://schemas.openxmlformats.org/officeDocument/2006/relationships/customXml" Target="../ink/ink371.xml"/><Relationship Id="rId25" Type="http://schemas.openxmlformats.org/officeDocument/2006/relationships/customXml" Target="../ink/ink375.xml"/><Relationship Id="rId33" Type="http://schemas.openxmlformats.org/officeDocument/2006/relationships/customXml" Target="../ink/ink379.xml"/><Relationship Id="rId38" Type="http://schemas.openxmlformats.org/officeDocument/2006/relationships/image" Target="../media/image436.png"/><Relationship Id="rId46" Type="http://schemas.openxmlformats.org/officeDocument/2006/relationships/image" Target="../media/image440.png"/><Relationship Id="rId20" Type="http://schemas.openxmlformats.org/officeDocument/2006/relationships/image" Target="../media/image427.png"/><Relationship Id="rId41" Type="http://schemas.openxmlformats.org/officeDocument/2006/relationships/customXml" Target="../ink/ink383.xml"/><Relationship Id="rId1" Type="http://schemas.openxmlformats.org/officeDocument/2006/relationships/slideLayout" Target="../slideLayouts/slideLayout36.xml"/><Relationship Id="rId6" Type="http://schemas.openxmlformats.org/officeDocument/2006/relationships/image" Target="../media/image420.png"/></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42.png"/><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4.png"/><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43.png"/><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44.png"/><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45.png"/><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46.png"/><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36.xml"/><Relationship Id="rId4" Type="http://schemas.openxmlformats.org/officeDocument/2006/relationships/image" Target="../media/image11.png"/></Relationships>
</file>

<file path=ppt/slides/_rels/slide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47.png"/><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48.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6" Type="http://schemas.openxmlformats.org/officeDocument/2006/relationships/image" Target="../media/image87.png"/><Relationship Id="rId117" Type="http://schemas.openxmlformats.org/officeDocument/2006/relationships/image" Target="../media/image11.png"/><Relationship Id="rId21" Type="http://schemas.openxmlformats.org/officeDocument/2006/relationships/customXml" Target="../ink/ink72.xml"/><Relationship Id="rId42" Type="http://schemas.openxmlformats.org/officeDocument/2006/relationships/image" Target="../media/image95.png"/><Relationship Id="rId47" Type="http://schemas.openxmlformats.org/officeDocument/2006/relationships/customXml" Target="../ink/ink85.xml"/><Relationship Id="rId63" Type="http://schemas.openxmlformats.org/officeDocument/2006/relationships/customXml" Target="../ink/ink93.xml"/><Relationship Id="rId68" Type="http://schemas.openxmlformats.org/officeDocument/2006/relationships/image" Target="../media/image108.png"/><Relationship Id="rId84" Type="http://schemas.openxmlformats.org/officeDocument/2006/relationships/image" Target="../media/image116.png"/><Relationship Id="rId89" Type="http://schemas.openxmlformats.org/officeDocument/2006/relationships/customXml" Target="../ink/ink106.xml"/><Relationship Id="rId112" Type="http://schemas.openxmlformats.org/officeDocument/2006/relationships/image" Target="../media/image130.png"/><Relationship Id="rId16" Type="http://schemas.openxmlformats.org/officeDocument/2006/relationships/image" Target="../media/image82.png"/><Relationship Id="rId107" Type="http://schemas.openxmlformats.org/officeDocument/2006/relationships/customXml" Target="../ink/ink115.xml"/><Relationship Id="rId11" Type="http://schemas.openxmlformats.org/officeDocument/2006/relationships/customXml" Target="../ink/ink67.xml"/><Relationship Id="rId32" Type="http://schemas.openxmlformats.org/officeDocument/2006/relationships/image" Target="../media/image90.png"/><Relationship Id="rId37" Type="http://schemas.openxmlformats.org/officeDocument/2006/relationships/customXml" Target="../ink/ink80.xml"/><Relationship Id="rId53" Type="http://schemas.openxmlformats.org/officeDocument/2006/relationships/customXml" Target="../ink/ink88.xml"/><Relationship Id="rId58" Type="http://schemas.openxmlformats.org/officeDocument/2006/relationships/image" Target="../media/image103.png"/><Relationship Id="rId74" Type="http://schemas.openxmlformats.org/officeDocument/2006/relationships/image" Target="../media/image111.png"/><Relationship Id="rId79" Type="http://schemas.openxmlformats.org/officeDocument/2006/relationships/customXml" Target="../ink/ink101.xml"/><Relationship Id="rId102" Type="http://schemas.openxmlformats.org/officeDocument/2006/relationships/image" Target="../media/image125.png"/><Relationship Id="rId5" Type="http://schemas.openxmlformats.org/officeDocument/2006/relationships/customXml" Target="../ink/ink64.xml"/><Relationship Id="rId90" Type="http://schemas.openxmlformats.org/officeDocument/2006/relationships/image" Target="../media/image119.png"/><Relationship Id="rId95" Type="http://schemas.openxmlformats.org/officeDocument/2006/relationships/customXml" Target="../ink/ink109.xml"/><Relationship Id="rId22" Type="http://schemas.openxmlformats.org/officeDocument/2006/relationships/image" Target="../media/image85.png"/><Relationship Id="rId27" Type="http://schemas.openxmlformats.org/officeDocument/2006/relationships/customXml" Target="../ink/ink75.xml"/><Relationship Id="rId43" Type="http://schemas.openxmlformats.org/officeDocument/2006/relationships/customXml" Target="../ink/ink83.xml"/><Relationship Id="rId48" Type="http://schemas.openxmlformats.org/officeDocument/2006/relationships/image" Target="../media/image98.png"/><Relationship Id="rId64" Type="http://schemas.openxmlformats.org/officeDocument/2006/relationships/image" Target="../media/image106.png"/><Relationship Id="rId69" Type="http://schemas.openxmlformats.org/officeDocument/2006/relationships/customXml" Target="../ink/ink96.xml"/><Relationship Id="rId113" Type="http://schemas.openxmlformats.org/officeDocument/2006/relationships/customXml" Target="../ink/ink118.xml"/><Relationship Id="rId80" Type="http://schemas.openxmlformats.org/officeDocument/2006/relationships/image" Target="../media/image114.png"/><Relationship Id="rId85" Type="http://schemas.openxmlformats.org/officeDocument/2006/relationships/customXml" Target="../ink/ink104.xml"/><Relationship Id="rId12" Type="http://schemas.openxmlformats.org/officeDocument/2006/relationships/image" Target="../media/image80.png"/><Relationship Id="rId17" Type="http://schemas.openxmlformats.org/officeDocument/2006/relationships/customXml" Target="../ink/ink70.xml"/><Relationship Id="rId33" Type="http://schemas.openxmlformats.org/officeDocument/2006/relationships/customXml" Target="../ink/ink78.xml"/><Relationship Id="rId38" Type="http://schemas.openxmlformats.org/officeDocument/2006/relationships/image" Target="../media/image93.png"/><Relationship Id="rId59" Type="http://schemas.openxmlformats.org/officeDocument/2006/relationships/customXml" Target="../ink/ink91.xml"/><Relationship Id="rId103" Type="http://schemas.openxmlformats.org/officeDocument/2006/relationships/customXml" Target="../ink/ink113.xml"/><Relationship Id="rId108" Type="http://schemas.openxmlformats.org/officeDocument/2006/relationships/image" Target="../media/image128.png"/><Relationship Id="rId54" Type="http://schemas.openxmlformats.org/officeDocument/2006/relationships/image" Target="../media/image101.png"/><Relationship Id="rId70" Type="http://schemas.openxmlformats.org/officeDocument/2006/relationships/image" Target="../media/image109.png"/><Relationship Id="rId75" Type="http://schemas.openxmlformats.org/officeDocument/2006/relationships/customXml" Target="../ink/ink99.xml"/><Relationship Id="rId91" Type="http://schemas.openxmlformats.org/officeDocument/2006/relationships/customXml" Target="../ink/ink107.xml"/><Relationship Id="rId96" Type="http://schemas.openxmlformats.org/officeDocument/2006/relationships/image" Target="../media/image122.png"/><Relationship Id="rId1" Type="http://schemas.openxmlformats.org/officeDocument/2006/relationships/slideLayout" Target="../slideLayouts/slideLayout31.xml"/><Relationship Id="rId6" Type="http://schemas.openxmlformats.org/officeDocument/2006/relationships/image" Target="../media/image77.png"/><Relationship Id="rId23" Type="http://schemas.openxmlformats.org/officeDocument/2006/relationships/customXml" Target="../ink/ink73.xml"/><Relationship Id="rId28" Type="http://schemas.openxmlformats.org/officeDocument/2006/relationships/image" Target="../media/image88.png"/><Relationship Id="rId49" Type="http://schemas.openxmlformats.org/officeDocument/2006/relationships/customXml" Target="../ink/ink86.xml"/><Relationship Id="rId114" Type="http://schemas.openxmlformats.org/officeDocument/2006/relationships/image" Target="../media/image131.png"/><Relationship Id="rId10" Type="http://schemas.openxmlformats.org/officeDocument/2006/relationships/image" Target="../media/image79.png"/><Relationship Id="rId31" Type="http://schemas.openxmlformats.org/officeDocument/2006/relationships/customXml" Target="../ink/ink77.xml"/><Relationship Id="rId44" Type="http://schemas.openxmlformats.org/officeDocument/2006/relationships/image" Target="../media/image96.png"/><Relationship Id="rId52" Type="http://schemas.openxmlformats.org/officeDocument/2006/relationships/image" Target="../media/image100.png"/><Relationship Id="rId60" Type="http://schemas.openxmlformats.org/officeDocument/2006/relationships/image" Target="../media/image104.png"/><Relationship Id="rId65" Type="http://schemas.openxmlformats.org/officeDocument/2006/relationships/customXml" Target="../ink/ink94.xml"/><Relationship Id="rId73" Type="http://schemas.openxmlformats.org/officeDocument/2006/relationships/customXml" Target="../ink/ink98.xml"/><Relationship Id="rId78" Type="http://schemas.openxmlformats.org/officeDocument/2006/relationships/image" Target="../media/image113.png"/><Relationship Id="rId81" Type="http://schemas.openxmlformats.org/officeDocument/2006/relationships/customXml" Target="../ink/ink102.xml"/><Relationship Id="rId86" Type="http://schemas.openxmlformats.org/officeDocument/2006/relationships/image" Target="../media/image117.png"/><Relationship Id="rId94" Type="http://schemas.openxmlformats.org/officeDocument/2006/relationships/image" Target="../media/image121.png"/><Relationship Id="rId99" Type="http://schemas.openxmlformats.org/officeDocument/2006/relationships/customXml" Target="../ink/ink111.xml"/><Relationship Id="rId101" Type="http://schemas.openxmlformats.org/officeDocument/2006/relationships/customXml" Target="../ink/ink112.xml"/><Relationship Id="rId4" Type="http://schemas.openxmlformats.org/officeDocument/2006/relationships/image" Target="../media/image76.png"/><Relationship Id="rId9" Type="http://schemas.openxmlformats.org/officeDocument/2006/relationships/customXml" Target="../ink/ink66.xml"/><Relationship Id="rId13" Type="http://schemas.openxmlformats.org/officeDocument/2006/relationships/customXml" Target="../ink/ink68.xml"/><Relationship Id="rId18" Type="http://schemas.openxmlformats.org/officeDocument/2006/relationships/image" Target="../media/image83.png"/><Relationship Id="rId39" Type="http://schemas.openxmlformats.org/officeDocument/2006/relationships/customXml" Target="../ink/ink81.xml"/><Relationship Id="rId109" Type="http://schemas.openxmlformats.org/officeDocument/2006/relationships/customXml" Target="../ink/ink116.xml"/><Relationship Id="rId34" Type="http://schemas.openxmlformats.org/officeDocument/2006/relationships/image" Target="../media/image91.png"/><Relationship Id="rId50" Type="http://schemas.openxmlformats.org/officeDocument/2006/relationships/image" Target="../media/image99.png"/><Relationship Id="rId55" Type="http://schemas.openxmlformats.org/officeDocument/2006/relationships/customXml" Target="../ink/ink89.xml"/><Relationship Id="rId76" Type="http://schemas.openxmlformats.org/officeDocument/2006/relationships/image" Target="../media/image112.png"/><Relationship Id="rId97" Type="http://schemas.openxmlformats.org/officeDocument/2006/relationships/customXml" Target="../ink/ink110.xml"/><Relationship Id="rId104" Type="http://schemas.openxmlformats.org/officeDocument/2006/relationships/image" Target="../media/image126.png"/><Relationship Id="rId7" Type="http://schemas.openxmlformats.org/officeDocument/2006/relationships/customXml" Target="../ink/ink65.xml"/><Relationship Id="rId71" Type="http://schemas.openxmlformats.org/officeDocument/2006/relationships/customXml" Target="../ink/ink97.xml"/><Relationship Id="rId92" Type="http://schemas.openxmlformats.org/officeDocument/2006/relationships/image" Target="../media/image120.png"/><Relationship Id="rId2" Type="http://schemas.openxmlformats.org/officeDocument/2006/relationships/image" Target="../media/image75.png"/><Relationship Id="rId29" Type="http://schemas.openxmlformats.org/officeDocument/2006/relationships/customXml" Target="../ink/ink76.xml"/><Relationship Id="rId24" Type="http://schemas.openxmlformats.org/officeDocument/2006/relationships/image" Target="../media/image86.png"/><Relationship Id="rId40" Type="http://schemas.openxmlformats.org/officeDocument/2006/relationships/image" Target="../media/image94.png"/><Relationship Id="rId45" Type="http://schemas.openxmlformats.org/officeDocument/2006/relationships/customXml" Target="../ink/ink84.xml"/><Relationship Id="rId66" Type="http://schemas.openxmlformats.org/officeDocument/2006/relationships/image" Target="../media/image107.png"/><Relationship Id="rId87" Type="http://schemas.openxmlformats.org/officeDocument/2006/relationships/customXml" Target="../ink/ink105.xml"/><Relationship Id="rId110" Type="http://schemas.openxmlformats.org/officeDocument/2006/relationships/image" Target="../media/image129.png"/><Relationship Id="rId115" Type="http://schemas.openxmlformats.org/officeDocument/2006/relationships/customXml" Target="../ink/ink119.xml"/><Relationship Id="rId61" Type="http://schemas.openxmlformats.org/officeDocument/2006/relationships/customXml" Target="../ink/ink92.xml"/><Relationship Id="rId82" Type="http://schemas.openxmlformats.org/officeDocument/2006/relationships/image" Target="../media/image115.png"/><Relationship Id="rId19" Type="http://schemas.openxmlformats.org/officeDocument/2006/relationships/customXml" Target="../ink/ink71.xml"/><Relationship Id="rId14" Type="http://schemas.openxmlformats.org/officeDocument/2006/relationships/image" Target="../media/image81.png"/><Relationship Id="rId30" Type="http://schemas.openxmlformats.org/officeDocument/2006/relationships/image" Target="../media/image89.png"/><Relationship Id="rId35" Type="http://schemas.openxmlformats.org/officeDocument/2006/relationships/customXml" Target="../ink/ink79.xml"/><Relationship Id="rId56" Type="http://schemas.openxmlformats.org/officeDocument/2006/relationships/image" Target="../media/image102.png"/><Relationship Id="rId77" Type="http://schemas.openxmlformats.org/officeDocument/2006/relationships/customXml" Target="../ink/ink100.xml"/><Relationship Id="rId100" Type="http://schemas.openxmlformats.org/officeDocument/2006/relationships/image" Target="../media/image124.png"/><Relationship Id="rId105" Type="http://schemas.openxmlformats.org/officeDocument/2006/relationships/customXml" Target="../ink/ink114.xml"/><Relationship Id="rId8" Type="http://schemas.openxmlformats.org/officeDocument/2006/relationships/image" Target="../media/image78.png"/><Relationship Id="rId51" Type="http://schemas.openxmlformats.org/officeDocument/2006/relationships/customXml" Target="../ink/ink87.xml"/><Relationship Id="rId72" Type="http://schemas.openxmlformats.org/officeDocument/2006/relationships/image" Target="../media/image110.png"/><Relationship Id="rId93" Type="http://schemas.openxmlformats.org/officeDocument/2006/relationships/customXml" Target="../ink/ink108.xml"/><Relationship Id="rId98" Type="http://schemas.openxmlformats.org/officeDocument/2006/relationships/image" Target="../media/image123.png"/><Relationship Id="rId3" Type="http://schemas.openxmlformats.org/officeDocument/2006/relationships/customXml" Target="../ink/ink63.xml"/><Relationship Id="rId25" Type="http://schemas.openxmlformats.org/officeDocument/2006/relationships/customXml" Target="../ink/ink74.xml"/><Relationship Id="rId46" Type="http://schemas.openxmlformats.org/officeDocument/2006/relationships/image" Target="../media/image97.png"/><Relationship Id="rId67" Type="http://schemas.openxmlformats.org/officeDocument/2006/relationships/customXml" Target="../ink/ink95.xml"/><Relationship Id="rId116" Type="http://schemas.openxmlformats.org/officeDocument/2006/relationships/image" Target="../media/image132.png"/><Relationship Id="rId20" Type="http://schemas.openxmlformats.org/officeDocument/2006/relationships/image" Target="../media/image84.png"/><Relationship Id="rId41" Type="http://schemas.openxmlformats.org/officeDocument/2006/relationships/customXml" Target="../ink/ink82.xml"/><Relationship Id="rId62" Type="http://schemas.openxmlformats.org/officeDocument/2006/relationships/image" Target="../media/image105.png"/><Relationship Id="rId83" Type="http://schemas.openxmlformats.org/officeDocument/2006/relationships/customXml" Target="../ink/ink103.xml"/><Relationship Id="rId88" Type="http://schemas.openxmlformats.org/officeDocument/2006/relationships/image" Target="../media/image118.png"/><Relationship Id="rId111" Type="http://schemas.openxmlformats.org/officeDocument/2006/relationships/customXml" Target="../ink/ink117.xml"/><Relationship Id="rId15" Type="http://schemas.openxmlformats.org/officeDocument/2006/relationships/customXml" Target="../ink/ink69.xml"/><Relationship Id="rId36" Type="http://schemas.openxmlformats.org/officeDocument/2006/relationships/image" Target="../media/image92.png"/><Relationship Id="rId57" Type="http://schemas.openxmlformats.org/officeDocument/2006/relationships/customXml" Target="../ink/ink90.xml"/><Relationship Id="rId106" Type="http://schemas.openxmlformats.org/officeDocument/2006/relationships/image" Target="../media/image127.png"/></Relationships>
</file>

<file path=ppt/slides/_rels/slide6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9.png"/><Relationship Id="rId1" Type="http://schemas.openxmlformats.org/officeDocument/2006/relationships/slideLayout" Target="../slideLayouts/slideLayout36.xml"/><Relationship Id="rId5" Type="http://schemas.openxmlformats.org/officeDocument/2006/relationships/image" Target="../media/image11.png"/><Relationship Id="rId4" Type="http://schemas.openxmlformats.org/officeDocument/2006/relationships/image" Target="../media/image451.png"/></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52.png"/><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26" Type="http://schemas.openxmlformats.org/officeDocument/2006/relationships/image" Target="../media/image465.png"/><Relationship Id="rId21" Type="http://schemas.openxmlformats.org/officeDocument/2006/relationships/customXml" Target="../ink/ink396.xml"/><Relationship Id="rId42" Type="http://schemas.openxmlformats.org/officeDocument/2006/relationships/image" Target="../media/image473.png"/><Relationship Id="rId47" Type="http://schemas.openxmlformats.org/officeDocument/2006/relationships/customXml" Target="../ink/ink409.xml"/><Relationship Id="rId63" Type="http://schemas.openxmlformats.org/officeDocument/2006/relationships/customXml" Target="../ink/ink417.xml"/><Relationship Id="rId68" Type="http://schemas.openxmlformats.org/officeDocument/2006/relationships/image" Target="../media/image486.png"/><Relationship Id="rId84" Type="http://schemas.openxmlformats.org/officeDocument/2006/relationships/image" Target="../media/image494.png"/><Relationship Id="rId89" Type="http://schemas.openxmlformats.org/officeDocument/2006/relationships/customXml" Target="../ink/ink430.xml"/><Relationship Id="rId16" Type="http://schemas.openxmlformats.org/officeDocument/2006/relationships/image" Target="../media/image460.png"/><Relationship Id="rId11" Type="http://schemas.openxmlformats.org/officeDocument/2006/relationships/customXml" Target="../ink/ink391.xml"/><Relationship Id="rId32" Type="http://schemas.openxmlformats.org/officeDocument/2006/relationships/image" Target="../media/image468.png"/><Relationship Id="rId37" Type="http://schemas.openxmlformats.org/officeDocument/2006/relationships/customXml" Target="../ink/ink404.xml"/><Relationship Id="rId53" Type="http://schemas.openxmlformats.org/officeDocument/2006/relationships/customXml" Target="../ink/ink412.xml"/><Relationship Id="rId58" Type="http://schemas.openxmlformats.org/officeDocument/2006/relationships/image" Target="../media/image481.png"/><Relationship Id="rId74" Type="http://schemas.openxmlformats.org/officeDocument/2006/relationships/image" Target="../media/image489.png"/><Relationship Id="rId79" Type="http://schemas.openxmlformats.org/officeDocument/2006/relationships/customXml" Target="../ink/ink425.xml"/><Relationship Id="rId5" Type="http://schemas.openxmlformats.org/officeDocument/2006/relationships/customXml" Target="../ink/ink388.xml"/><Relationship Id="rId90" Type="http://schemas.openxmlformats.org/officeDocument/2006/relationships/image" Target="../media/image497.png"/><Relationship Id="rId95" Type="http://schemas.openxmlformats.org/officeDocument/2006/relationships/customXml" Target="../ink/ink433.xml"/><Relationship Id="rId22" Type="http://schemas.openxmlformats.org/officeDocument/2006/relationships/image" Target="../media/image463.png"/><Relationship Id="rId27" Type="http://schemas.openxmlformats.org/officeDocument/2006/relationships/customXml" Target="../ink/ink399.xml"/><Relationship Id="rId43" Type="http://schemas.openxmlformats.org/officeDocument/2006/relationships/customXml" Target="../ink/ink407.xml"/><Relationship Id="rId48" Type="http://schemas.openxmlformats.org/officeDocument/2006/relationships/image" Target="../media/image476.png"/><Relationship Id="rId64" Type="http://schemas.openxmlformats.org/officeDocument/2006/relationships/image" Target="../media/image484.png"/><Relationship Id="rId69" Type="http://schemas.openxmlformats.org/officeDocument/2006/relationships/customXml" Target="../ink/ink420.xml"/><Relationship Id="rId80" Type="http://schemas.openxmlformats.org/officeDocument/2006/relationships/image" Target="../media/image492.png"/><Relationship Id="rId85" Type="http://schemas.openxmlformats.org/officeDocument/2006/relationships/customXml" Target="../ink/ink428.xml"/><Relationship Id="rId3" Type="http://schemas.openxmlformats.org/officeDocument/2006/relationships/customXml" Target="../ink/ink387.xml"/><Relationship Id="rId12" Type="http://schemas.openxmlformats.org/officeDocument/2006/relationships/image" Target="../media/image458.png"/><Relationship Id="rId17" Type="http://schemas.openxmlformats.org/officeDocument/2006/relationships/customXml" Target="../ink/ink394.xml"/><Relationship Id="rId25" Type="http://schemas.openxmlformats.org/officeDocument/2006/relationships/customXml" Target="../ink/ink398.xml"/><Relationship Id="rId33" Type="http://schemas.openxmlformats.org/officeDocument/2006/relationships/customXml" Target="../ink/ink402.xml"/><Relationship Id="rId38" Type="http://schemas.openxmlformats.org/officeDocument/2006/relationships/image" Target="../media/image471.png"/><Relationship Id="rId46" Type="http://schemas.openxmlformats.org/officeDocument/2006/relationships/image" Target="../media/image475.png"/><Relationship Id="rId59" Type="http://schemas.openxmlformats.org/officeDocument/2006/relationships/customXml" Target="../ink/ink415.xml"/><Relationship Id="rId67" Type="http://schemas.openxmlformats.org/officeDocument/2006/relationships/customXml" Target="../ink/ink419.xml"/><Relationship Id="rId20" Type="http://schemas.openxmlformats.org/officeDocument/2006/relationships/image" Target="../media/image462.png"/><Relationship Id="rId41" Type="http://schemas.openxmlformats.org/officeDocument/2006/relationships/customXml" Target="../ink/ink406.xml"/><Relationship Id="rId54" Type="http://schemas.openxmlformats.org/officeDocument/2006/relationships/image" Target="../media/image479.png"/><Relationship Id="rId62" Type="http://schemas.openxmlformats.org/officeDocument/2006/relationships/image" Target="../media/image483.png"/><Relationship Id="rId70" Type="http://schemas.openxmlformats.org/officeDocument/2006/relationships/image" Target="../media/image487.png"/><Relationship Id="rId75" Type="http://schemas.openxmlformats.org/officeDocument/2006/relationships/customXml" Target="../ink/ink423.xml"/><Relationship Id="rId83" Type="http://schemas.openxmlformats.org/officeDocument/2006/relationships/customXml" Target="../ink/ink427.xml"/><Relationship Id="rId88" Type="http://schemas.openxmlformats.org/officeDocument/2006/relationships/image" Target="../media/image496.png"/><Relationship Id="rId91" Type="http://schemas.openxmlformats.org/officeDocument/2006/relationships/customXml" Target="../ink/ink431.xml"/><Relationship Id="rId96" Type="http://schemas.openxmlformats.org/officeDocument/2006/relationships/image" Target="../media/image500.png"/><Relationship Id="rId1" Type="http://schemas.openxmlformats.org/officeDocument/2006/relationships/slideLayout" Target="../slideLayouts/slideLayout36.xml"/><Relationship Id="rId6" Type="http://schemas.openxmlformats.org/officeDocument/2006/relationships/image" Target="../media/image455.png"/><Relationship Id="rId15" Type="http://schemas.openxmlformats.org/officeDocument/2006/relationships/customXml" Target="../ink/ink393.xml"/><Relationship Id="rId23" Type="http://schemas.openxmlformats.org/officeDocument/2006/relationships/customXml" Target="../ink/ink397.xml"/><Relationship Id="rId28" Type="http://schemas.openxmlformats.org/officeDocument/2006/relationships/image" Target="../media/image466.png"/><Relationship Id="rId36" Type="http://schemas.openxmlformats.org/officeDocument/2006/relationships/image" Target="../media/image470.png"/><Relationship Id="rId49" Type="http://schemas.openxmlformats.org/officeDocument/2006/relationships/customXml" Target="../ink/ink410.xml"/><Relationship Id="rId57" Type="http://schemas.openxmlformats.org/officeDocument/2006/relationships/customXml" Target="../ink/ink414.xml"/><Relationship Id="rId10" Type="http://schemas.openxmlformats.org/officeDocument/2006/relationships/image" Target="../media/image457.png"/><Relationship Id="rId31" Type="http://schemas.openxmlformats.org/officeDocument/2006/relationships/customXml" Target="../ink/ink401.xml"/><Relationship Id="rId44" Type="http://schemas.openxmlformats.org/officeDocument/2006/relationships/image" Target="../media/image474.png"/><Relationship Id="rId52" Type="http://schemas.openxmlformats.org/officeDocument/2006/relationships/image" Target="../media/image478.png"/><Relationship Id="rId60" Type="http://schemas.openxmlformats.org/officeDocument/2006/relationships/image" Target="../media/image482.png"/><Relationship Id="rId65" Type="http://schemas.openxmlformats.org/officeDocument/2006/relationships/customXml" Target="../ink/ink418.xml"/><Relationship Id="rId73" Type="http://schemas.openxmlformats.org/officeDocument/2006/relationships/customXml" Target="../ink/ink422.xml"/><Relationship Id="rId78" Type="http://schemas.openxmlformats.org/officeDocument/2006/relationships/image" Target="../media/image491.png"/><Relationship Id="rId81" Type="http://schemas.openxmlformats.org/officeDocument/2006/relationships/customXml" Target="../ink/ink426.xml"/><Relationship Id="rId86" Type="http://schemas.openxmlformats.org/officeDocument/2006/relationships/image" Target="../media/image495.png"/><Relationship Id="rId94" Type="http://schemas.openxmlformats.org/officeDocument/2006/relationships/image" Target="../media/image499.png"/><Relationship Id="rId4" Type="http://schemas.openxmlformats.org/officeDocument/2006/relationships/image" Target="../media/image454.png"/><Relationship Id="rId9" Type="http://schemas.openxmlformats.org/officeDocument/2006/relationships/customXml" Target="../ink/ink390.xml"/><Relationship Id="rId13" Type="http://schemas.openxmlformats.org/officeDocument/2006/relationships/customXml" Target="../ink/ink392.xml"/><Relationship Id="rId18" Type="http://schemas.openxmlformats.org/officeDocument/2006/relationships/image" Target="../media/image461.png"/><Relationship Id="rId39" Type="http://schemas.openxmlformats.org/officeDocument/2006/relationships/customXml" Target="../ink/ink405.xml"/><Relationship Id="rId34" Type="http://schemas.openxmlformats.org/officeDocument/2006/relationships/image" Target="../media/image469.png"/><Relationship Id="rId50" Type="http://schemas.openxmlformats.org/officeDocument/2006/relationships/image" Target="../media/image477.png"/><Relationship Id="rId55" Type="http://schemas.openxmlformats.org/officeDocument/2006/relationships/customXml" Target="../ink/ink413.xml"/><Relationship Id="rId76" Type="http://schemas.openxmlformats.org/officeDocument/2006/relationships/image" Target="../media/image490.png"/><Relationship Id="rId97" Type="http://schemas.openxmlformats.org/officeDocument/2006/relationships/image" Target="../media/image11.png"/><Relationship Id="rId7" Type="http://schemas.openxmlformats.org/officeDocument/2006/relationships/customXml" Target="../ink/ink389.xml"/><Relationship Id="rId71" Type="http://schemas.openxmlformats.org/officeDocument/2006/relationships/customXml" Target="../ink/ink421.xml"/><Relationship Id="rId92" Type="http://schemas.openxmlformats.org/officeDocument/2006/relationships/image" Target="../media/image498.png"/><Relationship Id="rId2" Type="http://schemas.openxmlformats.org/officeDocument/2006/relationships/image" Target="../media/image453.png"/><Relationship Id="rId29" Type="http://schemas.openxmlformats.org/officeDocument/2006/relationships/customXml" Target="../ink/ink400.xml"/><Relationship Id="rId24" Type="http://schemas.openxmlformats.org/officeDocument/2006/relationships/image" Target="../media/image464.png"/><Relationship Id="rId40" Type="http://schemas.openxmlformats.org/officeDocument/2006/relationships/image" Target="../media/image472.png"/><Relationship Id="rId45" Type="http://schemas.openxmlformats.org/officeDocument/2006/relationships/customXml" Target="../ink/ink408.xml"/><Relationship Id="rId66" Type="http://schemas.openxmlformats.org/officeDocument/2006/relationships/image" Target="../media/image485.png"/><Relationship Id="rId87" Type="http://schemas.openxmlformats.org/officeDocument/2006/relationships/customXml" Target="../ink/ink429.xml"/><Relationship Id="rId61" Type="http://schemas.openxmlformats.org/officeDocument/2006/relationships/customXml" Target="../ink/ink416.xml"/><Relationship Id="rId82" Type="http://schemas.openxmlformats.org/officeDocument/2006/relationships/image" Target="../media/image493.png"/><Relationship Id="rId19" Type="http://schemas.openxmlformats.org/officeDocument/2006/relationships/customXml" Target="../ink/ink395.xml"/><Relationship Id="rId14" Type="http://schemas.openxmlformats.org/officeDocument/2006/relationships/image" Target="../media/image459.png"/><Relationship Id="rId30" Type="http://schemas.openxmlformats.org/officeDocument/2006/relationships/image" Target="../media/image467.png"/><Relationship Id="rId35" Type="http://schemas.openxmlformats.org/officeDocument/2006/relationships/customXml" Target="../ink/ink403.xml"/><Relationship Id="rId56" Type="http://schemas.openxmlformats.org/officeDocument/2006/relationships/image" Target="../media/image480.png"/><Relationship Id="rId77" Type="http://schemas.openxmlformats.org/officeDocument/2006/relationships/customXml" Target="../ink/ink424.xml"/><Relationship Id="rId8" Type="http://schemas.openxmlformats.org/officeDocument/2006/relationships/image" Target="../media/image456.png"/><Relationship Id="rId51" Type="http://schemas.openxmlformats.org/officeDocument/2006/relationships/customXml" Target="../ink/ink411.xml"/><Relationship Id="rId72" Type="http://schemas.openxmlformats.org/officeDocument/2006/relationships/image" Target="../media/image488.png"/><Relationship Id="rId93" Type="http://schemas.openxmlformats.org/officeDocument/2006/relationships/customXml" Target="../ink/ink432.xml"/></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01.png"/><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02.png"/><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26" Type="http://schemas.openxmlformats.org/officeDocument/2006/relationships/image" Target="../media/image515.png"/><Relationship Id="rId21" Type="http://schemas.openxmlformats.org/officeDocument/2006/relationships/customXml" Target="../ink/ink443.xml"/><Relationship Id="rId42" Type="http://schemas.openxmlformats.org/officeDocument/2006/relationships/image" Target="../media/image523.png"/><Relationship Id="rId47" Type="http://schemas.openxmlformats.org/officeDocument/2006/relationships/customXml" Target="../ink/ink456.xml"/><Relationship Id="rId63" Type="http://schemas.openxmlformats.org/officeDocument/2006/relationships/customXml" Target="../ink/ink464.xml"/><Relationship Id="rId68" Type="http://schemas.openxmlformats.org/officeDocument/2006/relationships/image" Target="../media/image536.png"/><Relationship Id="rId84" Type="http://schemas.openxmlformats.org/officeDocument/2006/relationships/image" Target="../media/image544.png"/><Relationship Id="rId89" Type="http://schemas.openxmlformats.org/officeDocument/2006/relationships/customXml" Target="../ink/ink477.xml"/><Relationship Id="rId16" Type="http://schemas.openxmlformats.org/officeDocument/2006/relationships/image" Target="../media/image510.png"/><Relationship Id="rId11" Type="http://schemas.openxmlformats.org/officeDocument/2006/relationships/customXml" Target="../ink/ink438.xml"/><Relationship Id="rId32" Type="http://schemas.openxmlformats.org/officeDocument/2006/relationships/image" Target="../media/image518.png"/><Relationship Id="rId37" Type="http://schemas.openxmlformats.org/officeDocument/2006/relationships/customXml" Target="../ink/ink451.xml"/><Relationship Id="rId53" Type="http://schemas.openxmlformats.org/officeDocument/2006/relationships/customXml" Target="../ink/ink459.xml"/><Relationship Id="rId58" Type="http://schemas.openxmlformats.org/officeDocument/2006/relationships/image" Target="../media/image531.png"/><Relationship Id="rId74" Type="http://schemas.openxmlformats.org/officeDocument/2006/relationships/image" Target="../media/image539.png"/><Relationship Id="rId79" Type="http://schemas.openxmlformats.org/officeDocument/2006/relationships/customXml" Target="../ink/ink472.xml"/><Relationship Id="rId5" Type="http://schemas.openxmlformats.org/officeDocument/2006/relationships/customXml" Target="../ink/ink435.xml"/><Relationship Id="rId90" Type="http://schemas.openxmlformats.org/officeDocument/2006/relationships/image" Target="../media/image547.png"/><Relationship Id="rId95" Type="http://schemas.openxmlformats.org/officeDocument/2006/relationships/customXml" Target="../ink/ink480.xml"/><Relationship Id="rId22" Type="http://schemas.openxmlformats.org/officeDocument/2006/relationships/image" Target="../media/image513.png"/><Relationship Id="rId27" Type="http://schemas.openxmlformats.org/officeDocument/2006/relationships/customXml" Target="../ink/ink446.xml"/><Relationship Id="rId43" Type="http://schemas.openxmlformats.org/officeDocument/2006/relationships/customXml" Target="../ink/ink454.xml"/><Relationship Id="rId48" Type="http://schemas.openxmlformats.org/officeDocument/2006/relationships/image" Target="../media/image526.png"/><Relationship Id="rId64" Type="http://schemas.openxmlformats.org/officeDocument/2006/relationships/image" Target="../media/image534.png"/><Relationship Id="rId69" Type="http://schemas.openxmlformats.org/officeDocument/2006/relationships/customXml" Target="../ink/ink467.xml"/><Relationship Id="rId80" Type="http://schemas.openxmlformats.org/officeDocument/2006/relationships/image" Target="../media/image542.png"/><Relationship Id="rId85" Type="http://schemas.openxmlformats.org/officeDocument/2006/relationships/customXml" Target="../ink/ink475.xml"/><Relationship Id="rId3" Type="http://schemas.openxmlformats.org/officeDocument/2006/relationships/customXml" Target="../ink/ink434.xml"/><Relationship Id="rId12" Type="http://schemas.openxmlformats.org/officeDocument/2006/relationships/image" Target="../media/image508.png"/><Relationship Id="rId17" Type="http://schemas.openxmlformats.org/officeDocument/2006/relationships/customXml" Target="../ink/ink441.xml"/><Relationship Id="rId25" Type="http://schemas.openxmlformats.org/officeDocument/2006/relationships/customXml" Target="../ink/ink445.xml"/><Relationship Id="rId33" Type="http://schemas.openxmlformats.org/officeDocument/2006/relationships/customXml" Target="../ink/ink449.xml"/><Relationship Id="rId38" Type="http://schemas.openxmlformats.org/officeDocument/2006/relationships/image" Target="../media/image521.png"/><Relationship Id="rId46" Type="http://schemas.openxmlformats.org/officeDocument/2006/relationships/image" Target="../media/image525.png"/><Relationship Id="rId59" Type="http://schemas.openxmlformats.org/officeDocument/2006/relationships/customXml" Target="../ink/ink462.xml"/><Relationship Id="rId67" Type="http://schemas.openxmlformats.org/officeDocument/2006/relationships/customXml" Target="../ink/ink466.xml"/><Relationship Id="rId20" Type="http://schemas.openxmlformats.org/officeDocument/2006/relationships/image" Target="../media/image512.png"/><Relationship Id="rId41" Type="http://schemas.openxmlformats.org/officeDocument/2006/relationships/customXml" Target="../ink/ink453.xml"/><Relationship Id="rId54" Type="http://schemas.openxmlformats.org/officeDocument/2006/relationships/image" Target="../media/image529.png"/><Relationship Id="rId62" Type="http://schemas.openxmlformats.org/officeDocument/2006/relationships/image" Target="../media/image533.png"/><Relationship Id="rId70" Type="http://schemas.openxmlformats.org/officeDocument/2006/relationships/image" Target="../media/image537.png"/><Relationship Id="rId75" Type="http://schemas.openxmlformats.org/officeDocument/2006/relationships/customXml" Target="../ink/ink470.xml"/><Relationship Id="rId83" Type="http://schemas.openxmlformats.org/officeDocument/2006/relationships/customXml" Target="../ink/ink474.xml"/><Relationship Id="rId88" Type="http://schemas.openxmlformats.org/officeDocument/2006/relationships/image" Target="../media/image546.png"/><Relationship Id="rId91" Type="http://schemas.openxmlformats.org/officeDocument/2006/relationships/customXml" Target="../ink/ink478.xml"/><Relationship Id="rId96" Type="http://schemas.openxmlformats.org/officeDocument/2006/relationships/image" Target="../media/image550.png"/><Relationship Id="rId1" Type="http://schemas.openxmlformats.org/officeDocument/2006/relationships/slideLayout" Target="../slideLayouts/slideLayout36.xml"/><Relationship Id="rId6" Type="http://schemas.openxmlformats.org/officeDocument/2006/relationships/image" Target="../media/image505.png"/><Relationship Id="rId15" Type="http://schemas.openxmlformats.org/officeDocument/2006/relationships/customXml" Target="../ink/ink440.xml"/><Relationship Id="rId23" Type="http://schemas.openxmlformats.org/officeDocument/2006/relationships/customXml" Target="../ink/ink444.xml"/><Relationship Id="rId28" Type="http://schemas.openxmlformats.org/officeDocument/2006/relationships/image" Target="../media/image516.png"/><Relationship Id="rId36" Type="http://schemas.openxmlformats.org/officeDocument/2006/relationships/image" Target="../media/image520.png"/><Relationship Id="rId49" Type="http://schemas.openxmlformats.org/officeDocument/2006/relationships/customXml" Target="../ink/ink457.xml"/><Relationship Id="rId57" Type="http://schemas.openxmlformats.org/officeDocument/2006/relationships/customXml" Target="../ink/ink461.xml"/><Relationship Id="rId10" Type="http://schemas.openxmlformats.org/officeDocument/2006/relationships/image" Target="../media/image507.png"/><Relationship Id="rId31" Type="http://schemas.openxmlformats.org/officeDocument/2006/relationships/customXml" Target="../ink/ink448.xml"/><Relationship Id="rId44" Type="http://schemas.openxmlformats.org/officeDocument/2006/relationships/image" Target="../media/image524.png"/><Relationship Id="rId52" Type="http://schemas.openxmlformats.org/officeDocument/2006/relationships/image" Target="../media/image528.png"/><Relationship Id="rId60" Type="http://schemas.openxmlformats.org/officeDocument/2006/relationships/image" Target="../media/image532.png"/><Relationship Id="rId65" Type="http://schemas.openxmlformats.org/officeDocument/2006/relationships/customXml" Target="../ink/ink465.xml"/><Relationship Id="rId73" Type="http://schemas.openxmlformats.org/officeDocument/2006/relationships/customXml" Target="../ink/ink469.xml"/><Relationship Id="rId78" Type="http://schemas.openxmlformats.org/officeDocument/2006/relationships/image" Target="../media/image541.png"/><Relationship Id="rId81" Type="http://schemas.openxmlformats.org/officeDocument/2006/relationships/customXml" Target="../ink/ink473.xml"/><Relationship Id="rId86" Type="http://schemas.openxmlformats.org/officeDocument/2006/relationships/image" Target="../media/image545.png"/><Relationship Id="rId94" Type="http://schemas.openxmlformats.org/officeDocument/2006/relationships/image" Target="../media/image549.png"/><Relationship Id="rId4" Type="http://schemas.openxmlformats.org/officeDocument/2006/relationships/image" Target="../media/image504.png"/><Relationship Id="rId9" Type="http://schemas.openxmlformats.org/officeDocument/2006/relationships/customXml" Target="../ink/ink437.xml"/><Relationship Id="rId13" Type="http://schemas.openxmlformats.org/officeDocument/2006/relationships/customXml" Target="../ink/ink439.xml"/><Relationship Id="rId18" Type="http://schemas.openxmlformats.org/officeDocument/2006/relationships/image" Target="../media/image511.png"/><Relationship Id="rId39" Type="http://schemas.openxmlformats.org/officeDocument/2006/relationships/customXml" Target="../ink/ink452.xml"/><Relationship Id="rId34" Type="http://schemas.openxmlformats.org/officeDocument/2006/relationships/image" Target="../media/image519.png"/><Relationship Id="rId50" Type="http://schemas.openxmlformats.org/officeDocument/2006/relationships/image" Target="../media/image527.png"/><Relationship Id="rId55" Type="http://schemas.openxmlformats.org/officeDocument/2006/relationships/customXml" Target="../ink/ink460.xml"/><Relationship Id="rId76" Type="http://schemas.openxmlformats.org/officeDocument/2006/relationships/image" Target="../media/image540.png"/><Relationship Id="rId97" Type="http://schemas.openxmlformats.org/officeDocument/2006/relationships/image" Target="../media/image11.png"/><Relationship Id="rId7" Type="http://schemas.openxmlformats.org/officeDocument/2006/relationships/customXml" Target="../ink/ink436.xml"/><Relationship Id="rId71" Type="http://schemas.openxmlformats.org/officeDocument/2006/relationships/customXml" Target="../ink/ink468.xml"/><Relationship Id="rId92" Type="http://schemas.openxmlformats.org/officeDocument/2006/relationships/image" Target="../media/image548.png"/><Relationship Id="rId2" Type="http://schemas.openxmlformats.org/officeDocument/2006/relationships/image" Target="../media/image503.png"/><Relationship Id="rId29" Type="http://schemas.openxmlformats.org/officeDocument/2006/relationships/customXml" Target="../ink/ink447.xml"/><Relationship Id="rId24" Type="http://schemas.openxmlformats.org/officeDocument/2006/relationships/image" Target="../media/image514.png"/><Relationship Id="rId40" Type="http://schemas.openxmlformats.org/officeDocument/2006/relationships/image" Target="../media/image522.png"/><Relationship Id="rId45" Type="http://schemas.openxmlformats.org/officeDocument/2006/relationships/customXml" Target="../ink/ink455.xml"/><Relationship Id="rId66" Type="http://schemas.openxmlformats.org/officeDocument/2006/relationships/image" Target="../media/image535.png"/><Relationship Id="rId87" Type="http://schemas.openxmlformats.org/officeDocument/2006/relationships/customXml" Target="../ink/ink476.xml"/><Relationship Id="rId61" Type="http://schemas.openxmlformats.org/officeDocument/2006/relationships/customXml" Target="../ink/ink463.xml"/><Relationship Id="rId82" Type="http://schemas.openxmlformats.org/officeDocument/2006/relationships/image" Target="../media/image543.png"/><Relationship Id="rId19" Type="http://schemas.openxmlformats.org/officeDocument/2006/relationships/customXml" Target="../ink/ink442.xml"/><Relationship Id="rId14" Type="http://schemas.openxmlformats.org/officeDocument/2006/relationships/image" Target="../media/image509.png"/><Relationship Id="rId30" Type="http://schemas.openxmlformats.org/officeDocument/2006/relationships/image" Target="../media/image517.png"/><Relationship Id="rId35" Type="http://schemas.openxmlformats.org/officeDocument/2006/relationships/customXml" Target="../ink/ink450.xml"/><Relationship Id="rId56" Type="http://schemas.openxmlformats.org/officeDocument/2006/relationships/image" Target="../media/image530.png"/><Relationship Id="rId77" Type="http://schemas.openxmlformats.org/officeDocument/2006/relationships/customXml" Target="../ink/ink471.xml"/><Relationship Id="rId8" Type="http://schemas.openxmlformats.org/officeDocument/2006/relationships/image" Target="../media/image506.png"/><Relationship Id="rId51" Type="http://schemas.openxmlformats.org/officeDocument/2006/relationships/customXml" Target="../ink/ink458.xml"/><Relationship Id="rId72" Type="http://schemas.openxmlformats.org/officeDocument/2006/relationships/image" Target="../media/image538.png"/><Relationship Id="rId93" Type="http://schemas.openxmlformats.org/officeDocument/2006/relationships/customXml" Target="../ink/ink479.xml"/></Relationships>
</file>

<file path=ppt/slides/_rels/slide66.xml.rels><?xml version="1.0" encoding="UTF-8" standalone="yes"?>
<Relationships xmlns="http://schemas.openxmlformats.org/package/2006/relationships"><Relationship Id="rId3" Type="http://schemas.openxmlformats.org/officeDocument/2006/relationships/image" Target="../media/image552.png"/><Relationship Id="rId2" Type="http://schemas.openxmlformats.org/officeDocument/2006/relationships/image" Target="../media/image551.png"/><Relationship Id="rId1" Type="http://schemas.openxmlformats.org/officeDocument/2006/relationships/slideLayout" Target="../slideLayouts/slideLayout36.xml"/><Relationship Id="rId4" Type="http://schemas.openxmlformats.org/officeDocument/2006/relationships/image" Target="../media/image11.png"/></Relationships>
</file>

<file path=ppt/slides/_rels/slide67.xml.rels><?xml version="1.0" encoding="UTF-8" standalone="yes"?>
<Relationships xmlns="http://schemas.openxmlformats.org/package/2006/relationships"><Relationship Id="rId117" Type="http://schemas.openxmlformats.org/officeDocument/2006/relationships/image" Target="../media/image611.png"/><Relationship Id="rId21" Type="http://schemas.openxmlformats.org/officeDocument/2006/relationships/image" Target="../media/image563.png"/><Relationship Id="rId42" Type="http://schemas.openxmlformats.org/officeDocument/2006/relationships/customXml" Target="../ink/ink500.xml"/><Relationship Id="rId63" Type="http://schemas.openxmlformats.org/officeDocument/2006/relationships/image" Target="../media/image584.png"/><Relationship Id="rId84" Type="http://schemas.openxmlformats.org/officeDocument/2006/relationships/customXml" Target="../ink/ink521.xml"/><Relationship Id="rId138" Type="http://schemas.openxmlformats.org/officeDocument/2006/relationships/image" Target="../media/image621.png"/><Relationship Id="rId159" Type="http://schemas.openxmlformats.org/officeDocument/2006/relationships/customXml" Target="../ink/ink558.xml"/><Relationship Id="rId170" Type="http://schemas.openxmlformats.org/officeDocument/2006/relationships/image" Target="../media/image637.png"/><Relationship Id="rId191" Type="http://schemas.openxmlformats.org/officeDocument/2006/relationships/customXml" Target="../ink/ink574.xml"/><Relationship Id="rId205" Type="http://schemas.openxmlformats.org/officeDocument/2006/relationships/customXml" Target="../ink/ink581.xml"/><Relationship Id="rId107" Type="http://schemas.openxmlformats.org/officeDocument/2006/relationships/image" Target="../media/image606.png"/><Relationship Id="rId11" Type="http://schemas.openxmlformats.org/officeDocument/2006/relationships/image" Target="../media/image558.png"/><Relationship Id="rId32" Type="http://schemas.openxmlformats.org/officeDocument/2006/relationships/customXml" Target="../ink/ink495.xml"/><Relationship Id="rId53" Type="http://schemas.openxmlformats.org/officeDocument/2006/relationships/image" Target="../media/image579.png"/><Relationship Id="rId74" Type="http://schemas.openxmlformats.org/officeDocument/2006/relationships/customXml" Target="../ink/ink516.xml"/><Relationship Id="rId128" Type="http://schemas.openxmlformats.org/officeDocument/2006/relationships/customXml" Target="../ink/ink543.xml"/><Relationship Id="rId149" Type="http://schemas.openxmlformats.org/officeDocument/2006/relationships/customXml" Target="../ink/ink553.xml"/><Relationship Id="rId5" Type="http://schemas.openxmlformats.org/officeDocument/2006/relationships/image" Target="../media/image555.png"/><Relationship Id="rId95" Type="http://schemas.openxmlformats.org/officeDocument/2006/relationships/image" Target="../media/image600.png"/><Relationship Id="rId160" Type="http://schemas.openxmlformats.org/officeDocument/2006/relationships/image" Target="../media/image632.png"/><Relationship Id="rId181" Type="http://schemas.openxmlformats.org/officeDocument/2006/relationships/customXml" Target="../ink/ink569.xml"/><Relationship Id="rId216" Type="http://schemas.openxmlformats.org/officeDocument/2006/relationships/image" Target="../media/image660.png"/><Relationship Id="rId22" Type="http://schemas.openxmlformats.org/officeDocument/2006/relationships/customXml" Target="../ink/ink490.xml"/><Relationship Id="rId43" Type="http://schemas.openxmlformats.org/officeDocument/2006/relationships/image" Target="../media/image574.png"/><Relationship Id="rId64" Type="http://schemas.openxmlformats.org/officeDocument/2006/relationships/customXml" Target="../ink/ink511.xml"/><Relationship Id="rId118" Type="http://schemas.openxmlformats.org/officeDocument/2006/relationships/customXml" Target="../ink/ink538.xml"/><Relationship Id="rId139" Type="http://schemas.openxmlformats.org/officeDocument/2006/relationships/customXml" Target="../ink/ink548.xml"/><Relationship Id="rId85" Type="http://schemas.openxmlformats.org/officeDocument/2006/relationships/image" Target="../media/image595.png"/><Relationship Id="rId150" Type="http://schemas.openxmlformats.org/officeDocument/2006/relationships/image" Target="../media/image627.png"/><Relationship Id="rId171" Type="http://schemas.openxmlformats.org/officeDocument/2006/relationships/customXml" Target="../ink/ink564.xml"/><Relationship Id="rId192" Type="http://schemas.openxmlformats.org/officeDocument/2006/relationships/image" Target="../media/image648.png"/><Relationship Id="rId206" Type="http://schemas.openxmlformats.org/officeDocument/2006/relationships/image" Target="../media/image655.png"/><Relationship Id="rId12" Type="http://schemas.openxmlformats.org/officeDocument/2006/relationships/customXml" Target="../ink/ink485.xml"/><Relationship Id="rId33" Type="http://schemas.openxmlformats.org/officeDocument/2006/relationships/image" Target="../media/image569.png"/><Relationship Id="rId108" Type="http://schemas.openxmlformats.org/officeDocument/2006/relationships/customXml" Target="../ink/ink533.xml"/><Relationship Id="rId129" Type="http://schemas.openxmlformats.org/officeDocument/2006/relationships/image" Target="../media/image617.png"/><Relationship Id="rId54" Type="http://schemas.openxmlformats.org/officeDocument/2006/relationships/customXml" Target="../ink/ink506.xml"/><Relationship Id="rId75" Type="http://schemas.openxmlformats.org/officeDocument/2006/relationships/image" Target="../media/image590.png"/><Relationship Id="rId96" Type="http://schemas.openxmlformats.org/officeDocument/2006/relationships/customXml" Target="../ink/ink527.xml"/><Relationship Id="rId140" Type="http://schemas.openxmlformats.org/officeDocument/2006/relationships/image" Target="../media/image622.png"/><Relationship Id="rId161" Type="http://schemas.openxmlformats.org/officeDocument/2006/relationships/customXml" Target="../ink/ink559.xml"/><Relationship Id="rId182" Type="http://schemas.openxmlformats.org/officeDocument/2006/relationships/image" Target="../media/image643.png"/><Relationship Id="rId6" Type="http://schemas.openxmlformats.org/officeDocument/2006/relationships/customXml" Target="../ink/ink482.xml"/><Relationship Id="rId23" Type="http://schemas.openxmlformats.org/officeDocument/2006/relationships/image" Target="../media/image564.png"/><Relationship Id="rId119" Type="http://schemas.openxmlformats.org/officeDocument/2006/relationships/image" Target="../media/image612.png"/><Relationship Id="rId44" Type="http://schemas.openxmlformats.org/officeDocument/2006/relationships/customXml" Target="../ink/ink501.xml"/><Relationship Id="rId65" Type="http://schemas.openxmlformats.org/officeDocument/2006/relationships/image" Target="../media/image585.png"/><Relationship Id="rId86" Type="http://schemas.openxmlformats.org/officeDocument/2006/relationships/customXml" Target="../ink/ink522.xml"/><Relationship Id="rId130" Type="http://schemas.openxmlformats.org/officeDocument/2006/relationships/image" Target="../media/image11.png"/><Relationship Id="rId151" Type="http://schemas.openxmlformats.org/officeDocument/2006/relationships/customXml" Target="../ink/ink554.xml"/><Relationship Id="rId172" Type="http://schemas.openxmlformats.org/officeDocument/2006/relationships/image" Target="../media/image638.png"/><Relationship Id="rId193" Type="http://schemas.openxmlformats.org/officeDocument/2006/relationships/customXml" Target="../ink/ink575.xml"/><Relationship Id="rId207" Type="http://schemas.openxmlformats.org/officeDocument/2006/relationships/customXml" Target="../ink/ink582.xml"/><Relationship Id="rId13" Type="http://schemas.openxmlformats.org/officeDocument/2006/relationships/image" Target="../media/image559.png"/><Relationship Id="rId109" Type="http://schemas.openxmlformats.org/officeDocument/2006/relationships/image" Target="../media/image607.png"/><Relationship Id="rId34" Type="http://schemas.openxmlformats.org/officeDocument/2006/relationships/customXml" Target="../ink/ink496.xml"/><Relationship Id="rId55" Type="http://schemas.openxmlformats.org/officeDocument/2006/relationships/image" Target="../media/image580.png"/><Relationship Id="rId76" Type="http://schemas.openxmlformats.org/officeDocument/2006/relationships/customXml" Target="../ink/ink517.xml"/><Relationship Id="rId97" Type="http://schemas.openxmlformats.org/officeDocument/2006/relationships/image" Target="../media/image601.png"/><Relationship Id="rId120" Type="http://schemas.openxmlformats.org/officeDocument/2006/relationships/customXml" Target="../ink/ink539.xml"/><Relationship Id="rId141" Type="http://schemas.openxmlformats.org/officeDocument/2006/relationships/customXml" Target="../ink/ink549.xml"/><Relationship Id="rId7" Type="http://schemas.openxmlformats.org/officeDocument/2006/relationships/image" Target="../media/image556.png"/><Relationship Id="rId162" Type="http://schemas.openxmlformats.org/officeDocument/2006/relationships/image" Target="../media/image633.png"/><Relationship Id="rId183" Type="http://schemas.openxmlformats.org/officeDocument/2006/relationships/customXml" Target="../ink/ink570.xml"/><Relationship Id="rId24" Type="http://schemas.openxmlformats.org/officeDocument/2006/relationships/customXml" Target="../ink/ink491.xml"/><Relationship Id="rId45" Type="http://schemas.openxmlformats.org/officeDocument/2006/relationships/image" Target="../media/image575.png"/><Relationship Id="rId66" Type="http://schemas.openxmlformats.org/officeDocument/2006/relationships/customXml" Target="../ink/ink512.xml"/><Relationship Id="rId87" Type="http://schemas.openxmlformats.org/officeDocument/2006/relationships/image" Target="../media/image596.png"/><Relationship Id="rId110" Type="http://schemas.openxmlformats.org/officeDocument/2006/relationships/customXml" Target="../ink/ink534.xml"/><Relationship Id="rId131" Type="http://schemas.openxmlformats.org/officeDocument/2006/relationships/customXml" Target="../ink/ink544.xml"/><Relationship Id="rId152" Type="http://schemas.openxmlformats.org/officeDocument/2006/relationships/image" Target="../media/image628.png"/><Relationship Id="rId173" Type="http://schemas.openxmlformats.org/officeDocument/2006/relationships/customXml" Target="../ink/ink565.xml"/><Relationship Id="rId194" Type="http://schemas.openxmlformats.org/officeDocument/2006/relationships/image" Target="../media/image649.png"/><Relationship Id="rId208" Type="http://schemas.openxmlformats.org/officeDocument/2006/relationships/image" Target="../media/image656.png"/><Relationship Id="rId19" Type="http://schemas.openxmlformats.org/officeDocument/2006/relationships/image" Target="../media/image562.png"/><Relationship Id="rId14" Type="http://schemas.openxmlformats.org/officeDocument/2006/relationships/customXml" Target="../ink/ink486.xml"/><Relationship Id="rId30" Type="http://schemas.openxmlformats.org/officeDocument/2006/relationships/customXml" Target="../ink/ink494.xml"/><Relationship Id="rId35" Type="http://schemas.openxmlformats.org/officeDocument/2006/relationships/image" Target="../media/image570.png"/><Relationship Id="rId56" Type="http://schemas.openxmlformats.org/officeDocument/2006/relationships/customXml" Target="../ink/ink507.xml"/><Relationship Id="rId77" Type="http://schemas.openxmlformats.org/officeDocument/2006/relationships/image" Target="../media/image591.png"/><Relationship Id="rId100" Type="http://schemas.openxmlformats.org/officeDocument/2006/relationships/customXml" Target="../ink/ink529.xml"/><Relationship Id="rId105" Type="http://schemas.openxmlformats.org/officeDocument/2006/relationships/image" Target="../media/image605.png"/><Relationship Id="rId126" Type="http://schemas.openxmlformats.org/officeDocument/2006/relationships/customXml" Target="../ink/ink542.xml"/><Relationship Id="rId147" Type="http://schemas.openxmlformats.org/officeDocument/2006/relationships/customXml" Target="../ink/ink552.xml"/><Relationship Id="rId168" Type="http://schemas.openxmlformats.org/officeDocument/2006/relationships/image" Target="../media/image636.png"/><Relationship Id="rId8" Type="http://schemas.openxmlformats.org/officeDocument/2006/relationships/customXml" Target="../ink/ink483.xml"/><Relationship Id="rId51" Type="http://schemas.openxmlformats.org/officeDocument/2006/relationships/image" Target="../media/image578.png"/><Relationship Id="rId72" Type="http://schemas.openxmlformats.org/officeDocument/2006/relationships/customXml" Target="../ink/ink515.xml"/><Relationship Id="rId93" Type="http://schemas.openxmlformats.org/officeDocument/2006/relationships/image" Target="../media/image599.png"/><Relationship Id="rId98" Type="http://schemas.openxmlformats.org/officeDocument/2006/relationships/customXml" Target="../ink/ink528.xml"/><Relationship Id="rId121" Type="http://schemas.openxmlformats.org/officeDocument/2006/relationships/image" Target="../media/image613.png"/><Relationship Id="rId142" Type="http://schemas.openxmlformats.org/officeDocument/2006/relationships/image" Target="../media/image623.png"/><Relationship Id="rId163" Type="http://schemas.openxmlformats.org/officeDocument/2006/relationships/customXml" Target="../ink/ink560.xml"/><Relationship Id="rId184" Type="http://schemas.openxmlformats.org/officeDocument/2006/relationships/image" Target="../media/image644.png"/><Relationship Id="rId189" Type="http://schemas.openxmlformats.org/officeDocument/2006/relationships/customXml" Target="../ink/ink573.xml"/><Relationship Id="rId3" Type="http://schemas.openxmlformats.org/officeDocument/2006/relationships/image" Target="../media/image554.png"/><Relationship Id="rId214" Type="http://schemas.openxmlformats.org/officeDocument/2006/relationships/image" Target="../media/image659.png"/><Relationship Id="rId25" Type="http://schemas.openxmlformats.org/officeDocument/2006/relationships/image" Target="../media/image565.png"/><Relationship Id="rId46" Type="http://schemas.openxmlformats.org/officeDocument/2006/relationships/customXml" Target="../ink/ink502.xml"/><Relationship Id="rId67" Type="http://schemas.openxmlformats.org/officeDocument/2006/relationships/image" Target="../media/image586.png"/><Relationship Id="rId116" Type="http://schemas.openxmlformats.org/officeDocument/2006/relationships/customXml" Target="../ink/ink537.xml"/><Relationship Id="rId137" Type="http://schemas.openxmlformats.org/officeDocument/2006/relationships/customXml" Target="../ink/ink547.xml"/><Relationship Id="rId158" Type="http://schemas.openxmlformats.org/officeDocument/2006/relationships/image" Target="../media/image631.png"/><Relationship Id="rId20" Type="http://schemas.openxmlformats.org/officeDocument/2006/relationships/customXml" Target="../ink/ink489.xml"/><Relationship Id="rId41" Type="http://schemas.openxmlformats.org/officeDocument/2006/relationships/image" Target="../media/image573.png"/><Relationship Id="rId62" Type="http://schemas.openxmlformats.org/officeDocument/2006/relationships/customXml" Target="../ink/ink510.xml"/><Relationship Id="rId83" Type="http://schemas.openxmlformats.org/officeDocument/2006/relationships/image" Target="../media/image594.png"/><Relationship Id="rId88" Type="http://schemas.openxmlformats.org/officeDocument/2006/relationships/customXml" Target="../ink/ink523.xml"/><Relationship Id="rId111" Type="http://schemas.openxmlformats.org/officeDocument/2006/relationships/image" Target="../media/image608.png"/><Relationship Id="rId132" Type="http://schemas.openxmlformats.org/officeDocument/2006/relationships/image" Target="../media/image618.png"/><Relationship Id="rId153" Type="http://schemas.openxmlformats.org/officeDocument/2006/relationships/customXml" Target="../ink/ink555.xml"/><Relationship Id="rId174" Type="http://schemas.openxmlformats.org/officeDocument/2006/relationships/image" Target="../media/image639.png"/><Relationship Id="rId179" Type="http://schemas.openxmlformats.org/officeDocument/2006/relationships/customXml" Target="../ink/ink568.xml"/><Relationship Id="rId195" Type="http://schemas.openxmlformats.org/officeDocument/2006/relationships/customXml" Target="../ink/ink576.xml"/><Relationship Id="rId209" Type="http://schemas.openxmlformats.org/officeDocument/2006/relationships/customXml" Target="../ink/ink583.xml"/><Relationship Id="rId190" Type="http://schemas.openxmlformats.org/officeDocument/2006/relationships/image" Target="../media/image647.png"/><Relationship Id="rId204" Type="http://schemas.openxmlformats.org/officeDocument/2006/relationships/image" Target="../media/image654.png"/><Relationship Id="rId15" Type="http://schemas.openxmlformats.org/officeDocument/2006/relationships/image" Target="../media/image560.png"/><Relationship Id="rId36" Type="http://schemas.openxmlformats.org/officeDocument/2006/relationships/customXml" Target="../ink/ink497.xml"/><Relationship Id="rId57" Type="http://schemas.openxmlformats.org/officeDocument/2006/relationships/image" Target="../media/image581.png"/><Relationship Id="rId106" Type="http://schemas.openxmlformats.org/officeDocument/2006/relationships/customXml" Target="../ink/ink532.xml"/><Relationship Id="rId127" Type="http://schemas.openxmlformats.org/officeDocument/2006/relationships/image" Target="../media/image616.png"/><Relationship Id="rId10" Type="http://schemas.openxmlformats.org/officeDocument/2006/relationships/customXml" Target="../ink/ink484.xml"/><Relationship Id="rId31" Type="http://schemas.openxmlformats.org/officeDocument/2006/relationships/image" Target="../media/image568.png"/><Relationship Id="rId52" Type="http://schemas.openxmlformats.org/officeDocument/2006/relationships/customXml" Target="../ink/ink505.xml"/><Relationship Id="rId73" Type="http://schemas.openxmlformats.org/officeDocument/2006/relationships/image" Target="../media/image589.png"/><Relationship Id="rId78" Type="http://schemas.openxmlformats.org/officeDocument/2006/relationships/customXml" Target="../ink/ink518.xml"/><Relationship Id="rId94" Type="http://schemas.openxmlformats.org/officeDocument/2006/relationships/customXml" Target="../ink/ink526.xml"/><Relationship Id="rId99" Type="http://schemas.openxmlformats.org/officeDocument/2006/relationships/image" Target="../media/image602.png"/><Relationship Id="rId101" Type="http://schemas.openxmlformats.org/officeDocument/2006/relationships/image" Target="../media/image603.png"/><Relationship Id="rId122" Type="http://schemas.openxmlformats.org/officeDocument/2006/relationships/customXml" Target="../ink/ink540.xml"/><Relationship Id="rId143" Type="http://schemas.openxmlformats.org/officeDocument/2006/relationships/customXml" Target="../ink/ink550.xml"/><Relationship Id="rId148" Type="http://schemas.openxmlformats.org/officeDocument/2006/relationships/image" Target="../media/image626.png"/><Relationship Id="rId164" Type="http://schemas.openxmlformats.org/officeDocument/2006/relationships/image" Target="../media/image634.png"/><Relationship Id="rId169" Type="http://schemas.openxmlformats.org/officeDocument/2006/relationships/customXml" Target="../ink/ink563.xml"/><Relationship Id="rId185" Type="http://schemas.openxmlformats.org/officeDocument/2006/relationships/customXml" Target="../ink/ink571.xml"/><Relationship Id="rId4" Type="http://schemas.openxmlformats.org/officeDocument/2006/relationships/customXml" Target="../ink/ink481.xml"/><Relationship Id="rId9" Type="http://schemas.openxmlformats.org/officeDocument/2006/relationships/image" Target="../media/image557.png"/><Relationship Id="rId180" Type="http://schemas.openxmlformats.org/officeDocument/2006/relationships/image" Target="../media/image642.png"/><Relationship Id="rId210" Type="http://schemas.openxmlformats.org/officeDocument/2006/relationships/image" Target="../media/image657.png"/><Relationship Id="rId215" Type="http://schemas.openxmlformats.org/officeDocument/2006/relationships/customXml" Target="../ink/ink586.xml"/><Relationship Id="rId26" Type="http://schemas.openxmlformats.org/officeDocument/2006/relationships/customXml" Target="../ink/ink492.xml"/><Relationship Id="rId47" Type="http://schemas.openxmlformats.org/officeDocument/2006/relationships/image" Target="../media/image576.png"/><Relationship Id="rId68" Type="http://schemas.openxmlformats.org/officeDocument/2006/relationships/customXml" Target="../ink/ink513.xml"/><Relationship Id="rId89" Type="http://schemas.openxmlformats.org/officeDocument/2006/relationships/image" Target="../media/image597.png"/><Relationship Id="rId112" Type="http://schemas.openxmlformats.org/officeDocument/2006/relationships/customXml" Target="../ink/ink535.xml"/><Relationship Id="rId133" Type="http://schemas.openxmlformats.org/officeDocument/2006/relationships/customXml" Target="../ink/ink545.xml"/><Relationship Id="rId154" Type="http://schemas.openxmlformats.org/officeDocument/2006/relationships/image" Target="../media/image629.png"/><Relationship Id="rId175" Type="http://schemas.openxmlformats.org/officeDocument/2006/relationships/customXml" Target="../ink/ink566.xml"/><Relationship Id="rId196" Type="http://schemas.openxmlformats.org/officeDocument/2006/relationships/image" Target="../media/image650.png"/><Relationship Id="rId200" Type="http://schemas.openxmlformats.org/officeDocument/2006/relationships/image" Target="../media/image652.png"/><Relationship Id="rId16" Type="http://schemas.openxmlformats.org/officeDocument/2006/relationships/customXml" Target="../ink/ink487.xml"/><Relationship Id="rId37" Type="http://schemas.openxmlformats.org/officeDocument/2006/relationships/image" Target="../media/image571.png"/><Relationship Id="rId58" Type="http://schemas.openxmlformats.org/officeDocument/2006/relationships/customXml" Target="../ink/ink508.xml"/><Relationship Id="rId79" Type="http://schemas.openxmlformats.org/officeDocument/2006/relationships/image" Target="../media/image592.png"/><Relationship Id="rId102" Type="http://schemas.openxmlformats.org/officeDocument/2006/relationships/customXml" Target="../ink/ink530.xml"/><Relationship Id="rId123" Type="http://schemas.openxmlformats.org/officeDocument/2006/relationships/image" Target="../media/image614.png"/><Relationship Id="rId144" Type="http://schemas.openxmlformats.org/officeDocument/2006/relationships/image" Target="../media/image624.png"/><Relationship Id="rId90" Type="http://schemas.openxmlformats.org/officeDocument/2006/relationships/customXml" Target="../ink/ink524.xml"/><Relationship Id="rId165" Type="http://schemas.openxmlformats.org/officeDocument/2006/relationships/customXml" Target="../ink/ink561.xml"/><Relationship Id="rId186" Type="http://schemas.openxmlformats.org/officeDocument/2006/relationships/image" Target="../media/image645.png"/><Relationship Id="rId211" Type="http://schemas.openxmlformats.org/officeDocument/2006/relationships/customXml" Target="../ink/ink584.xml"/><Relationship Id="rId27" Type="http://schemas.openxmlformats.org/officeDocument/2006/relationships/image" Target="../media/image566.png"/><Relationship Id="rId48" Type="http://schemas.openxmlformats.org/officeDocument/2006/relationships/customXml" Target="../ink/ink503.xml"/><Relationship Id="rId69" Type="http://schemas.openxmlformats.org/officeDocument/2006/relationships/image" Target="../media/image587.png"/><Relationship Id="rId113" Type="http://schemas.openxmlformats.org/officeDocument/2006/relationships/image" Target="../media/image609.png"/><Relationship Id="rId134" Type="http://schemas.openxmlformats.org/officeDocument/2006/relationships/image" Target="../media/image619.png"/><Relationship Id="rId80" Type="http://schemas.openxmlformats.org/officeDocument/2006/relationships/customXml" Target="../ink/ink519.xml"/><Relationship Id="rId155" Type="http://schemas.openxmlformats.org/officeDocument/2006/relationships/customXml" Target="../ink/ink556.xml"/><Relationship Id="rId176" Type="http://schemas.openxmlformats.org/officeDocument/2006/relationships/image" Target="../media/image640.png"/><Relationship Id="rId197" Type="http://schemas.openxmlformats.org/officeDocument/2006/relationships/customXml" Target="../ink/ink577.xml"/><Relationship Id="rId201" Type="http://schemas.openxmlformats.org/officeDocument/2006/relationships/customXml" Target="../ink/ink579.xml"/><Relationship Id="rId17" Type="http://schemas.openxmlformats.org/officeDocument/2006/relationships/image" Target="../media/image561.png"/><Relationship Id="rId38" Type="http://schemas.openxmlformats.org/officeDocument/2006/relationships/customXml" Target="../ink/ink498.xml"/><Relationship Id="rId59" Type="http://schemas.openxmlformats.org/officeDocument/2006/relationships/image" Target="../media/image582.png"/><Relationship Id="rId103" Type="http://schemas.openxmlformats.org/officeDocument/2006/relationships/image" Target="../media/image604.png"/><Relationship Id="rId124" Type="http://schemas.openxmlformats.org/officeDocument/2006/relationships/customXml" Target="../ink/ink541.xml"/><Relationship Id="rId70" Type="http://schemas.openxmlformats.org/officeDocument/2006/relationships/customXml" Target="../ink/ink514.xml"/><Relationship Id="rId91" Type="http://schemas.openxmlformats.org/officeDocument/2006/relationships/image" Target="../media/image598.png"/><Relationship Id="rId145" Type="http://schemas.openxmlformats.org/officeDocument/2006/relationships/customXml" Target="../ink/ink551.xml"/><Relationship Id="rId166" Type="http://schemas.openxmlformats.org/officeDocument/2006/relationships/image" Target="../media/image635.png"/><Relationship Id="rId187" Type="http://schemas.openxmlformats.org/officeDocument/2006/relationships/customXml" Target="../ink/ink572.xml"/><Relationship Id="rId1" Type="http://schemas.openxmlformats.org/officeDocument/2006/relationships/slideLayout" Target="../slideLayouts/slideLayout36.xml"/><Relationship Id="rId212" Type="http://schemas.openxmlformats.org/officeDocument/2006/relationships/image" Target="../media/image658.png"/><Relationship Id="rId28" Type="http://schemas.openxmlformats.org/officeDocument/2006/relationships/customXml" Target="../ink/ink493.xml"/><Relationship Id="rId49" Type="http://schemas.openxmlformats.org/officeDocument/2006/relationships/image" Target="../media/image577.png"/><Relationship Id="rId114" Type="http://schemas.openxmlformats.org/officeDocument/2006/relationships/customXml" Target="../ink/ink536.xml"/><Relationship Id="rId60" Type="http://schemas.openxmlformats.org/officeDocument/2006/relationships/customXml" Target="../ink/ink509.xml"/><Relationship Id="rId81" Type="http://schemas.openxmlformats.org/officeDocument/2006/relationships/image" Target="../media/image593.png"/><Relationship Id="rId135" Type="http://schemas.openxmlformats.org/officeDocument/2006/relationships/customXml" Target="../ink/ink546.xml"/><Relationship Id="rId156" Type="http://schemas.openxmlformats.org/officeDocument/2006/relationships/image" Target="../media/image630.png"/><Relationship Id="rId177" Type="http://schemas.openxmlformats.org/officeDocument/2006/relationships/customXml" Target="../ink/ink567.xml"/><Relationship Id="rId198" Type="http://schemas.openxmlformats.org/officeDocument/2006/relationships/image" Target="../media/image651.png"/><Relationship Id="rId202" Type="http://schemas.openxmlformats.org/officeDocument/2006/relationships/image" Target="../media/image653.png"/><Relationship Id="rId18" Type="http://schemas.openxmlformats.org/officeDocument/2006/relationships/customXml" Target="../ink/ink488.xml"/><Relationship Id="rId39" Type="http://schemas.openxmlformats.org/officeDocument/2006/relationships/image" Target="../media/image572.png"/><Relationship Id="rId50" Type="http://schemas.openxmlformats.org/officeDocument/2006/relationships/customXml" Target="../ink/ink504.xml"/><Relationship Id="rId104" Type="http://schemas.openxmlformats.org/officeDocument/2006/relationships/customXml" Target="../ink/ink531.xml"/><Relationship Id="rId125" Type="http://schemas.openxmlformats.org/officeDocument/2006/relationships/image" Target="../media/image615.png"/><Relationship Id="rId146" Type="http://schemas.openxmlformats.org/officeDocument/2006/relationships/image" Target="../media/image625.png"/><Relationship Id="rId167" Type="http://schemas.openxmlformats.org/officeDocument/2006/relationships/customXml" Target="../ink/ink562.xml"/><Relationship Id="rId188" Type="http://schemas.openxmlformats.org/officeDocument/2006/relationships/image" Target="../media/image646.png"/><Relationship Id="rId71" Type="http://schemas.openxmlformats.org/officeDocument/2006/relationships/image" Target="../media/image588.png"/><Relationship Id="rId92" Type="http://schemas.openxmlformats.org/officeDocument/2006/relationships/customXml" Target="../ink/ink525.xml"/><Relationship Id="rId213" Type="http://schemas.openxmlformats.org/officeDocument/2006/relationships/customXml" Target="../ink/ink585.xml"/><Relationship Id="rId2" Type="http://schemas.openxmlformats.org/officeDocument/2006/relationships/image" Target="../media/image553.png"/><Relationship Id="rId29" Type="http://schemas.openxmlformats.org/officeDocument/2006/relationships/image" Target="../media/image567.png"/><Relationship Id="rId40" Type="http://schemas.openxmlformats.org/officeDocument/2006/relationships/customXml" Target="../ink/ink499.xml"/><Relationship Id="rId115" Type="http://schemas.openxmlformats.org/officeDocument/2006/relationships/image" Target="../media/image610.png"/><Relationship Id="rId136" Type="http://schemas.openxmlformats.org/officeDocument/2006/relationships/image" Target="../media/image620.png"/><Relationship Id="rId157" Type="http://schemas.openxmlformats.org/officeDocument/2006/relationships/customXml" Target="../ink/ink557.xml"/><Relationship Id="rId178" Type="http://schemas.openxmlformats.org/officeDocument/2006/relationships/image" Target="../media/image641.png"/><Relationship Id="rId61" Type="http://schemas.openxmlformats.org/officeDocument/2006/relationships/image" Target="../media/image583.png"/><Relationship Id="rId82" Type="http://schemas.openxmlformats.org/officeDocument/2006/relationships/customXml" Target="../ink/ink520.xml"/><Relationship Id="rId199" Type="http://schemas.openxmlformats.org/officeDocument/2006/relationships/customXml" Target="../ink/ink578.xml"/><Relationship Id="rId203" Type="http://schemas.openxmlformats.org/officeDocument/2006/relationships/customXml" Target="../ink/ink580.xml"/></Relationships>
</file>

<file path=ppt/slides/_rels/slide68.xml.rels><?xml version="1.0" encoding="UTF-8" standalone="yes"?>
<Relationships xmlns="http://schemas.openxmlformats.org/package/2006/relationships"><Relationship Id="rId13" Type="http://schemas.openxmlformats.org/officeDocument/2006/relationships/customXml" Target="../ink/ink592.xml"/><Relationship Id="rId18" Type="http://schemas.openxmlformats.org/officeDocument/2006/relationships/image" Target="../media/image669.png"/><Relationship Id="rId26" Type="http://schemas.openxmlformats.org/officeDocument/2006/relationships/image" Target="../media/image673.png"/><Relationship Id="rId39" Type="http://schemas.openxmlformats.org/officeDocument/2006/relationships/customXml" Target="../ink/ink605.xml"/><Relationship Id="rId21" Type="http://schemas.openxmlformats.org/officeDocument/2006/relationships/customXml" Target="../ink/ink596.xml"/><Relationship Id="rId34" Type="http://schemas.openxmlformats.org/officeDocument/2006/relationships/image" Target="../media/image677.png"/><Relationship Id="rId42" Type="http://schemas.openxmlformats.org/officeDocument/2006/relationships/image" Target="../media/image681.png"/><Relationship Id="rId47" Type="http://schemas.openxmlformats.org/officeDocument/2006/relationships/customXml" Target="../ink/ink609.xml"/><Relationship Id="rId50" Type="http://schemas.openxmlformats.org/officeDocument/2006/relationships/image" Target="../media/image685.png"/><Relationship Id="rId7" Type="http://schemas.openxmlformats.org/officeDocument/2006/relationships/customXml" Target="../ink/ink589.xml"/><Relationship Id="rId2" Type="http://schemas.openxmlformats.org/officeDocument/2006/relationships/image" Target="../media/image661.png"/><Relationship Id="rId16" Type="http://schemas.openxmlformats.org/officeDocument/2006/relationships/image" Target="../media/image668.png"/><Relationship Id="rId29" Type="http://schemas.openxmlformats.org/officeDocument/2006/relationships/customXml" Target="../ink/ink600.xml"/><Relationship Id="rId11" Type="http://schemas.openxmlformats.org/officeDocument/2006/relationships/customXml" Target="../ink/ink591.xml"/><Relationship Id="rId24" Type="http://schemas.openxmlformats.org/officeDocument/2006/relationships/image" Target="../media/image672.png"/><Relationship Id="rId32" Type="http://schemas.openxmlformats.org/officeDocument/2006/relationships/image" Target="../media/image676.png"/><Relationship Id="rId37" Type="http://schemas.openxmlformats.org/officeDocument/2006/relationships/customXml" Target="../ink/ink604.xml"/><Relationship Id="rId40" Type="http://schemas.openxmlformats.org/officeDocument/2006/relationships/image" Target="../media/image680.png"/><Relationship Id="rId45" Type="http://schemas.openxmlformats.org/officeDocument/2006/relationships/customXml" Target="../ink/ink608.xml"/><Relationship Id="rId5" Type="http://schemas.openxmlformats.org/officeDocument/2006/relationships/customXml" Target="../ink/ink588.xml"/><Relationship Id="rId15" Type="http://schemas.openxmlformats.org/officeDocument/2006/relationships/customXml" Target="../ink/ink593.xml"/><Relationship Id="rId23" Type="http://schemas.openxmlformats.org/officeDocument/2006/relationships/customXml" Target="../ink/ink597.xml"/><Relationship Id="rId28" Type="http://schemas.openxmlformats.org/officeDocument/2006/relationships/image" Target="../media/image674.png"/><Relationship Id="rId36" Type="http://schemas.openxmlformats.org/officeDocument/2006/relationships/image" Target="../media/image678.png"/><Relationship Id="rId49" Type="http://schemas.openxmlformats.org/officeDocument/2006/relationships/customXml" Target="../ink/ink610.xml"/><Relationship Id="rId10" Type="http://schemas.openxmlformats.org/officeDocument/2006/relationships/image" Target="../media/image665.png"/><Relationship Id="rId19" Type="http://schemas.openxmlformats.org/officeDocument/2006/relationships/customXml" Target="../ink/ink595.xml"/><Relationship Id="rId31" Type="http://schemas.openxmlformats.org/officeDocument/2006/relationships/customXml" Target="../ink/ink601.xml"/><Relationship Id="rId44" Type="http://schemas.openxmlformats.org/officeDocument/2006/relationships/image" Target="../media/image682.png"/><Relationship Id="rId4" Type="http://schemas.openxmlformats.org/officeDocument/2006/relationships/image" Target="../media/image662.png"/><Relationship Id="rId9" Type="http://schemas.openxmlformats.org/officeDocument/2006/relationships/customXml" Target="../ink/ink590.xml"/><Relationship Id="rId14" Type="http://schemas.openxmlformats.org/officeDocument/2006/relationships/image" Target="../media/image667.png"/><Relationship Id="rId22" Type="http://schemas.openxmlformats.org/officeDocument/2006/relationships/image" Target="../media/image671.png"/><Relationship Id="rId27" Type="http://schemas.openxmlformats.org/officeDocument/2006/relationships/customXml" Target="../ink/ink599.xml"/><Relationship Id="rId30" Type="http://schemas.openxmlformats.org/officeDocument/2006/relationships/image" Target="../media/image675.png"/><Relationship Id="rId35" Type="http://schemas.openxmlformats.org/officeDocument/2006/relationships/customXml" Target="../ink/ink603.xml"/><Relationship Id="rId43" Type="http://schemas.openxmlformats.org/officeDocument/2006/relationships/customXml" Target="../ink/ink607.xml"/><Relationship Id="rId48" Type="http://schemas.openxmlformats.org/officeDocument/2006/relationships/image" Target="../media/image684.png"/><Relationship Id="rId8" Type="http://schemas.openxmlformats.org/officeDocument/2006/relationships/image" Target="../media/image664.png"/><Relationship Id="rId51" Type="http://schemas.openxmlformats.org/officeDocument/2006/relationships/image" Target="../media/image11.png"/><Relationship Id="rId3" Type="http://schemas.openxmlformats.org/officeDocument/2006/relationships/customXml" Target="../ink/ink587.xml"/><Relationship Id="rId12" Type="http://schemas.openxmlformats.org/officeDocument/2006/relationships/image" Target="../media/image666.png"/><Relationship Id="rId17" Type="http://schemas.openxmlformats.org/officeDocument/2006/relationships/customXml" Target="../ink/ink594.xml"/><Relationship Id="rId25" Type="http://schemas.openxmlformats.org/officeDocument/2006/relationships/customXml" Target="../ink/ink598.xml"/><Relationship Id="rId33" Type="http://schemas.openxmlformats.org/officeDocument/2006/relationships/customXml" Target="../ink/ink602.xml"/><Relationship Id="rId38" Type="http://schemas.openxmlformats.org/officeDocument/2006/relationships/image" Target="../media/image679.png"/><Relationship Id="rId46" Type="http://schemas.openxmlformats.org/officeDocument/2006/relationships/image" Target="../media/image683.png"/><Relationship Id="rId20" Type="http://schemas.openxmlformats.org/officeDocument/2006/relationships/image" Target="../media/image670.png"/><Relationship Id="rId41" Type="http://schemas.openxmlformats.org/officeDocument/2006/relationships/customXml" Target="../ink/ink606.xml"/><Relationship Id="rId1" Type="http://schemas.openxmlformats.org/officeDocument/2006/relationships/slideLayout" Target="../slideLayouts/slideLayout36.xml"/><Relationship Id="rId6" Type="http://schemas.openxmlformats.org/officeDocument/2006/relationships/image" Target="../media/image663.png"/></Relationships>
</file>

<file path=ppt/slides/_rels/slide69.xml.rels><?xml version="1.0" encoding="UTF-8" standalone="yes"?>
<Relationships xmlns="http://schemas.openxmlformats.org/package/2006/relationships"><Relationship Id="rId3" Type="http://schemas.openxmlformats.org/officeDocument/2006/relationships/image" Target="../media/image687.png"/><Relationship Id="rId2" Type="http://schemas.openxmlformats.org/officeDocument/2006/relationships/image" Target="../media/image686.png"/><Relationship Id="rId1" Type="http://schemas.openxmlformats.org/officeDocument/2006/relationships/slideLayout" Target="../slideLayouts/slideLayout36.xml"/><Relationship Id="rId5" Type="http://schemas.openxmlformats.org/officeDocument/2006/relationships/image" Target="../media/image11.png"/><Relationship Id="rId4" Type="http://schemas.openxmlformats.org/officeDocument/2006/relationships/image" Target="../media/image688.png"/></Relationships>
</file>

<file path=ppt/slides/_rels/slide7.xml.rels><?xml version="1.0" encoding="UTF-8" standalone="yes"?>
<Relationships xmlns="http://schemas.openxmlformats.org/package/2006/relationships"><Relationship Id="rId26" Type="http://schemas.openxmlformats.org/officeDocument/2006/relationships/image" Target="../media/image145.png"/><Relationship Id="rId21" Type="http://schemas.openxmlformats.org/officeDocument/2006/relationships/customXml" Target="../ink/ink129.xml"/><Relationship Id="rId42" Type="http://schemas.openxmlformats.org/officeDocument/2006/relationships/image" Target="../media/image153.png"/><Relationship Id="rId47" Type="http://schemas.openxmlformats.org/officeDocument/2006/relationships/customXml" Target="../ink/ink142.xml"/><Relationship Id="rId63" Type="http://schemas.openxmlformats.org/officeDocument/2006/relationships/customXml" Target="../ink/ink150.xml"/><Relationship Id="rId68" Type="http://schemas.openxmlformats.org/officeDocument/2006/relationships/image" Target="../media/image166.png"/><Relationship Id="rId84" Type="http://schemas.openxmlformats.org/officeDocument/2006/relationships/image" Target="../media/image174.png"/><Relationship Id="rId89" Type="http://schemas.openxmlformats.org/officeDocument/2006/relationships/customXml" Target="../ink/ink163.xml"/><Relationship Id="rId16" Type="http://schemas.openxmlformats.org/officeDocument/2006/relationships/image" Target="../media/image140.png"/><Relationship Id="rId11" Type="http://schemas.openxmlformats.org/officeDocument/2006/relationships/customXml" Target="../ink/ink124.xml"/><Relationship Id="rId32" Type="http://schemas.openxmlformats.org/officeDocument/2006/relationships/image" Target="../media/image148.png"/><Relationship Id="rId37" Type="http://schemas.openxmlformats.org/officeDocument/2006/relationships/customXml" Target="../ink/ink137.xml"/><Relationship Id="rId53" Type="http://schemas.openxmlformats.org/officeDocument/2006/relationships/customXml" Target="../ink/ink145.xml"/><Relationship Id="rId58" Type="http://schemas.openxmlformats.org/officeDocument/2006/relationships/image" Target="../media/image161.png"/><Relationship Id="rId74" Type="http://schemas.openxmlformats.org/officeDocument/2006/relationships/image" Target="../media/image169.png"/><Relationship Id="rId79" Type="http://schemas.openxmlformats.org/officeDocument/2006/relationships/customXml" Target="../ink/ink158.xml"/><Relationship Id="rId5" Type="http://schemas.openxmlformats.org/officeDocument/2006/relationships/customXml" Target="../ink/ink121.xml"/><Relationship Id="rId90" Type="http://schemas.openxmlformats.org/officeDocument/2006/relationships/image" Target="../media/image177.png"/><Relationship Id="rId95" Type="http://schemas.openxmlformats.org/officeDocument/2006/relationships/image" Target="../media/image11.png"/><Relationship Id="rId22" Type="http://schemas.openxmlformats.org/officeDocument/2006/relationships/image" Target="../media/image143.png"/><Relationship Id="rId27" Type="http://schemas.openxmlformats.org/officeDocument/2006/relationships/customXml" Target="../ink/ink132.xml"/><Relationship Id="rId43" Type="http://schemas.openxmlformats.org/officeDocument/2006/relationships/customXml" Target="../ink/ink140.xml"/><Relationship Id="rId48" Type="http://schemas.openxmlformats.org/officeDocument/2006/relationships/image" Target="../media/image156.png"/><Relationship Id="rId64" Type="http://schemas.openxmlformats.org/officeDocument/2006/relationships/image" Target="../media/image164.png"/><Relationship Id="rId69" Type="http://schemas.openxmlformats.org/officeDocument/2006/relationships/customXml" Target="../ink/ink153.xml"/><Relationship Id="rId8" Type="http://schemas.openxmlformats.org/officeDocument/2006/relationships/image" Target="../media/image136.png"/><Relationship Id="rId51" Type="http://schemas.openxmlformats.org/officeDocument/2006/relationships/customXml" Target="../ink/ink144.xml"/><Relationship Id="rId72" Type="http://schemas.openxmlformats.org/officeDocument/2006/relationships/image" Target="../media/image168.png"/><Relationship Id="rId80" Type="http://schemas.openxmlformats.org/officeDocument/2006/relationships/image" Target="../media/image172.png"/><Relationship Id="rId85" Type="http://schemas.openxmlformats.org/officeDocument/2006/relationships/customXml" Target="../ink/ink161.xml"/><Relationship Id="rId93" Type="http://schemas.openxmlformats.org/officeDocument/2006/relationships/customXml" Target="../ink/ink165.xml"/><Relationship Id="rId3" Type="http://schemas.openxmlformats.org/officeDocument/2006/relationships/customXml" Target="../ink/ink120.xml"/><Relationship Id="rId12" Type="http://schemas.openxmlformats.org/officeDocument/2006/relationships/image" Target="../media/image138.png"/><Relationship Id="rId17" Type="http://schemas.openxmlformats.org/officeDocument/2006/relationships/customXml" Target="../ink/ink127.xml"/><Relationship Id="rId25" Type="http://schemas.openxmlformats.org/officeDocument/2006/relationships/customXml" Target="../ink/ink131.xml"/><Relationship Id="rId33" Type="http://schemas.openxmlformats.org/officeDocument/2006/relationships/customXml" Target="../ink/ink135.xml"/><Relationship Id="rId38" Type="http://schemas.openxmlformats.org/officeDocument/2006/relationships/image" Target="../media/image151.png"/><Relationship Id="rId46" Type="http://schemas.openxmlformats.org/officeDocument/2006/relationships/image" Target="../media/image155.png"/><Relationship Id="rId59" Type="http://schemas.openxmlformats.org/officeDocument/2006/relationships/customXml" Target="../ink/ink148.xml"/><Relationship Id="rId67" Type="http://schemas.openxmlformats.org/officeDocument/2006/relationships/customXml" Target="../ink/ink152.xml"/><Relationship Id="rId20" Type="http://schemas.openxmlformats.org/officeDocument/2006/relationships/image" Target="../media/image142.png"/><Relationship Id="rId41" Type="http://schemas.openxmlformats.org/officeDocument/2006/relationships/customXml" Target="../ink/ink139.xml"/><Relationship Id="rId54" Type="http://schemas.openxmlformats.org/officeDocument/2006/relationships/image" Target="../media/image159.png"/><Relationship Id="rId62" Type="http://schemas.openxmlformats.org/officeDocument/2006/relationships/image" Target="../media/image163.png"/><Relationship Id="rId70" Type="http://schemas.openxmlformats.org/officeDocument/2006/relationships/image" Target="../media/image167.png"/><Relationship Id="rId75" Type="http://schemas.openxmlformats.org/officeDocument/2006/relationships/customXml" Target="../ink/ink156.xml"/><Relationship Id="rId83" Type="http://schemas.openxmlformats.org/officeDocument/2006/relationships/customXml" Target="../ink/ink160.xml"/><Relationship Id="rId88" Type="http://schemas.openxmlformats.org/officeDocument/2006/relationships/image" Target="../media/image176.png"/><Relationship Id="rId91" Type="http://schemas.openxmlformats.org/officeDocument/2006/relationships/customXml" Target="../ink/ink164.xml"/><Relationship Id="rId1" Type="http://schemas.openxmlformats.org/officeDocument/2006/relationships/slideLayout" Target="../slideLayouts/slideLayout31.xml"/><Relationship Id="rId6" Type="http://schemas.openxmlformats.org/officeDocument/2006/relationships/image" Target="../media/image135.png"/><Relationship Id="rId15" Type="http://schemas.openxmlformats.org/officeDocument/2006/relationships/customXml" Target="../ink/ink126.xml"/><Relationship Id="rId23" Type="http://schemas.openxmlformats.org/officeDocument/2006/relationships/customXml" Target="../ink/ink130.xml"/><Relationship Id="rId28" Type="http://schemas.openxmlformats.org/officeDocument/2006/relationships/image" Target="../media/image146.png"/><Relationship Id="rId36" Type="http://schemas.openxmlformats.org/officeDocument/2006/relationships/image" Target="../media/image150.png"/><Relationship Id="rId49" Type="http://schemas.openxmlformats.org/officeDocument/2006/relationships/customXml" Target="../ink/ink143.xml"/><Relationship Id="rId57" Type="http://schemas.openxmlformats.org/officeDocument/2006/relationships/customXml" Target="../ink/ink147.xml"/><Relationship Id="rId10" Type="http://schemas.openxmlformats.org/officeDocument/2006/relationships/image" Target="../media/image137.png"/><Relationship Id="rId31" Type="http://schemas.openxmlformats.org/officeDocument/2006/relationships/customXml" Target="../ink/ink134.xml"/><Relationship Id="rId44" Type="http://schemas.openxmlformats.org/officeDocument/2006/relationships/image" Target="../media/image154.png"/><Relationship Id="rId52" Type="http://schemas.openxmlformats.org/officeDocument/2006/relationships/image" Target="../media/image158.png"/><Relationship Id="rId60" Type="http://schemas.openxmlformats.org/officeDocument/2006/relationships/image" Target="../media/image162.png"/><Relationship Id="rId65" Type="http://schemas.openxmlformats.org/officeDocument/2006/relationships/customXml" Target="../ink/ink151.xml"/><Relationship Id="rId73" Type="http://schemas.openxmlformats.org/officeDocument/2006/relationships/customXml" Target="../ink/ink155.xml"/><Relationship Id="rId78" Type="http://schemas.openxmlformats.org/officeDocument/2006/relationships/image" Target="../media/image171.png"/><Relationship Id="rId81" Type="http://schemas.openxmlformats.org/officeDocument/2006/relationships/customXml" Target="../ink/ink159.xml"/><Relationship Id="rId86" Type="http://schemas.openxmlformats.org/officeDocument/2006/relationships/image" Target="../media/image175.png"/><Relationship Id="rId94" Type="http://schemas.openxmlformats.org/officeDocument/2006/relationships/image" Target="../media/image179.png"/><Relationship Id="rId4" Type="http://schemas.openxmlformats.org/officeDocument/2006/relationships/image" Target="../media/image134.png"/><Relationship Id="rId9" Type="http://schemas.openxmlformats.org/officeDocument/2006/relationships/customXml" Target="../ink/ink123.xml"/><Relationship Id="rId13" Type="http://schemas.openxmlformats.org/officeDocument/2006/relationships/customXml" Target="../ink/ink125.xml"/><Relationship Id="rId18" Type="http://schemas.openxmlformats.org/officeDocument/2006/relationships/image" Target="../media/image141.png"/><Relationship Id="rId39" Type="http://schemas.openxmlformats.org/officeDocument/2006/relationships/customXml" Target="../ink/ink138.xml"/><Relationship Id="rId34" Type="http://schemas.openxmlformats.org/officeDocument/2006/relationships/image" Target="../media/image149.png"/><Relationship Id="rId50" Type="http://schemas.openxmlformats.org/officeDocument/2006/relationships/image" Target="../media/image157.png"/><Relationship Id="rId55" Type="http://schemas.openxmlformats.org/officeDocument/2006/relationships/customXml" Target="../ink/ink146.xml"/><Relationship Id="rId76" Type="http://schemas.openxmlformats.org/officeDocument/2006/relationships/image" Target="../media/image170.png"/><Relationship Id="rId7" Type="http://schemas.openxmlformats.org/officeDocument/2006/relationships/customXml" Target="../ink/ink122.xml"/><Relationship Id="rId71" Type="http://schemas.openxmlformats.org/officeDocument/2006/relationships/customXml" Target="../ink/ink154.xml"/><Relationship Id="rId92" Type="http://schemas.openxmlformats.org/officeDocument/2006/relationships/image" Target="../media/image178.png"/><Relationship Id="rId2" Type="http://schemas.openxmlformats.org/officeDocument/2006/relationships/image" Target="../media/image133.png"/><Relationship Id="rId29" Type="http://schemas.openxmlformats.org/officeDocument/2006/relationships/customXml" Target="../ink/ink133.xml"/><Relationship Id="rId24" Type="http://schemas.openxmlformats.org/officeDocument/2006/relationships/image" Target="../media/image144.png"/><Relationship Id="rId40" Type="http://schemas.openxmlformats.org/officeDocument/2006/relationships/image" Target="../media/image152.png"/><Relationship Id="rId45" Type="http://schemas.openxmlformats.org/officeDocument/2006/relationships/customXml" Target="../ink/ink141.xml"/><Relationship Id="rId66" Type="http://schemas.openxmlformats.org/officeDocument/2006/relationships/image" Target="../media/image165.png"/><Relationship Id="rId87" Type="http://schemas.openxmlformats.org/officeDocument/2006/relationships/customXml" Target="../ink/ink162.xml"/><Relationship Id="rId61" Type="http://schemas.openxmlformats.org/officeDocument/2006/relationships/customXml" Target="../ink/ink149.xml"/><Relationship Id="rId82" Type="http://schemas.openxmlformats.org/officeDocument/2006/relationships/image" Target="../media/image173.png"/><Relationship Id="rId19" Type="http://schemas.openxmlformats.org/officeDocument/2006/relationships/customXml" Target="../ink/ink128.xml"/><Relationship Id="rId14" Type="http://schemas.openxmlformats.org/officeDocument/2006/relationships/image" Target="../media/image139.png"/><Relationship Id="rId30" Type="http://schemas.openxmlformats.org/officeDocument/2006/relationships/image" Target="../media/image147.png"/><Relationship Id="rId35" Type="http://schemas.openxmlformats.org/officeDocument/2006/relationships/customXml" Target="../ink/ink136.xml"/><Relationship Id="rId56" Type="http://schemas.openxmlformats.org/officeDocument/2006/relationships/image" Target="../media/image160.png"/><Relationship Id="rId77" Type="http://schemas.openxmlformats.org/officeDocument/2006/relationships/customXml" Target="../ink/ink157.xml"/></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89.png"/><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90.png"/><Relationship Id="rId1" Type="http://schemas.openxmlformats.org/officeDocument/2006/relationships/slideLayout" Target="../slideLayouts/slideLayout36.xml"/></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91.png"/><Relationship Id="rId1" Type="http://schemas.openxmlformats.org/officeDocument/2006/relationships/slideLayout" Target="../slideLayouts/slideLayout36.xml"/></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92.png"/><Relationship Id="rId1" Type="http://schemas.openxmlformats.org/officeDocument/2006/relationships/slideLayout" Target="../slideLayouts/slideLayout36.xml"/></Relationships>
</file>

<file path=ppt/slides/_rels/slide7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93.png"/><Relationship Id="rId1" Type="http://schemas.openxmlformats.org/officeDocument/2006/relationships/slideLayout" Target="../slideLayouts/slideLayout36.xml"/></Relationships>
</file>

<file path=ppt/slides/_rels/slide75.xml.rels><?xml version="1.0" encoding="UTF-8" standalone="yes"?>
<Relationships xmlns="http://schemas.openxmlformats.org/package/2006/relationships"><Relationship Id="rId3" Type="http://schemas.openxmlformats.org/officeDocument/2006/relationships/image" Target="../media/image695.png"/><Relationship Id="rId2" Type="http://schemas.openxmlformats.org/officeDocument/2006/relationships/image" Target="../media/image694.png"/><Relationship Id="rId1" Type="http://schemas.openxmlformats.org/officeDocument/2006/relationships/slideLayout" Target="../slideLayouts/slideLayout36.xml"/><Relationship Id="rId4" Type="http://schemas.openxmlformats.org/officeDocument/2006/relationships/image" Target="../media/image11.png"/></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96.png"/><Relationship Id="rId1" Type="http://schemas.openxmlformats.org/officeDocument/2006/relationships/slideLayout" Target="../slideLayouts/slideLayout36.xml"/></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97.png"/><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customXml" Target="../ink/ink171.xml"/><Relationship Id="rId18" Type="http://schemas.openxmlformats.org/officeDocument/2006/relationships/image" Target="../media/image188.png"/><Relationship Id="rId26" Type="http://schemas.openxmlformats.org/officeDocument/2006/relationships/image" Target="../media/image192.png"/><Relationship Id="rId3" Type="http://schemas.openxmlformats.org/officeDocument/2006/relationships/customXml" Target="../ink/ink166.xml"/><Relationship Id="rId21" Type="http://schemas.openxmlformats.org/officeDocument/2006/relationships/customXml" Target="../ink/ink175.xml"/><Relationship Id="rId7" Type="http://schemas.openxmlformats.org/officeDocument/2006/relationships/customXml" Target="../ink/ink168.xml"/><Relationship Id="rId12" Type="http://schemas.openxmlformats.org/officeDocument/2006/relationships/image" Target="../media/image185.png"/><Relationship Id="rId17" Type="http://schemas.openxmlformats.org/officeDocument/2006/relationships/customXml" Target="../ink/ink173.xml"/><Relationship Id="rId25" Type="http://schemas.openxmlformats.org/officeDocument/2006/relationships/customXml" Target="../ink/ink177.xml"/><Relationship Id="rId2" Type="http://schemas.openxmlformats.org/officeDocument/2006/relationships/image" Target="../media/image180.png"/><Relationship Id="rId16" Type="http://schemas.openxmlformats.org/officeDocument/2006/relationships/image" Target="../media/image187.png"/><Relationship Id="rId20" Type="http://schemas.openxmlformats.org/officeDocument/2006/relationships/image" Target="../media/image189.png"/><Relationship Id="rId29" Type="http://schemas.openxmlformats.org/officeDocument/2006/relationships/customXml" Target="../ink/ink179.xml"/><Relationship Id="rId1" Type="http://schemas.openxmlformats.org/officeDocument/2006/relationships/slideLayout" Target="../slideLayouts/slideLayout36.xml"/><Relationship Id="rId6" Type="http://schemas.openxmlformats.org/officeDocument/2006/relationships/image" Target="../media/image182.png"/><Relationship Id="rId11" Type="http://schemas.openxmlformats.org/officeDocument/2006/relationships/customXml" Target="../ink/ink170.xml"/><Relationship Id="rId24" Type="http://schemas.openxmlformats.org/officeDocument/2006/relationships/image" Target="../media/image191.png"/><Relationship Id="rId5" Type="http://schemas.openxmlformats.org/officeDocument/2006/relationships/customXml" Target="../ink/ink167.xml"/><Relationship Id="rId15" Type="http://schemas.openxmlformats.org/officeDocument/2006/relationships/customXml" Target="../ink/ink172.xml"/><Relationship Id="rId23" Type="http://schemas.openxmlformats.org/officeDocument/2006/relationships/customXml" Target="../ink/ink176.xml"/><Relationship Id="rId28" Type="http://schemas.openxmlformats.org/officeDocument/2006/relationships/image" Target="../media/image193.png"/><Relationship Id="rId10" Type="http://schemas.openxmlformats.org/officeDocument/2006/relationships/image" Target="../media/image184.png"/><Relationship Id="rId19" Type="http://schemas.openxmlformats.org/officeDocument/2006/relationships/customXml" Target="../ink/ink174.xml"/><Relationship Id="rId31" Type="http://schemas.openxmlformats.org/officeDocument/2006/relationships/image" Target="../media/image11.png"/><Relationship Id="rId4" Type="http://schemas.openxmlformats.org/officeDocument/2006/relationships/image" Target="../media/image181.png"/><Relationship Id="rId9" Type="http://schemas.openxmlformats.org/officeDocument/2006/relationships/customXml" Target="../ink/ink169.xml"/><Relationship Id="rId14" Type="http://schemas.openxmlformats.org/officeDocument/2006/relationships/image" Target="../media/image186.png"/><Relationship Id="rId22" Type="http://schemas.openxmlformats.org/officeDocument/2006/relationships/image" Target="../media/image190.png"/><Relationship Id="rId27" Type="http://schemas.openxmlformats.org/officeDocument/2006/relationships/customXml" Target="../ink/ink178.xml"/><Relationship Id="rId30" Type="http://schemas.openxmlformats.org/officeDocument/2006/relationships/image" Target="../media/image194.png"/></Relationships>
</file>

<file path=ppt/slides/_rels/slide9.xml.rels><?xml version="1.0" encoding="UTF-8" standalone="yes"?>
<Relationships xmlns="http://schemas.openxmlformats.org/package/2006/relationships"><Relationship Id="rId3" Type="http://schemas.openxmlformats.org/officeDocument/2006/relationships/customXml" Target="../ink/ink180.xml"/><Relationship Id="rId7" Type="http://schemas.openxmlformats.org/officeDocument/2006/relationships/image" Target="../media/image11.png"/><Relationship Id="rId2" Type="http://schemas.openxmlformats.org/officeDocument/2006/relationships/image" Target="../media/image195.png"/><Relationship Id="rId1" Type="http://schemas.openxmlformats.org/officeDocument/2006/relationships/slideLayout" Target="../slideLayouts/slideLayout36.xml"/><Relationship Id="rId6" Type="http://schemas.openxmlformats.org/officeDocument/2006/relationships/image" Target="../media/image197.png"/><Relationship Id="rId5" Type="http://schemas.openxmlformats.org/officeDocument/2006/relationships/customXml" Target="../ink/ink181.xml"/><Relationship Id="rId4" Type="http://schemas.openxmlformats.org/officeDocument/2006/relationships/image" Target="../media/image1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F8B15-EE3B-4C09-0AEA-676A9DF1F2AE}"/>
              </a:ext>
            </a:extLst>
          </p:cNvPr>
          <p:cNvSpPr>
            <a:spLocks noGrp="1"/>
          </p:cNvSpPr>
          <p:nvPr>
            <p:ph type="title"/>
          </p:nvPr>
        </p:nvSpPr>
        <p:spPr>
          <a:xfrm>
            <a:off x="1196359" y="579082"/>
            <a:ext cx="10666446" cy="2239669"/>
          </a:xfrm>
        </p:spPr>
        <p:txBody>
          <a:bodyPr>
            <a:noAutofit/>
          </a:bodyPr>
          <a:lstStyle/>
          <a:p>
            <a:pPr algn="ctr"/>
            <a:r>
              <a:rPr lang="en-US" sz="19300" dirty="0">
                <a:solidFill>
                  <a:srgbClr val="00CC66"/>
                </a:solidFill>
              </a:rPr>
              <a:t>Pandas</a:t>
            </a:r>
            <a:endParaRPr lang="en-IN" sz="8800" dirty="0">
              <a:solidFill>
                <a:srgbClr val="00CC66"/>
              </a:solidFill>
            </a:endParaRPr>
          </a:p>
        </p:txBody>
      </p:sp>
      <p:pic>
        <p:nvPicPr>
          <p:cNvPr id="4" name="Picture 3">
            <a:extLst>
              <a:ext uri="{FF2B5EF4-FFF2-40B4-BE49-F238E27FC236}">
                <a16:creationId xmlns:a16="http://schemas.microsoft.com/office/drawing/2014/main" id="{44D122AA-84CC-A6E7-DF98-64138676C83C}"/>
              </a:ext>
            </a:extLst>
          </p:cNvPr>
          <p:cNvPicPr>
            <a:picLocks noChangeAspect="1"/>
          </p:cNvPicPr>
          <p:nvPr/>
        </p:nvPicPr>
        <p:blipFill>
          <a:blip r:embed="rId2"/>
          <a:stretch>
            <a:fillRect/>
          </a:stretch>
        </p:blipFill>
        <p:spPr>
          <a:xfrm>
            <a:off x="4062996" y="2735424"/>
            <a:ext cx="3543494" cy="35434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Graphic 5" descr="Plant">
            <a:extLst>
              <a:ext uri="{FF2B5EF4-FFF2-40B4-BE49-F238E27FC236}">
                <a16:creationId xmlns:a16="http://schemas.microsoft.com/office/drawing/2014/main" id="{AD3CA9B7-9BB9-8AD6-D39A-6EFBD3ADDE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4947" y="579082"/>
            <a:ext cx="1962539" cy="1962539"/>
          </a:xfrm>
          <a:prstGeom prst="rect">
            <a:avLst/>
          </a:prstGeom>
        </p:spPr>
      </p:pic>
      <p:pic>
        <p:nvPicPr>
          <p:cNvPr id="5" name="Picture 4">
            <a:extLst>
              <a:ext uri="{FF2B5EF4-FFF2-40B4-BE49-F238E27FC236}">
                <a16:creationId xmlns:a16="http://schemas.microsoft.com/office/drawing/2014/main" id="{260F518B-6B8D-D3F8-9E8E-6B05D396A7F5}"/>
              </a:ext>
            </a:extLst>
          </p:cNvPr>
          <p:cNvPicPr>
            <a:picLocks noChangeAspect="1"/>
          </p:cNvPicPr>
          <p:nvPr/>
        </p:nvPicPr>
        <p:blipFill>
          <a:blip r:embed="rId5"/>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399790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5B895-D5E2-54A0-1251-BC0AE9E4B1BB}"/>
              </a:ext>
            </a:extLst>
          </p:cNvPr>
          <p:cNvSpPr>
            <a:spLocks noGrp="1"/>
          </p:cNvSpPr>
          <p:nvPr>
            <p:ph type="title"/>
          </p:nvPr>
        </p:nvSpPr>
        <p:spPr>
          <a:xfrm>
            <a:off x="2077554" y="1501669"/>
            <a:ext cx="9632364" cy="4787164"/>
          </a:xfrm>
        </p:spPr>
        <p:txBody>
          <a:bodyPr>
            <a:noAutofit/>
          </a:bodyPr>
          <a:lstStyle/>
          <a:p>
            <a:r>
              <a:rPr lang="en-US" sz="12500" dirty="0">
                <a:solidFill>
                  <a:schemeClr val="tx1"/>
                </a:solidFill>
              </a:rPr>
              <a:t>Pandas introduction</a:t>
            </a:r>
            <a:br>
              <a:rPr lang="en-US" sz="12500" dirty="0">
                <a:solidFill>
                  <a:schemeClr val="tx1"/>
                </a:solidFill>
              </a:rPr>
            </a:br>
            <a:endParaRPr lang="en-IN" sz="12500" dirty="0">
              <a:solidFill>
                <a:schemeClr val="tx1"/>
              </a:solidFill>
            </a:endParaRPr>
          </a:p>
        </p:txBody>
      </p:sp>
      <p:pic>
        <p:nvPicPr>
          <p:cNvPr id="3" name="Picture 2">
            <a:extLst>
              <a:ext uri="{FF2B5EF4-FFF2-40B4-BE49-F238E27FC236}">
                <a16:creationId xmlns:a16="http://schemas.microsoft.com/office/drawing/2014/main" id="{71927528-697D-6649-13B3-DFEFCD58CC26}"/>
              </a:ext>
            </a:extLst>
          </p:cNvPr>
          <p:cNvPicPr>
            <a:picLocks noChangeAspect="1"/>
          </p:cNvPicPr>
          <p:nvPr/>
        </p:nvPicPr>
        <p:blipFill>
          <a:blip r:embed="rId2"/>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1068957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67C3A6-1541-93A2-32AB-7B516178DAE8}"/>
              </a:ext>
            </a:extLst>
          </p:cNvPr>
          <p:cNvPicPr>
            <a:picLocks noChangeAspect="1"/>
          </p:cNvPicPr>
          <p:nvPr/>
        </p:nvPicPr>
        <p:blipFill>
          <a:blip r:embed="rId2"/>
          <a:stretch>
            <a:fillRect/>
          </a:stretch>
        </p:blipFill>
        <p:spPr>
          <a:xfrm>
            <a:off x="10473127" y="5041703"/>
            <a:ext cx="1536440" cy="1648346"/>
          </a:xfrm>
          <a:prstGeom prst="rect">
            <a:avLst/>
          </a:prstGeom>
        </p:spPr>
      </p:pic>
      <p:pic>
        <p:nvPicPr>
          <p:cNvPr id="4" name="Picture 3">
            <a:extLst>
              <a:ext uri="{FF2B5EF4-FFF2-40B4-BE49-F238E27FC236}">
                <a16:creationId xmlns:a16="http://schemas.microsoft.com/office/drawing/2014/main" id="{0E36599D-6CC6-4C8B-0AC4-E08F87CE87C5}"/>
              </a:ext>
            </a:extLst>
          </p:cNvPr>
          <p:cNvPicPr>
            <a:picLocks noChangeAspect="1"/>
          </p:cNvPicPr>
          <p:nvPr/>
        </p:nvPicPr>
        <p:blipFill>
          <a:blip r:embed="rId3"/>
          <a:stretch>
            <a:fillRect/>
          </a:stretch>
        </p:blipFill>
        <p:spPr>
          <a:xfrm>
            <a:off x="642257" y="214227"/>
            <a:ext cx="10907486" cy="6099192"/>
          </a:xfrm>
          <a:prstGeom prst="rect">
            <a:avLst/>
          </a:prstGeom>
        </p:spPr>
      </p:pic>
    </p:spTree>
    <p:extLst>
      <p:ext uri="{BB962C8B-B14F-4D97-AF65-F5344CB8AC3E}">
        <p14:creationId xmlns:p14="http://schemas.microsoft.com/office/powerpoint/2010/main" val="514547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4BC741-30E1-BD25-2FC2-F7B7AE48F428}"/>
              </a:ext>
            </a:extLst>
          </p:cNvPr>
          <p:cNvPicPr>
            <a:picLocks noChangeAspect="1"/>
          </p:cNvPicPr>
          <p:nvPr/>
        </p:nvPicPr>
        <p:blipFill>
          <a:blip r:embed="rId2"/>
          <a:stretch>
            <a:fillRect/>
          </a:stretch>
        </p:blipFill>
        <p:spPr>
          <a:xfrm>
            <a:off x="569944" y="905502"/>
            <a:ext cx="11052111" cy="5046996"/>
          </a:xfrm>
          <a:prstGeom prst="rect">
            <a:avLst/>
          </a:prstGeom>
        </p:spPr>
      </p:pic>
      <p:sp>
        <p:nvSpPr>
          <p:cNvPr id="4" name="Title 1">
            <a:extLst>
              <a:ext uri="{FF2B5EF4-FFF2-40B4-BE49-F238E27FC236}">
                <a16:creationId xmlns:a16="http://schemas.microsoft.com/office/drawing/2014/main" id="{69ADEE2D-34F0-F3F7-3BF7-163D1C367F87}"/>
              </a:ext>
            </a:extLst>
          </p:cNvPr>
          <p:cNvSpPr txBox="1">
            <a:spLocks/>
          </p:cNvSpPr>
          <p:nvPr/>
        </p:nvSpPr>
        <p:spPr>
          <a:xfrm>
            <a:off x="503853" y="503852"/>
            <a:ext cx="10077062" cy="401649"/>
          </a:xfrm>
          <a:prstGeom prst="rect">
            <a:avLst/>
          </a:prstGeom>
        </p:spPr>
        <p:txBody>
          <a:bodyPr>
            <a:normAutofit fontScale="60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a:latin typeface="Bahnschrift Light" panose="020B0502040204020203" pitchFamily="34" charset="0"/>
              </a:rPr>
              <a:t>Let’s begin Pandas…</a:t>
            </a:r>
            <a:endParaRPr lang="en-IN" b="1" dirty="0">
              <a:latin typeface="Bahnschrift Light" panose="020B0502040204020203" pitchFamily="34" charset="0"/>
            </a:endParaRP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0319EA54-BB9B-5160-A337-A51A0AEE9009}"/>
                  </a:ext>
                </a:extLst>
              </p14:cNvPr>
              <p14:cNvContentPartPr/>
              <p14:nvPr/>
            </p14:nvContentPartPr>
            <p14:xfrm>
              <a:off x="4561832" y="3138833"/>
              <a:ext cx="110520" cy="17280"/>
            </p14:xfrm>
          </p:contentPart>
        </mc:Choice>
        <mc:Fallback xmlns="">
          <p:pic>
            <p:nvPicPr>
              <p:cNvPr id="5" name="Ink 4">
                <a:extLst>
                  <a:ext uri="{FF2B5EF4-FFF2-40B4-BE49-F238E27FC236}">
                    <a16:creationId xmlns:a16="http://schemas.microsoft.com/office/drawing/2014/main" id="{0319EA54-BB9B-5160-A337-A51A0AEE9009}"/>
                  </a:ext>
                </a:extLst>
              </p:cNvPr>
              <p:cNvPicPr/>
              <p:nvPr/>
            </p:nvPicPr>
            <p:blipFill>
              <a:blip r:embed="rId4"/>
              <a:stretch>
                <a:fillRect/>
              </a:stretch>
            </p:blipFill>
            <p:spPr>
              <a:xfrm>
                <a:off x="4526192" y="3103193"/>
                <a:ext cx="182160" cy="88920"/>
              </a:xfrm>
              <a:prstGeom prst="rect">
                <a:avLst/>
              </a:prstGeom>
            </p:spPr>
          </p:pic>
        </mc:Fallback>
      </mc:AlternateContent>
      <p:grpSp>
        <p:nvGrpSpPr>
          <p:cNvPr id="15" name="Group 14">
            <a:extLst>
              <a:ext uri="{FF2B5EF4-FFF2-40B4-BE49-F238E27FC236}">
                <a16:creationId xmlns:a16="http://schemas.microsoft.com/office/drawing/2014/main" id="{BAE102A7-5E0E-1083-F606-77CBC5B6B906}"/>
              </a:ext>
            </a:extLst>
          </p:cNvPr>
          <p:cNvGrpSpPr/>
          <p:nvPr/>
        </p:nvGrpSpPr>
        <p:grpSpPr>
          <a:xfrm>
            <a:off x="358832" y="2951273"/>
            <a:ext cx="1166760" cy="417960"/>
            <a:chOff x="358832" y="2951273"/>
            <a:chExt cx="1166760" cy="417960"/>
          </a:xfrm>
        </p:grpSpPr>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A852F533-10F7-7258-0A69-780E62F85026}"/>
                    </a:ext>
                  </a:extLst>
                </p14:cNvPr>
                <p14:cNvContentPartPr/>
                <p14:nvPr/>
              </p14:nvContentPartPr>
              <p14:xfrm>
                <a:off x="358832" y="3036593"/>
                <a:ext cx="117360" cy="211680"/>
              </p14:xfrm>
            </p:contentPart>
          </mc:Choice>
          <mc:Fallback xmlns="">
            <p:pic>
              <p:nvPicPr>
                <p:cNvPr id="6" name="Ink 5">
                  <a:extLst>
                    <a:ext uri="{FF2B5EF4-FFF2-40B4-BE49-F238E27FC236}">
                      <a16:creationId xmlns:a16="http://schemas.microsoft.com/office/drawing/2014/main" id="{A852F533-10F7-7258-0A69-780E62F85026}"/>
                    </a:ext>
                  </a:extLst>
                </p:cNvPr>
                <p:cNvPicPr/>
                <p:nvPr/>
              </p:nvPicPr>
              <p:blipFill>
                <a:blip r:embed="rId6"/>
                <a:stretch>
                  <a:fillRect/>
                </a:stretch>
              </p:blipFill>
              <p:spPr>
                <a:xfrm>
                  <a:off x="322832" y="3000953"/>
                  <a:ext cx="18900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01573C03-EC7F-4049-6A58-03B3CAF99A00}"/>
                    </a:ext>
                  </a:extLst>
                </p14:cNvPr>
                <p14:cNvContentPartPr/>
                <p14:nvPr/>
              </p14:nvContentPartPr>
              <p14:xfrm>
                <a:off x="568352" y="3089153"/>
                <a:ext cx="132840" cy="140760"/>
              </p14:xfrm>
            </p:contentPart>
          </mc:Choice>
          <mc:Fallback xmlns="">
            <p:pic>
              <p:nvPicPr>
                <p:cNvPr id="7" name="Ink 6">
                  <a:extLst>
                    <a:ext uri="{FF2B5EF4-FFF2-40B4-BE49-F238E27FC236}">
                      <a16:creationId xmlns:a16="http://schemas.microsoft.com/office/drawing/2014/main" id="{01573C03-EC7F-4049-6A58-03B3CAF99A00}"/>
                    </a:ext>
                  </a:extLst>
                </p:cNvPr>
                <p:cNvPicPr/>
                <p:nvPr/>
              </p:nvPicPr>
              <p:blipFill>
                <a:blip r:embed="rId8"/>
                <a:stretch>
                  <a:fillRect/>
                </a:stretch>
              </p:blipFill>
              <p:spPr>
                <a:xfrm>
                  <a:off x="532352" y="3053513"/>
                  <a:ext cx="2044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B24A0154-801E-8725-E74D-A23E90E01935}"/>
                    </a:ext>
                  </a:extLst>
                </p14:cNvPr>
                <p14:cNvContentPartPr/>
                <p14:nvPr/>
              </p14:nvContentPartPr>
              <p14:xfrm>
                <a:off x="738992" y="2991233"/>
                <a:ext cx="31320" cy="378000"/>
              </p14:xfrm>
            </p:contentPart>
          </mc:Choice>
          <mc:Fallback xmlns="">
            <p:pic>
              <p:nvPicPr>
                <p:cNvPr id="8" name="Ink 7">
                  <a:extLst>
                    <a:ext uri="{FF2B5EF4-FFF2-40B4-BE49-F238E27FC236}">
                      <a16:creationId xmlns:a16="http://schemas.microsoft.com/office/drawing/2014/main" id="{B24A0154-801E-8725-E74D-A23E90E01935}"/>
                    </a:ext>
                  </a:extLst>
                </p:cNvPr>
                <p:cNvPicPr/>
                <p:nvPr/>
              </p:nvPicPr>
              <p:blipFill>
                <a:blip r:embed="rId10"/>
                <a:stretch>
                  <a:fillRect/>
                </a:stretch>
              </p:blipFill>
              <p:spPr>
                <a:xfrm>
                  <a:off x="702992" y="2955233"/>
                  <a:ext cx="10296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F54912A6-BC9B-976F-80FD-F0E861C594CC}"/>
                    </a:ext>
                  </a:extLst>
                </p14:cNvPr>
                <p14:cNvContentPartPr/>
                <p14:nvPr/>
              </p14:nvContentPartPr>
              <p14:xfrm>
                <a:off x="741152" y="3095633"/>
                <a:ext cx="116640" cy="114840"/>
              </p14:xfrm>
            </p:contentPart>
          </mc:Choice>
          <mc:Fallback xmlns="">
            <p:pic>
              <p:nvPicPr>
                <p:cNvPr id="9" name="Ink 8">
                  <a:extLst>
                    <a:ext uri="{FF2B5EF4-FFF2-40B4-BE49-F238E27FC236}">
                      <a16:creationId xmlns:a16="http://schemas.microsoft.com/office/drawing/2014/main" id="{F54912A6-BC9B-976F-80FD-F0E861C594CC}"/>
                    </a:ext>
                  </a:extLst>
                </p:cNvPr>
                <p:cNvPicPr/>
                <p:nvPr/>
              </p:nvPicPr>
              <p:blipFill>
                <a:blip r:embed="rId12"/>
                <a:stretch>
                  <a:fillRect/>
                </a:stretch>
              </p:blipFill>
              <p:spPr>
                <a:xfrm>
                  <a:off x="705152" y="3059633"/>
                  <a:ext cx="1882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967D3ADF-2264-E5A8-76D7-DD9F05D46749}"/>
                    </a:ext>
                  </a:extLst>
                </p14:cNvPr>
                <p14:cNvContentPartPr/>
                <p14:nvPr/>
              </p14:nvContentPartPr>
              <p14:xfrm>
                <a:off x="922232" y="3071513"/>
                <a:ext cx="27360" cy="115200"/>
              </p14:xfrm>
            </p:contentPart>
          </mc:Choice>
          <mc:Fallback xmlns="">
            <p:pic>
              <p:nvPicPr>
                <p:cNvPr id="10" name="Ink 9">
                  <a:extLst>
                    <a:ext uri="{FF2B5EF4-FFF2-40B4-BE49-F238E27FC236}">
                      <a16:creationId xmlns:a16="http://schemas.microsoft.com/office/drawing/2014/main" id="{967D3ADF-2264-E5A8-76D7-DD9F05D46749}"/>
                    </a:ext>
                  </a:extLst>
                </p:cNvPr>
                <p:cNvPicPr/>
                <p:nvPr/>
              </p:nvPicPr>
              <p:blipFill>
                <a:blip r:embed="rId14"/>
                <a:stretch>
                  <a:fillRect/>
                </a:stretch>
              </p:blipFill>
              <p:spPr>
                <a:xfrm>
                  <a:off x="886232" y="3035873"/>
                  <a:ext cx="990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57F3BE68-DC06-C54C-44CC-316DF4DD029B}"/>
                    </a:ext>
                  </a:extLst>
                </p14:cNvPr>
                <p14:cNvContentPartPr/>
                <p14:nvPr/>
              </p14:nvContentPartPr>
              <p14:xfrm>
                <a:off x="896312" y="2964953"/>
                <a:ext cx="14400" cy="28440"/>
              </p14:xfrm>
            </p:contentPart>
          </mc:Choice>
          <mc:Fallback xmlns="">
            <p:pic>
              <p:nvPicPr>
                <p:cNvPr id="11" name="Ink 10">
                  <a:extLst>
                    <a:ext uri="{FF2B5EF4-FFF2-40B4-BE49-F238E27FC236}">
                      <a16:creationId xmlns:a16="http://schemas.microsoft.com/office/drawing/2014/main" id="{57F3BE68-DC06-C54C-44CC-316DF4DD029B}"/>
                    </a:ext>
                  </a:extLst>
                </p:cNvPr>
                <p:cNvPicPr/>
                <p:nvPr/>
              </p:nvPicPr>
              <p:blipFill>
                <a:blip r:embed="rId16"/>
                <a:stretch>
                  <a:fillRect/>
                </a:stretch>
              </p:blipFill>
              <p:spPr>
                <a:xfrm>
                  <a:off x="860312" y="2928953"/>
                  <a:ext cx="860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2C3C0C80-85C1-794D-38B7-92967C7E166F}"/>
                    </a:ext>
                  </a:extLst>
                </p14:cNvPr>
                <p14:cNvContentPartPr/>
                <p14:nvPr/>
              </p14:nvContentPartPr>
              <p14:xfrm>
                <a:off x="1037792" y="3000233"/>
                <a:ext cx="118080" cy="209520"/>
              </p14:xfrm>
            </p:contentPart>
          </mc:Choice>
          <mc:Fallback xmlns="">
            <p:pic>
              <p:nvPicPr>
                <p:cNvPr id="12" name="Ink 11">
                  <a:extLst>
                    <a:ext uri="{FF2B5EF4-FFF2-40B4-BE49-F238E27FC236}">
                      <a16:creationId xmlns:a16="http://schemas.microsoft.com/office/drawing/2014/main" id="{2C3C0C80-85C1-794D-38B7-92967C7E166F}"/>
                    </a:ext>
                  </a:extLst>
                </p:cNvPr>
                <p:cNvPicPr/>
                <p:nvPr/>
              </p:nvPicPr>
              <p:blipFill>
                <a:blip r:embed="rId18"/>
                <a:stretch>
                  <a:fillRect/>
                </a:stretch>
              </p:blipFill>
              <p:spPr>
                <a:xfrm>
                  <a:off x="1002152" y="2964593"/>
                  <a:ext cx="18972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AD20EB63-81E1-BBF5-4F3D-52E06EF3E2C4}"/>
                    </a:ext>
                  </a:extLst>
                </p14:cNvPr>
                <p14:cNvContentPartPr/>
                <p14:nvPr/>
              </p14:nvContentPartPr>
              <p14:xfrm>
                <a:off x="996032" y="3088073"/>
                <a:ext cx="121680" cy="26280"/>
              </p14:xfrm>
            </p:contentPart>
          </mc:Choice>
          <mc:Fallback xmlns="">
            <p:pic>
              <p:nvPicPr>
                <p:cNvPr id="13" name="Ink 12">
                  <a:extLst>
                    <a:ext uri="{FF2B5EF4-FFF2-40B4-BE49-F238E27FC236}">
                      <a16:creationId xmlns:a16="http://schemas.microsoft.com/office/drawing/2014/main" id="{AD20EB63-81E1-BBF5-4F3D-52E06EF3E2C4}"/>
                    </a:ext>
                  </a:extLst>
                </p:cNvPr>
                <p:cNvPicPr/>
                <p:nvPr/>
              </p:nvPicPr>
              <p:blipFill>
                <a:blip r:embed="rId20"/>
                <a:stretch>
                  <a:fillRect/>
                </a:stretch>
              </p:blipFill>
              <p:spPr>
                <a:xfrm>
                  <a:off x="960032" y="3052073"/>
                  <a:ext cx="19332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D387C236-0B2E-2782-2529-387FA4516644}"/>
                    </a:ext>
                  </a:extLst>
                </p14:cNvPr>
                <p14:cNvContentPartPr/>
                <p14:nvPr/>
              </p14:nvContentPartPr>
              <p14:xfrm>
                <a:off x="1199432" y="2951273"/>
                <a:ext cx="326160" cy="246960"/>
              </p14:xfrm>
            </p:contentPart>
          </mc:Choice>
          <mc:Fallback xmlns="">
            <p:pic>
              <p:nvPicPr>
                <p:cNvPr id="14" name="Ink 13">
                  <a:extLst>
                    <a:ext uri="{FF2B5EF4-FFF2-40B4-BE49-F238E27FC236}">
                      <a16:creationId xmlns:a16="http://schemas.microsoft.com/office/drawing/2014/main" id="{D387C236-0B2E-2782-2529-387FA4516644}"/>
                    </a:ext>
                  </a:extLst>
                </p:cNvPr>
                <p:cNvPicPr/>
                <p:nvPr/>
              </p:nvPicPr>
              <p:blipFill>
                <a:blip r:embed="rId22"/>
                <a:stretch>
                  <a:fillRect/>
                </a:stretch>
              </p:blipFill>
              <p:spPr>
                <a:xfrm>
                  <a:off x="1163792" y="2915633"/>
                  <a:ext cx="397800" cy="318600"/>
                </a:xfrm>
                <a:prstGeom prst="rect">
                  <a:avLst/>
                </a:prstGeom>
              </p:spPr>
            </p:pic>
          </mc:Fallback>
        </mc:AlternateContent>
      </p:grpSp>
      <p:grpSp>
        <p:nvGrpSpPr>
          <p:cNvPr id="20" name="Group 19">
            <a:extLst>
              <a:ext uri="{FF2B5EF4-FFF2-40B4-BE49-F238E27FC236}">
                <a16:creationId xmlns:a16="http://schemas.microsoft.com/office/drawing/2014/main" id="{1E54F04D-2E18-67BD-0F8F-B9F760645066}"/>
              </a:ext>
            </a:extLst>
          </p:cNvPr>
          <p:cNvGrpSpPr/>
          <p:nvPr/>
        </p:nvGrpSpPr>
        <p:grpSpPr>
          <a:xfrm>
            <a:off x="4176632" y="3715553"/>
            <a:ext cx="358560" cy="253800"/>
            <a:chOff x="4176632" y="3715553"/>
            <a:chExt cx="358560" cy="253800"/>
          </a:xfrm>
        </p:grpSpPr>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07A8C4D0-1B93-CD0C-9BB0-8C3A1792DE14}"/>
                    </a:ext>
                  </a:extLst>
                </p14:cNvPr>
                <p14:cNvContentPartPr/>
                <p14:nvPr/>
              </p14:nvContentPartPr>
              <p14:xfrm>
                <a:off x="4287152" y="3715553"/>
                <a:ext cx="100440" cy="253800"/>
              </p14:xfrm>
            </p:contentPart>
          </mc:Choice>
          <mc:Fallback xmlns="">
            <p:pic>
              <p:nvPicPr>
                <p:cNvPr id="16" name="Ink 15">
                  <a:extLst>
                    <a:ext uri="{FF2B5EF4-FFF2-40B4-BE49-F238E27FC236}">
                      <a16:creationId xmlns:a16="http://schemas.microsoft.com/office/drawing/2014/main" id="{07A8C4D0-1B93-CD0C-9BB0-8C3A1792DE14}"/>
                    </a:ext>
                  </a:extLst>
                </p:cNvPr>
                <p:cNvPicPr/>
                <p:nvPr/>
              </p:nvPicPr>
              <p:blipFill>
                <a:blip r:embed="rId24"/>
                <a:stretch>
                  <a:fillRect/>
                </a:stretch>
              </p:blipFill>
              <p:spPr>
                <a:xfrm>
                  <a:off x="4251512" y="3679553"/>
                  <a:ext cx="17208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F25FED87-B4F5-9946-E69B-C8438C8EB245}"/>
                    </a:ext>
                  </a:extLst>
                </p14:cNvPr>
                <p14:cNvContentPartPr/>
                <p14:nvPr/>
              </p14:nvContentPartPr>
              <p14:xfrm>
                <a:off x="4389032" y="3740033"/>
                <a:ext cx="85320" cy="210240"/>
              </p14:xfrm>
            </p:contentPart>
          </mc:Choice>
          <mc:Fallback xmlns="">
            <p:pic>
              <p:nvPicPr>
                <p:cNvPr id="17" name="Ink 16">
                  <a:extLst>
                    <a:ext uri="{FF2B5EF4-FFF2-40B4-BE49-F238E27FC236}">
                      <a16:creationId xmlns:a16="http://schemas.microsoft.com/office/drawing/2014/main" id="{F25FED87-B4F5-9946-E69B-C8438C8EB245}"/>
                    </a:ext>
                  </a:extLst>
                </p:cNvPr>
                <p:cNvPicPr/>
                <p:nvPr/>
              </p:nvPicPr>
              <p:blipFill>
                <a:blip r:embed="rId26"/>
                <a:stretch>
                  <a:fillRect/>
                </a:stretch>
              </p:blipFill>
              <p:spPr>
                <a:xfrm>
                  <a:off x="4353392" y="3704033"/>
                  <a:ext cx="15696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6BC4E639-06E0-26C1-8612-B4CA4CB0428D}"/>
                    </a:ext>
                  </a:extLst>
                </p14:cNvPr>
                <p14:cNvContentPartPr/>
                <p14:nvPr/>
              </p14:nvContentPartPr>
              <p14:xfrm>
                <a:off x="4246832" y="3789713"/>
                <a:ext cx="288360" cy="47880"/>
              </p14:xfrm>
            </p:contentPart>
          </mc:Choice>
          <mc:Fallback xmlns="">
            <p:pic>
              <p:nvPicPr>
                <p:cNvPr id="18" name="Ink 17">
                  <a:extLst>
                    <a:ext uri="{FF2B5EF4-FFF2-40B4-BE49-F238E27FC236}">
                      <a16:creationId xmlns:a16="http://schemas.microsoft.com/office/drawing/2014/main" id="{6BC4E639-06E0-26C1-8612-B4CA4CB0428D}"/>
                    </a:ext>
                  </a:extLst>
                </p:cNvPr>
                <p:cNvPicPr/>
                <p:nvPr/>
              </p:nvPicPr>
              <p:blipFill>
                <a:blip r:embed="rId28"/>
                <a:stretch>
                  <a:fillRect/>
                </a:stretch>
              </p:blipFill>
              <p:spPr>
                <a:xfrm>
                  <a:off x="4210832" y="3753713"/>
                  <a:ext cx="3600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D659A8AC-5EBB-2115-6D65-0B2E13F155F8}"/>
                    </a:ext>
                  </a:extLst>
                </p14:cNvPr>
                <p14:cNvContentPartPr/>
                <p14:nvPr/>
              </p14:nvContentPartPr>
              <p14:xfrm>
                <a:off x="4176632" y="3903113"/>
                <a:ext cx="293040" cy="33840"/>
              </p14:xfrm>
            </p:contentPart>
          </mc:Choice>
          <mc:Fallback xmlns="">
            <p:pic>
              <p:nvPicPr>
                <p:cNvPr id="19" name="Ink 18">
                  <a:extLst>
                    <a:ext uri="{FF2B5EF4-FFF2-40B4-BE49-F238E27FC236}">
                      <a16:creationId xmlns:a16="http://schemas.microsoft.com/office/drawing/2014/main" id="{D659A8AC-5EBB-2115-6D65-0B2E13F155F8}"/>
                    </a:ext>
                  </a:extLst>
                </p:cNvPr>
                <p:cNvPicPr/>
                <p:nvPr/>
              </p:nvPicPr>
              <p:blipFill>
                <a:blip r:embed="rId30"/>
                <a:stretch>
                  <a:fillRect/>
                </a:stretch>
              </p:blipFill>
              <p:spPr>
                <a:xfrm>
                  <a:off x="4140632" y="3867113"/>
                  <a:ext cx="364680" cy="105480"/>
                </a:xfrm>
                <a:prstGeom prst="rect">
                  <a:avLst/>
                </a:prstGeom>
              </p:spPr>
            </p:pic>
          </mc:Fallback>
        </mc:AlternateContent>
      </p:grpSp>
      <p:grpSp>
        <p:nvGrpSpPr>
          <p:cNvPr id="33" name="Group 32">
            <a:extLst>
              <a:ext uri="{FF2B5EF4-FFF2-40B4-BE49-F238E27FC236}">
                <a16:creationId xmlns:a16="http://schemas.microsoft.com/office/drawing/2014/main" id="{D893B251-B0AD-A66E-E828-C4298EA9F3E4}"/>
              </a:ext>
            </a:extLst>
          </p:cNvPr>
          <p:cNvGrpSpPr/>
          <p:nvPr/>
        </p:nvGrpSpPr>
        <p:grpSpPr>
          <a:xfrm>
            <a:off x="4807352" y="3695753"/>
            <a:ext cx="487800" cy="277560"/>
            <a:chOff x="4807352" y="3695753"/>
            <a:chExt cx="487800" cy="277560"/>
          </a:xfrm>
        </p:grpSpPr>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62A7A4B3-6277-5725-76CE-B4F3289846BC}"/>
                    </a:ext>
                  </a:extLst>
                </p14:cNvPr>
                <p14:cNvContentPartPr/>
                <p14:nvPr/>
              </p14:nvContentPartPr>
              <p14:xfrm>
                <a:off x="4807352" y="3726713"/>
                <a:ext cx="158040" cy="246600"/>
              </p14:xfrm>
            </p:contentPart>
          </mc:Choice>
          <mc:Fallback xmlns="">
            <p:pic>
              <p:nvPicPr>
                <p:cNvPr id="21" name="Ink 20">
                  <a:extLst>
                    <a:ext uri="{FF2B5EF4-FFF2-40B4-BE49-F238E27FC236}">
                      <a16:creationId xmlns:a16="http://schemas.microsoft.com/office/drawing/2014/main" id="{62A7A4B3-6277-5725-76CE-B4F3289846BC}"/>
                    </a:ext>
                  </a:extLst>
                </p:cNvPr>
                <p:cNvPicPr/>
                <p:nvPr/>
              </p:nvPicPr>
              <p:blipFill>
                <a:blip r:embed="rId32"/>
                <a:stretch>
                  <a:fillRect/>
                </a:stretch>
              </p:blipFill>
              <p:spPr>
                <a:xfrm>
                  <a:off x="4771712" y="3690713"/>
                  <a:ext cx="2296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31B3E2B2-475F-B004-DF7C-E728A4FB8233}"/>
                    </a:ext>
                  </a:extLst>
                </p14:cNvPr>
                <p14:cNvContentPartPr/>
                <p14:nvPr/>
              </p14:nvContentPartPr>
              <p14:xfrm>
                <a:off x="5156552" y="3722393"/>
                <a:ext cx="8280" cy="178200"/>
              </p14:xfrm>
            </p:contentPart>
          </mc:Choice>
          <mc:Fallback xmlns="">
            <p:pic>
              <p:nvPicPr>
                <p:cNvPr id="22" name="Ink 21">
                  <a:extLst>
                    <a:ext uri="{FF2B5EF4-FFF2-40B4-BE49-F238E27FC236}">
                      <a16:creationId xmlns:a16="http://schemas.microsoft.com/office/drawing/2014/main" id="{31B3E2B2-475F-B004-DF7C-E728A4FB8233}"/>
                    </a:ext>
                  </a:extLst>
                </p:cNvPr>
                <p:cNvPicPr/>
                <p:nvPr/>
              </p:nvPicPr>
              <p:blipFill>
                <a:blip r:embed="rId34"/>
                <a:stretch>
                  <a:fillRect/>
                </a:stretch>
              </p:blipFill>
              <p:spPr>
                <a:xfrm>
                  <a:off x="5120552" y="3686753"/>
                  <a:ext cx="7992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B368D44C-C6F5-1742-82A6-447C53D3E471}"/>
                    </a:ext>
                  </a:extLst>
                </p14:cNvPr>
                <p14:cNvContentPartPr/>
                <p14:nvPr/>
              </p14:nvContentPartPr>
              <p14:xfrm>
                <a:off x="5112632" y="3695753"/>
                <a:ext cx="182520" cy="218520"/>
              </p14:xfrm>
            </p:contentPart>
          </mc:Choice>
          <mc:Fallback xmlns="">
            <p:pic>
              <p:nvPicPr>
                <p:cNvPr id="23" name="Ink 22">
                  <a:extLst>
                    <a:ext uri="{FF2B5EF4-FFF2-40B4-BE49-F238E27FC236}">
                      <a16:creationId xmlns:a16="http://schemas.microsoft.com/office/drawing/2014/main" id="{B368D44C-C6F5-1742-82A6-447C53D3E471}"/>
                    </a:ext>
                  </a:extLst>
                </p:cNvPr>
                <p:cNvPicPr/>
                <p:nvPr/>
              </p:nvPicPr>
              <p:blipFill>
                <a:blip r:embed="rId36"/>
                <a:stretch>
                  <a:fillRect/>
                </a:stretch>
              </p:blipFill>
              <p:spPr>
                <a:xfrm>
                  <a:off x="5076992" y="3660113"/>
                  <a:ext cx="254160" cy="290160"/>
                </a:xfrm>
                <a:prstGeom prst="rect">
                  <a:avLst/>
                </a:prstGeom>
              </p:spPr>
            </p:pic>
          </mc:Fallback>
        </mc:AlternateContent>
      </p:grpSp>
      <p:grpSp>
        <p:nvGrpSpPr>
          <p:cNvPr id="32" name="Group 31">
            <a:extLst>
              <a:ext uri="{FF2B5EF4-FFF2-40B4-BE49-F238E27FC236}">
                <a16:creationId xmlns:a16="http://schemas.microsoft.com/office/drawing/2014/main" id="{1421AD6B-430E-51E8-172E-F171726262BD}"/>
              </a:ext>
            </a:extLst>
          </p:cNvPr>
          <p:cNvGrpSpPr/>
          <p:nvPr/>
        </p:nvGrpSpPr>
        <p:grpSpPr>
          <a:xfrm>
            <a:off x="5544272" y="3686033"/>
            <a:ext cx="963360" cy="293400"/>
            <a:chOff x="5544272" y="3686033"/>
            <a:chExt cx="963360" cy="293400"/>
          </a:xfrm>
        </p:grpSpPr>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272D2372-0089-E0AC-0D01-2F9D6952F155}"/>
                    </a:ext>
                  </a:extLst>
                </p14:cNvPr>
                <p14:cNvContentPartPr/>
                <p14:nvPr/>
              </p14:nvContentPartPr>
              <p14:xfrm>
                <a:off x="5559392" y="3715913"/>
                <a:ext cx="40320" cy="198360"/>
              </p14:xfrm>
            </p:contentPart>
          </mc:Choice>
          <mc:Fallback xmlns="">
            <p:pic>
              <p:nvPicPr>
                <p:cNvPr id="24" name="Ink 23">
                  <a:extLst>
                    <a:ext uri="{FF2B5EF4-FFF2-40B4-BE49-F238E27FC236}">
                      <a16:creationId xmlns:a16="http://schemas.microsoft.com/office/drawing/2014/main" id="{272D2372-0089-E0AC-0D01-2F9D6952F155}"/>
                    </a:ext>
                  </a:extLst>
                </p:cNvPr>
                <p:cNvPicPr/>
                <p:nvPr/>
              </p:nvPicPr>
              <p:blipFill>
                <a:blip r:embed="rId38"/>
                <a:stretch>
                  <a:fillRect/>
                </a:stretch>
              </p:blipFill>
              <p:spPr>
                <a:xfrm>
                  <a:off x="5523752" y="3679913"/>
                  <a:ext cx="1119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57574176-900C-E20C-7075-5EA3E413F21A}"/>
                    </a:ext>
                  </a:extLst>
                </p14:cNvPr>
                <p14:cNvContentPartPr/>
                <p14:nvPr/>
              </p14:nvContentPartPr>
              <p14:xfrm>
                <a:off x="5586392" y="3686033"/>
                <a:ext cx="115560" cy="235440"/>
              </p14:xfrm>
            </p:contentPart>
          </mc:Choice>
          <mc:Fallback xmlns="">
            <p:pic>
              <p:nvPicPr>
                <p:cNvPr id="25" name="Ink 24">
                  <a:extLst>
                    <a:ext uri="{FF2B5EF4-FFF2-40B4-BE49-F238E27FC236}">
                      <a16:creationId xmlns:a16="http://schemas.microsoft.com/office/drawing/2014/main" id="{57574176-900C-E20C-7075-5EA3E413F21A}"/>
                    </a:ext>
                  </a:extLst>
                </p:cNvPr>
                <p:cNvPicPr/>
                <p:nvPr/>
              </p:nvPicPr>
              <p:blipFill>
                <a:blip r:embed="rId40"/>
                <a:stretch>
                  <a:fillRect/>
                </a:stretch>
              </p:blipFill>
              <p:spPr>
                <a:xfrm>
                  <a:off x="5550392" y="3650033"/>
                  <a:ext cx="1872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5B49D604-ADF2-8533-3B27-4B981CC8058B}"/>
                    </a:ext>
                  </a:extLst>
                </p14:cNvPr>
                <p14:cNvContentPartPr/>
                <p14:nvPr/>
              </p14:nvContentPartPr>
              <p14:xfrm>
                <a:off x="5544272" y="3804833"/>
                <a:ext cx="142200" cy="7200"/>
              </p14:xfrm>
            </p:contentPart>
          </mc:Choice>
          <mc:Fallback xmlns="">
            <p:pic>
              <p:nvPicPr>
                <p:cNvPr id="26" name="Ink 25">
                  <a:extLst>
                    <a:ext uri="{FF2B5EF4-FFF2-40B4-BE49-F238E27FC236}">
                      <a16:creationId xmlns:a16="http://schemas.microsoft.com/office/drawing/2014/main" id="{5B49D604-ADF2-8533-3B27-4B981CC8058B}"/>
                    </a:ext>
                  </a:extLst>
                </p:cNvPr>
                <p:cNvPicPr/>
                <p:nvPr/>
              </p:nvPicPr>
              <p:blipFill>
                <a:blip r:embed="rId42"/>
                <a:stretch>
                  <a:fillRect/>
                </a:stretch>
              </p:blipFill>
              <p:spPr>
                <a:xfrm>
                  <a:off x="5508272" y="3769193"/>
                  <a:ext cx="21384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37AB9357-1675-5642-D04A-B8CFF589C6E3}"/>
                    </a:ext>
                  </a:extLst>
                </p14:cNvPr>
                <p14:cNvContentPartPr/>
                <p14:nvPr/>
              </p14:nvContentPartPr>
              <p14:xfrm>
                <a:off x="5735792" y="3750473"/>
                <a:ext cx="168480" cy="124560"/>
              </p14:xfrm>
            </p:contentPart>
          </mc:Choice>
          <mc:Fallback xmlns="">
            <p:pic>
              <p:nvPicPr>
                <p:cNvPr id="27" name="Ink 26">
                  <a:extLst>
                    <a:ext uri="{FF2B5EF4-FFF2-40B4-BE49-F238E27FC236}">
                      <a16:creationId xmlns:a16="http://schemas.microsoft.com/office/drawing/2014/main" id="{37AB9357-1675-5642-D04A-B8CFF589C6E3}"/>
                    </a:ext>
                  </a:extLst>
                </p:cNvPr>
                <p:cNvPicPr/>
                <p:nvPr/>
              </p:nvPicPr>
              <p:blipFill>
                <a:blip r:embed="rId44"/>
                <a:stretch>
                  <a:fillRect/>
                </a:stretch>
              </p:blipFill>
              <p:spPr>
                <a:xfrm>
                  <a:off x="5700152" y="3714473"/>
                  <a:ext cx="24012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8" name="Ink 27">
                  <a:extLst>
                    <a:ext uri="{FF2B5EF4-FFF2-40B4-BE49-F238E27FC236}">
                      <a16:creationId xmlns:a16="http://schemas.microsoft.com/office/drawing/2014/main" id="{1D689FE8-2EA4-1E8F-BCA5-A1D358EAB6CA}"/>
                    </a:ext>
                  </a:extLst>
                </p14:cNvPr>
                <p14:cNvContentPartPr/>
                <p14:nvPr/>
              </p14:nvContentPartPr>
              <p14:xfrm>
                <a:off x="5952152" y="3741833"/>
                <a:ext cx="131760" cy="139680"/>
              </p14:xfrm>
            </p:contentPart>
          </mc:Choice>
          <mc:Fallback xmlns="">
            <p:pic>
              <p:nvPicPr>
                <p:cNvPr id="28" name="Ink 27">
                  <a:extLst>
                    <a:ext uri="{FF2B5EF4-FFF2-40B4-BE49-F238E27FC236}">
                      <a16:creationId xmlns:a16="http://schemas.microsoft.com/office/drawing/2014/main" id="{1D689FE8-2EA4-1E8F-BCA5-A1D358EAB6CA}"/>
                    </a:ext>
                  </a:extLst>
                </p:cNvPr>
                <p:cNvPicPr/>
                <p:nvPr/>
              </p:nvPicPr>
              <p:blipFill>
                <a:blip r:embed="rId46"/>
                <a:stretch>
                  <a:fillRect/>
                </a:stretch>
              </p:blipFill>
              <p:spPr>
                <a:xfrm>
                  <a:off x="5916152" y="3706193"/>
                  <a:ext cx="2034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9" name="Ink 28">
                  <a:extLst>
                    <a:ext uri="{FF2B5EF4-FFF2-40B4-BE49-F238E27FC236}">
                      <a16:creationId xmlns:a16="http://schemas.microsoft.com/office/drawing/2014/main" id="{4C65E74D-260E-522E-867B-3324DC8D0EB4}"/>
                    </a:ext>
                  </a:extLst>
                </p14:cNvPr>
                <p14:cNvContentPartPr/>
                <p14:nvPr/>
              </p14:nvContentPartPr>
              <p14:xfrm>
                <a:off x="6168152" y="3778553"/>
                <a:ext cx="173520" cy="115560"/>
              </p14:xfrm>
            </p:contentPart>
          </mc:Choice>
          <mc:Fallback xmlns="">
            <p:pic>
              <p:nvPicPr>
                <p:cNvPr id="29" name="Ink 28">
                  <a:extLst>
                    <a:ext uri="{FF2B5EF4-FFF2-40B4-BE49-F238E27FC236}">
                      <a16:creationId xmlns:a16="http://schemas.microsoft.com/office/drawing/2014/main" id="{4C65E74D-260E-522E-867B-3324DC8D0EB4}"/>
                    </a:ext>
                  </a:extLst>
                </p:cNvPr>
                <p:cNvPicPr/>
                <p:nvPr/>
              </p:nvPicPr>
              <p:blipFill>
                <a:blip r:embed="rId48"/>
                <a:stretch>
                  <a:fillRect/>
                </a:stretch>
              </p:blipFill>
              <p:spPr>
                <a:xfrm>
                  <a:off x="6132152" y="3742553"/>
                  <a:ext cx="2451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0" name="Ink 29">
                  <a:extLst>
                    <a:ext uri="{FF2B5EF4-FFF2-40B4-BE49-F238E27FC236}">
                      <a16:creationId xmlns:a16="http://schemas.microsoft.com/office/drawing/2014/main" id="{A8B856EE-DD8E-FC88-15DA-5A94022F4390}"/>
                    </a:ext>
                  </a:extLst>
                </p14:cNvPr>
                <p14:cNvContentPartPr/>
                <p14:nvPr/>
              </p14:nvContentPartPr>
              <p14:xfrm>
                <a:off x="6382352" y="3739673"/>
                <a:ext cx="101520" cy="99000"/>
              </p14:xfrm>
            </p:contentPart>
          </mc:Choice>
          <mc:Fallback xmlns="">
            <p:pic>
              <p:nvPicPr>
                <p:cNvPr id="30" name="Ink 29">
                  <a:extLst>
                    <a:ext uri="{FF2B5EF4-FFF2-40B4-BE49-F238E27FC236}">
                      <a16:creationId xmlns:a16="http://schemas.microsoft.com/office/drawing/2014/main" id="{A8B856EE-DD8E-FC88-15DA-5A94022F4390}"/>
                    </a:ext>
                  </a:extLst>
                </p:cNvPr>
                <p:cNvPicPr/>
                <p:nvPr/>
              </p:nvPicPr>
              <p:blipFill>
                <a:blip r:embed="rId50"/>
                <a:stretch>
                  <a:fillRect/>
                </a:stretch>
              </p:blipFill>
              <p:spPr>
                <a:xfrm>
                  <a:off x="6346712" y="3703673"/>
                  <a:ext cx="1731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1" name="Ink 30">
                  <a:extLst>
                    <a:ext uri="{FF2B5EF4-FFF2-40B4-BE49-F238E27FC236}">
                      <a16:creationId xmlns:a16="http://schemas.microsoft.com/office/drawing/2014/main" id="{A16AB76C-E8BC-B6CD-6E39-74AE61420424}"/>
                    </a:ext>
                  </a:extLst>
                </p14:cNvPr>
                <p14:cNvContentPartPr/>
                <p14:nvPr/>
              </p14:nvContentPartPr>
              <p14:xfrm>
                <a:off x="6352472" y="3718793"/>
                <a:ext cx="155160" cy="260640"/>
              </p14:xfrm>
            </p:contentPart>
          </mc:Choice>
          <mc:Fallback xmlns="">
            <p:pic>
              <p:nvPicPr>
                <p:cNvPr id="31" name="Ink 30">
                  <a:extLst>
                    <a:ext uri="{FF2B5EF4-FFF2-40B4-BE49-F238E27FC236}">
                      <a16:creationId xmlns:a16="http://schemas.microsoft.com/office/drawing/2014/main" id="{A16AB76C-E8BC-B6CD-6E39-74AE61420424}"/>
                    </a:ext>
                  </a:extLst>
                </p:cNvPr>
                <p:cNvPicPr/>
                <p:nvPr/>
              </p:nvPicPr>
              <p:blipFill>
                <a:blip r:embed="rId52"/>
                <a:stretch>
                  <a:fillRect/>
                </a:stretch>
              </p:blipFill>
              <p:spPr>
                <a:xfrm>
                  <a:off x="6316832" y="3683153"/>
                  <a:ext cx="226800" cy="332280"/>
                </a:xfrm>
                <a:prstGeom prst="rect">
                  <a:avLst/>
                </a:prstGeom>
              </p:spPr>
            </p:pic>
          </mc:Fallback>
        </mc:AlternateContent>
      </p:grpSp>
      <p:pic>
        <p:nvPicPr>
          <p:cNvPr id="2" name="Picture 1">
            <a:extLst>
              <a:ext uri="{FF2B5EF4-FFF2-40B4-BE49-F238E27FC236}">
                <a16:creationId xmlns:a16="http://schemas.microsoft.com/office/drawing/2014/main" id="{6785504B-A4D5-DC94-4C31-5BC963FC0463}"/>
              </a:ext>
            </a:extLst>
          </p:cNvPr>
          <p:cNvPicPr>
            <a:picLocks noChangeAspect="1"/>
          </p:cNvPicPr>
          <p:nvPr/>
        </p:nvPicPr>
        <p:blipFill>
          <a:blip r:embed="rId5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994594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D97DAA-02DB-D9AA-DBE1-8B70C364E781}"/>
              </a:ext>
            </a:extLst>
          </p:cNvPr>
          <p:cNvPicPr>
            <a:picLocks noChangeAspect="1"/>
          </p:cNvPicPr>
          <p:nvPr/>
        </p:nvPicPr>
        <p:blipFill>
          <a:blip r:embed="rId2"/>
          <a:stretch>
            <a:fillRect/>
          </a:stretch>
        </p:blipFill>
        <p:spPr>
          <a:xfrm>
            <a:off x="0" y="379156"/>
            <a:ext cx="12192000" cy="6099688"/>
          </a:xfrm>
          <a:prstGeom prst="rect">
            <a:avLst/>
          </a:prstGeom>
        </p:spPr>
      </p:pic>
      <p:pic>
        <p:nvPicPr>
          <p:cNvPr id="2" name="Picture 1">
            <a:extLst>
              <a:ext uri="{FF2B5EF4-FFF2-40B4-BE49-F238E27FC236}">
                <a16:creationId xmlns:a16="http://schemas.microsoft.com/office/drawing/2014/main" id="{55D7D827-C900-6F85-56A3-21711784D5E3}"/>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3977062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6A854F-D18C-050F-6119-6CE38D95765F}"/>
              </a:ext>
            </a:extLst>
          </p:cNvPr>
          <p:cNvPicPr>
            <a:picLocks noChangeAspect="1"/>
          </p:cNvPicPr>
          <p:nvPr/>
        </p:nvPicPr>
        <p:blipFill>
          <a:blip r:embed="rId2"/>
          <a:stretch>
            <a:fillRect/>
          </a:stretch>
        </p:blipFill>
        <p:spPr>
          <a:xfrm>
            <a:off x="49764" y="94375"/>
            <a:ext cx="12092472" cy="6296025"/>
          </a:xfrm>
          <a:prstGeom prst="rect">
            <a:avLst/>
          </a:prstGeom>
        </p:spPr>
      </p:pic>
      <p:grpSp>
        <p:nvGrpSpPr>
          <p:cNvPr id="20" name="Group 19">
            <a:extLst>
              <a:ext uri="{FF2B5EF4-FFF2-40B4-BE49-F238E27FC236}">
                <a16:creationId xmlns:a16="http://schemas.microsoft.com/office/drawing/2014/main" id="{77F53A81-5596-5266-90A6-0A905F8B7BC7}"/>
              </a:ext>
            </a:extLst>
          </p:cNvPr>
          <p:cNvGrpSpPr/>
          <p:nvPr/>
        </p:nvGrpSpPr>
        <p:grpSpPr>
          <a:xfrm>
            <a:off x="7299632" y="2850833"/>
            <a:ext cx="907200" cy="394920"/>
            <a:chOff x="7299632" y="2850833"/>
            <a:chExt cx="907200" cy="3949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35C308E-0EDA-E0FC-CC3F-C849ACE65B0A}"/>
                    </a:ext>
                  </a:extLst>
                </p14:cNvPr>
                <p14:cNvContentPartPr/>
                <p14:nvPr/>
              </p14:nvContentPartPr>
              <p14:xfrm>
                <a:off x="7299632" y="2859833"/>
                <a:ext cx="198360" cy="385920"/>
              </p14:xfrm>
            </p:contentPart>
          </mc:Choice>
          <mc:Fallback xmlns="">
            <p:pic>
              <p:nvPicPr>
                <p:cNvPr id="4" name="Ink 3">
                  <a:extLst>
                    <a:ext uri="{FF2B5EF4-FFF2-40B4-BE49-F238E27FC236}">
                      <a16:creationId xmlns:a16="http://schemas.microsoft.com/office/drawing/2014/main" id="{135C308E-0EDA-E0FC-CC3F-C849ACE65B0A}"/>
                    </a:ext>
                  </a:extLst>
                </p:cNvPr>
                <p:cNvPicPr/>
                <p:nvPr/>
              </p:nvPicPr>
              <p:blipFill>
                <a:blip r:embed="rId4"/>
                <a:stretch>
                  <a:fillRect/>
                </a:stretch>
              </p:blipFill>
              <p:spPr>
                <a:xfrm>
                  <a:off x="7263992" y="2823833"/>
                  <a:ext cx="27000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801F379-75F6-0BF5-5E1B-2E4CE69D416B}"/>
                    </a:ext>
                  </a:extLst>
                </p14:cNvPr>
                <p14:cNvContentPartPr/>
                <p14:nvPr/>
              </p14:nvContentPartPr>
              <p14:xfrm>
                <a:off x="7574672" y="2886833"/>
                <a:ext cx="141480" cy="319320"/>
              </p14:xfrm>
            </p:contentPart>
          </mc:Choice>
          <mc:Fallback xmlns="">
            <p:pic>
              <p:nvPicPr>
                <p:cNvPr id="5" name="Ink 4">
                  <a:extLst>
                    <a:ext uri="{FF2B5EF4-FFF2-40B4-BE49-F238E27FC236}">
                      <a16:creationId xmlns:a16="http://schemas.microsoft.com/office/drawing/2014/main" id="{3801F379-75F6-0BF5-5E1B-2E4CE69D416B}"/>
                    </a:ext>
                  </a:extLst>
                </p:cNvPr>
                <p:cNvPicPr/>
                <p:nvPr/>
              </p:nvPicPr>
              <p:blipFill>
                <a:blip r:embed="rId6"/>
                <a:stretch>
                  <a:fillRect/>
                </a:stretch>
              </p:blipFill>
              <p:spPr>
                <a:xfrm>
                  <a:off x="7539032" y="2851193"/>
                  <a:ext cx="21312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C26FDC14-59F3-654E-DAEC-22128BB1658D}"/>
                    </a:ext>
                  </a:extLst>
                </p14:cNvPr>
                <p14:cNvContentPartPr/>
                <p14:nvPr/>
              </p14:nvContentPartPr>
              <p14:xfrm>
                <a:off x="7553792" y="3012833"/>
                <a:ext cx="154440" cy="31320"/>
              </p14:xfrm>
            </p:contentPart>
          </mc:Choice>
          <mc:Fallback xmlns="">
            <p:pic>
              <p:nvPicPr>
                <p:cNvPr id="6" name="Ink 5">
                  <a:extLst>
                    <a:ext uri="{FF2B5EF4-FFF2-40B4-BE49-F238E27FC236}">
                      <a16:creationId xmlns:a16="http://schemas.microsoft.com/office/drawing/2014/main" id="{C26FDC14-59F3-654E-DAEC-22128BB1658D}"/>
                    </a:ext>
                  </a:extLst>
                </p:cNvPr>
                <p:cNvPicPr/>
                <p:nvPr/>
              </p:nvPicPr>
              <p:blipFill>
                <a:blip r:embed="rId8"/>
                <a:stretch>
                  <a:fillRect/>
                </a:stretch>
              </p:blipFill>
              <p:spPr>
                <a:xfrm>
                  <a:off x="7517792" y="2977193"/>
                  <a:ext cx="2260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1D09340F-445B-2FD9-90C7-50241A5B8CF1}"/>
                    </a:ext>
                  </a:extLst>
                </p14:cNvPr>
                <p14:cNvContentPartPr/>
                <p14:nvPr/>
              </p14:nvContentPartPr>
              <p14:xfrm>
                <a:off x="7792112" y="2867393"/>
                <a:ext cx="196560" cy="308160"/>
              </p14:xfrm>
            </p:contentPart>
          </mc:Choice>
          <mc:Fallback xmlns="">
            <p:pic>
              <p:nvPicPr>
                <p:cNvPr id="7" name="Ink 6">
                  <a:extLst>
                    <a:ext uri="{FF2B5EF4-FFF2-40B4-BE49-F238E27FC236}">
                      <a16:creationId xmlns:a16="http://schemas.microsoft.com/office/drawing/2014/main" id="{1D09340F-445B-2FD9-90C7-50241A5B8CF1}"/>
                    </a:ext>
                  </a:extLst>
                </p:cNvPr>
                <p:cNvPicPr/>
                <p:nvPr/>
              </p:nvPicPr>
              <p:blipFill>
                <a:blip r:embed="rId10"/>
                <a:stretch>
                  <a:fillRect/>
                </a:stretch>
              </p:blipFill>
              <p:spPr>
                <a:xfrm>
                  <a:off x="7756112" y="2831393"/>
                  <a:ext cx="26820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90696600-3659-9746-B0AE-795CFD448AB3}"/>
                    </a:ext>
                  </a:extLst>
                </p14:cNvPr>
                <p14:cNvContentPartPr/>
                <p14:nvPr/>
              </p14:nvContentPartPr>
              <p14:xfrm>
                <a:off x="8033312" y="2850833"/>
                <a:ext cx="173520" cy="324360"/>
              </p14:xfrm>
            </p:contentPart>
          </mc:Choice>
          <mc:Fallback xmlns="">
            <p:pic>
              <p:nvPicPr>
                <p:cNvPr id="8" name="Ink 7">
                  <a:extLst>
                    <a:ext uri="{FF2B5EF4-FFF2-40B4-BE49-F238E27FC236}">
                      <a16:creationId xmlns:a16="http://schemas.microsoft.com/office/drawing/2014/main" id="{90696600-3659-9746-B0AE-795CFD448AB3}"/>
                    </a:ext>
                  </a:extLst>
                </p:cNvPr>
                <p:cNvPicPr/>
                <p:nvPr/>
              </p:nvPicPr>
              <p:blipFill>
                <a:blip r:embed="rId12"/>
                <a:stretch>
                  <a:fillRect/>
                </a:stretch>
              </p:blipFill>
              <p:spPr>
                <a:xfrm>
                  <a:off x="7997672" y="2815193"/>
                  <a:ext cx="245160" cy="396000"/>
                </a:xfrm>
                <a:prstGeom prst="rect">
                  <a:avLst/>
                </a:prstGeom>
              </p:spPr>
            </p:pic>
          </mc:Fallback>
        </mc:AlternateContent>
      </p:grpSp>
      <p:grpSp>
        <p:nvGrpSpPr>
          <p:cNvPr id="19" name="Group 18">
            <a:extLst>
              <a:ext uri="{FF2B5EF4-FFF2-40B4-BE49-F238E27FC236}">
                <a16:creationId xmlns:a16="http://schemas.microsoft.com/office/drawing/2014/main" id="{FB8C5735-C791-A193-3583-C238DD3517BA}"/>
              </a:ext>
            </a:extLst>
          </p:cNvPr>
          <p:cNvGrpSpPr/>
          <p:nvPr/>
        </p:nvGrpSpPr>
        <p:grpSpPr>
          <a:xfrm>
            <a:off x="8710112" y="2867753"/>
            <a:ext cx="731880" cy="337320"/>
            <a:chOff x="8710112" y="2867753"/>
            <a:chExt cx="731880" cy="337320"/>
          </a:xfrm>
        </p:grpSpPr>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64F4C6D4-1E58-EB8B-4522-6294326E00CF}"/>
                    </a:ext>
                  </a:extLst>
                </p14:cNvPr>
                <p14:cNvContentPartPr/>
                <p14:nvPr/>
              </p14:nvContentPartPr>
              <p14:xfrm>
                <a:off x="8710112" y="2867753"/>
                <a:ext cx="192960" cy="328320"/>
              </p14:xfrm>
            </p:contentPart>
          </mc:Choice>
          <mc:Fallback xmlns="">
            <p:pic>
              <p:nvPicPr>
                <p:cNvPr id="9" name="Ink 8">
                  <a:extLst>
                    <a:ext uri="{FF2B5EF4-FFF2-40B4-BE49-F238E27FC236}">
                      <a16:creationId xmlns:a16="http://schemas.microsoft.com/office/drawing/2014/main" id="{64F4C6D4-1E58-EB8B-4522-6294326E00CF}"/>
                    </a:ext>
                  </a:extLst>
                </p:cNvPr>
                <p:cNvPicPr/>
                <p:nvPr/>
              </p:nvPicPr>
              <p:blipFill>
                <a:blip r:embed="rId14"/>
                <a:stretch>
                  <a:fillRect/>
                </a:stretch>
              </p:blipFill>
              <p:spPr>
                <a:xfrm>
                  <a:off x="8674112" y="2832113"/>
                  <a:ext cx="26460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E2117960-491D-8591-AEC1-59785B309F89}"/>
                    </a:ext>
                  </a:extLst>
                </p14:cNvPr>
                <p14:cNvContentPartPr/>
                <p14:nvPr/>
              </p14:nvContentPartPr>
              <p14:xfrm>
                <a:off x="9028712" y="2891513"/>
                <a:ext cx="177480" cy="313560"/>
              </p14:xfrm>
            </p:contentPart>
          </mc:Choice>
          <mc:Fallback xmlns="">
            <p:pic>
              <p:nvPicPr>
                <p:cNvPr id="10" name="Ink 9">
                  <a:extLst>
                    <a:ext uri="{FF2B5EF4-FFF2-40B4-BE49-F238E27FC236}">
                      <a16:creationId xmlns:a16="http://schemas.microsoft.com/office/drawing/2014/main" id="{E2117960-491D-8591-AEC1-59785B309F89}"/>
                    </a:ext>
                  </a:extLst>
                </p:cNvPr>
                <p:cNvPicPr/>
                <p:nvPr/>
              </p:nvPicPr>
              <p:blipFill>
                <a:blip r:embed="rId16"/>
                <a:stretch>
                  <a:fillRect/>
                </a:stretch>
              </p:blipFill>
              <p:spPr>
                <a:xfrm>
                  <a:off x="8993072" y="2855513"/>
                  <a:ext cx="24912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E46CE41A-6B67-8A96-95D9-5BC27542AEED}"/>
                    </a:ext>
                  </a:extLst>
                </p14:cNvPr>
                <p14:cNvContentPartPr/>
                <p14:nvPr/>
              </p14:nvContentPartPr>
              <p14:xfrm>
                <a:off x="9028352" y="3020753"/>
                <a:ext cx="179640" cy="21960"/>
              </p14:xfrm>
            </p:contentPart>
          </mc:Choice>
          <mc:Fallback xmlns="">
            <p:pic>
              <p:nvPicPr>
                <p:cNvPr id="11" name="Ink 10">
                  <a:extLst>
                    <a:ext uri="{FF2B5EF4-FFF2-40B4-BE49-F238E27FC236}">
                      <a16:creationId xmlns:a16="http://schemas.microsoft.com/office/drawing/2014/main" id="{E46CE41A-6B67-8A96-95D9-5BC27542AEED}"/>
                    </a:ext>
                  </a:extLst>
                </p:cNvPr>
                <p:cNvPicPr/>
                <p:nvPr/>
              </p:nvPicPr>
              <p:blipFill>
                <a:blip r:embed="rId18"/>
                <a:stretch>
                  <a:fillRect/>
                </a:stretch>
              </p:blipFill>
              <p:spPr>
                <a:xfrm>
                  <a:off x="8992352" y="2985113"/>
                  <a:ext cx="2512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D32BCA96-121D-F195-7B91-8A51E9FD9B5F}"/>
                    </a:ext>
                  </a:extLst>
                </p14:cNvPr>
                <p14:cNvContentPartPr/>
                <p14:nvPr/>
              </p14:nvContentPartPr>
              <p14:xfrm>
                <a:off x="9284312" y="2903753"/>
                <a:ext cx="143640" cy="287280"/>
              </p14:xfrm>
            </p:contentPart>
          </mc:Choice>
          <mc:Fallback xmlns="">
            <p:pic>
              <p:nvPicPr>
                <p:cNvPr id="12" name="Ink 11">
                  <a:extLst>
                    <a:ext uri="{FF2B5EF4-FFF2-40B4-BE49-F238E27FC236}">
                      <a16:creationId xmlns:a16="http://schemas.microsoft.com/office/drawing/2014/main" id="{D32BCA96-121D-F195-7B91-8A51E9FD9B5F}"/>
                    </a:ext>
                  </a:extLst>
                </p:cNvPr>
                <p:cNvPicPr/>
                <p:nvPr/>
              </p:nvPicPr>
              <p:blipFill>
                <a:blip r:embed="rId20"/>
                <a:stretch>
                  <a:fillRect/>
                </a:stretch>
              </p:blipFill>
              <p:spPr>
                <a:xfrm>
                  <a:off x="9248312" y="2868113"/>
                  <a:ext cx="21528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C8320418-626B-5529-8E7F-251B1D388FD6}"/>
                    </a:ext>
                  </a:extLst>
                </p14:cNvPr>
                <p14:cNvContentPartPr/>
                <p14:nvPr/>
              </p14:nvContentPartPr>
              <p14:xfrm>
                <a:off x="9282512" y="3015713"/>
                <a:ext cx="159480" cy="14400"/>
              </p14:xfrm>
            </p:contentPart>
          </mc:Choice>
          <mc:Fallback xmlns="">
            <p:pic>
              <p:nvPicPr>
                <p:cNvPr id="13" name="Ink 12">
                  <a:extLst>
                    <a:ext uri="{FF2B5EF4-FFF2-40B4-BE49-F238E27FC236}">
                      <a16:creationId xmlns:a16="http://schemas.microsoft.com/office/drawing/2014/main" id="{C8320418-626B-5529-8E7F-251B1D388FD6}"/>
                    </a:ext>
                  </a:extLst>
                </p:cNvPr>
                <p:cNvPicPr/>
                <p:nvPr/>
              </p:nvPicPr>
              <p:blipFill>
                <a:blip r:embed="rId22"/>
                <a:stretch>
                  <a:fillRect/>
                </a:stretch>
              </p:blipFill>
              <p:spPr>
                <a:xfrm>
                  <a:off x="9246872" y="2980073"/>
                  <a:ext cx="231120" cy="86040"/>
                </a:xfrm>
                <a:prstGeom prst="rect">
                  <a:avLst/>
                </a:prstGeom>
              </p:spPr>
            </p:pic>
          </mc:Fallback>
        </mc:AlternateContent>
      </p:grpSp>
      <p:grpSp>
        <p:nvGrpSpPr>
          <p:cNvPr id="18" name="Group 17">
            <a:extLst>
              <a:ext uri="{FF2B5EF4-FFF2-40B4-BE49-F238E27FC236}">
                <a16:creationId xmlns:a16="http://schemas.microsoft.com/office/drawing/2014/main" id="{55382789-1DD1-CF19-9250-4526125155B6}"/>
              </a:ext>
            </a:extLst>
          </p:cNvPr>
          <p:cNvGrpSpPr/>
          <p:nvPr/>
        </p:nvGrpSpPr>
        <p:grpSpPr>
          <a:xfrm>
            <a:off x="10057952" y="2840753"/>
            <a:ext cx="1005480" cy="361440"/>
            <a:chOff x="10057952" y="2840753"/>
            <a:chExt cx="1005480" cy="361440"/>
          </a:xfrm>
        </p:grpSpPr>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E4960BA7-6471-0A69-28F3-1B09560EAE33}"/>
                    </a:ext>
                  </a:extLst>
                </p14:cNvPr>
                <p14:cNvContentPartPr/>
                <p14:nvPr/>
              </p14:nvContentPartPr>
              <p14:xfrm>
                <a:off x="10070192" y="2841833"/>
                <a:ext cx="35280" cy="360360"/>
              </p14:xfrm>
            </p:contentPart>
          </mc:Choice>
          <mc:Fallback xmlns="">
            <p:pic>
              <p:nvPicPr>
                <p:cNvPr id="14" name="Ink 13">
                  <a:extLst>
                    <a:ext uri="{FF2B5EF4-FFF2-40B4-BE49-F238E27FC236}">
                      <a16:creationId xmlns:a16="http://schemas.microsoft.com/office/drawing/2014/main" id="{E4960BA7-6471-0A69-28F3-1B09560EAE33}"/>
                    </a:ext>
                  </a:extLst>
                </p:cNvPr>
                <p:cNvPicPr/>
                <p:nvPr/>
              </p:nvPicPr>
              <p:blipFill>
                <a:blip r:embed="rId24"/>
                <a:stretch>
                  <a:fillRect/>
                </a:stretch>
              </p:blipFill>
              <p:spPr>
                <a:xfrm>
                  <a:off x="10034192" y="2806193"/>
                  <a:ext cx="106920" cy="432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F84857E5-75B4-3583-3270-D96A51EEE57C}"/>
                    </a:ext>
                  </a:extLst>
                </p14:cNvPr>
                <p14:cNvContentPartPr/>
                <p14:nvPr/>
              </p14:nvContentPartPr>
              <p14:xfrm>
                <a:off x="10057952" y="2931473"/>
                <a:ext cx="207720" cy="200880"/>
              </p14:xfrm>
            </p:contentPart>
          </mc:Choice>
          <mc:Fallback xmlns="">
            <p:pic>
              <p:nvPicPr>
                <p:cNvPr id="15" name="Ink 14">
                  <a:extLst>
                    <a:ext uri="{FF2B5EF4-FFF2-40B4-BE49-F238E27FC236}">
                      <a16:creationId xmlns:a16="http://schemas.microsoft.com/office/drawing/2014/main" id="{F84857E5-75B4-3583-3270-D96A51EEE57C}"/>
                    </a:ext>
                  </a:extLst>
                </p:cNvPr>
                <p:cNvPicPr/>
                <p:nvPr/>
              </p:nvPicPr>
              <p:blipFill>
                <a:blip r:embed="rId26"/>
                <a:stretch>
                  <a:fillRect/>
                </a:stretch>
              </p:blipFill>
              <p:spPr>
                <a:xfrm>
                  <a:off x="10021952" y="2895833"/>
                  <a:ext cx="2793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a:extLst>
                    <a:ext uri="{FF2B5EF4-FFF2-40B4-BE49-F238E27FC236}">
                      <a16:creationId xmlns:a16="http://schemas.microsoft.com/office/drawing/2014/main" id="{B7986F8B-5339-60C5-7498-D58EE94FD576}"/>
                    </a:ext>
                  </a:extLst>
                </p14:cNvPr>
                <p14:cNvContentPartPr/>
                <p14:nvPr/>
              </p14:nvContentPartPr>
              <p14:xfrm>
                <a:off x="10398872" y="2916353"/>
                <a:ext cx="178560" cy="231840"/>
              </p14:xfrm>
            </p:contentPart>
          </mc:Choice>
          <mc:Fallback xmlns="">
            <p:pic>
              <p:nvPicPr>
                <p:cNvPr id="16" name="Ink 15">
                  <a:extLst>
                    <a:ext uri="{FF2B5EF4-FFF2-40B4-BE49-F238E27FC236}">
                      <a16:creationId xmlns:a16="http://schemas.microsoft.com/office/drawing/2014/main" id="{B7986F8B-5339-60C5-7498-D58EE94FD576}"/>
                    </a:ext>
                  </a:extLst>
                </p:cNvPr>
                <p:cNvPicPr/>
                <p:nvPr/>
              </p:nvPicPr>
              <p:blipFill>
                <a:blip r:embed="rId28"/>
                <a:stretch>
                  <a:fillRect/>
                </a:stretch>
              </p:blipFill>
              <p:spPr>
                <a:xfrm>
                  <a:off x="10363232" y="2880713"/>
                  <a:ext cx="25020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7" name="Ink 16">
                  <a:extLst>
                    <a:ext uri="{FF2B5EF4-FFF2-40B4-BE49-F238E27FC236}">
                      <a16:creationId xmlns:a16="http://schemas.microsoft.com/office/drawing/2014/main" id="{EF58FABC-B68E-FA21-D8CF-3E5A72730BEF}"/>
                    </a:ext>
                  </a:extLst>
                </p14:cNvPr>
                <p14:cNvContentPartPr/>
                <p14:nvPr/>
              </p14:nvContentPartPr>
              <p14:xfrm>
                <a:off x="10741232" y="2840753"/>
                <a:ext cx="322200" cy="286560"/>
              </p14:xfrm>
            </p:contentPart>
          </mc:Choice>
          <mc:Fallback xmlns="">
            <p:pic>
              <p:nvPicPr>
                <p:cNvPr id="17" name="Ink 16">
                  <a:extLst>
                    <a:ext uri="{FF2B5EF4-FFF2-40B4-BE49-F238E27FC236}">
                      <a16:creationId xmlns:a16="http://schemas.microsoft.com/office/drawing/2014/main" id="{EF58FABC-B68E-FA21-D8CF-3E5A72730BEF}"/>
                    </a:ext>
                  </a:extLst>
                </p:cNvPr>
                <p:cNvPicPr/>
                <p:nvPr/>
              </p:nvPicPr>
              <p:blipFill>
                <a:blip r:embed="rId30"/>
                <a:stretch>
                  <a:fillRect/>
                </a:stretch>
              </p:blipFill>
              <p:spPr>
                <a:xfrm>
                  <a:off x="10705592" y="2805113"/>
                  <a:ext cx="393840" cy="358200"/>
                </a:xfrm>
                <a:prstGeom prst="rect">
                  <a:avLst/>
                </a:prstGeom>
              </p:spPr>
            </p:pic>
          </mc:Fallback>
        </mc:AlternateContent>
      </p:grpSp>
      <p:grpSp>
        <p:nvGrpSpPr>
          <p:cNvPr id="29" name="Group 28">
            <a:extLst>
              <a:ext uri="{FF2B5EF4-FFF2-40B4-BE49-F238E27FC236}">
                <a16:creationId xmlns:a16="http://schemas.microsoft.com/office/drawing/2014/main" id="{676B498F-5310-78CE-B2D5-6DD30B0D795A}"/>
              </a:ext>
            </a:extLst>
          </p:cNvPr>
          <p:cNvGrpSpPr/>
          <p:nvPr/>
        </p:nvGrpSpPr>
        <p:grpSpPr>
          <a:xfrm>
            <a:off x="7752872" y="3659393"/>
            <a:ext cx="645480" cy="407880"/>
            <a:chOff x="7752872" y="3659393"/>
            <a:chExt cx="645480" cy="407880"/>
          </a:xfrm>
        </p:grpSpPr>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24832A6F-AC5A-0C18-FA2E-14601346EA45}"/>
                    </a:ext>
                  </a:extLst>
                </p14:cNvPr>
                <p14:cNvContentPartPr/>
                <p14:nvPr/>
              </p14:nvContentPartPr>
              <p14:xfrm>
                <a:off x="7752872" y="3659393"/>
                <a:ext cx="295560" cy="321840"/>
              </p14:xfrm>
            </p:contentPart>
          </mc:Choice>
          <mc:Fallback xmlns="">
            <p:pic>
              <p:nvPicPr>
                <p:cNvPr id="21" name="Ink 20">
                  <a:extLst>
                    <a:ext uri="{FF2B5EF4-FFF2-40B4-BE49-F238E27FC236}">
                      <a16:creationId xmlns:a16="http://schemas.microsoft.com/office/drawing/2014/main" id="{24832A6F-AC5A-0C18-FA2E-14601346EA45}"/>
                    </a:ext>
                  </a:extLst>
                </p:cNvPr>
                <p:cNvPicPr/>
                <p:nvPr/>
              </p:nvPicPr>
              <p:blipFill>
                <a:blip r:embed="rId32"/>
                <a:stretch>
                  <a:fillRect/>
                </a:stretch>
              </p:blipFill>
              <p:spPr>
                <a:xfrm>
                  <a:off x="7717232" y="3623753"/>
                  <a:ext cx="36720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BE2ADD42-0E4B-C1B6-4DCE-A3820A9716EF}"/>
                    </a:ext>
                  </a:extLst>
                </p14:cNvPr>
                <p14:cNvContentPartPr/>
                <p14:nvPr/>
              </p14:nvContentPartPr>
              <p14:xfrm>
                <a:off x="8237432" y="3688553"/>
                <a:ext cx="148320" cy="378720"/>
              </p14:xfrm>
            </p:contentPart>
          </mc:Choice>
          <mc:Fallback xmlns="">
            <p:pic>
              <p:nvPicPr>
                <p:cNvPr id="22" name="Ink 21">
                  <a:extLst>
                    <a:ext uri="{FF2B5EF4-FFF2-40B4-BE49-F238E27FC236}">
                      <a16:creationId xmlns:a16="http://schemas.microsoft.com/office/drawing/2014/main" id="{BE2ADD42-0E4B-C1B6-4DCE-A3820A9716EF}"/>
                    </a:ext>
                  </a:extLst>
                </p:cNvPr>
                <p:cNvPicPr/>
                <p:nvPr/>
              </p:nvPicPr>
              <p:blipFill>
                <a:blip r:embed="rId34"/>
                <a:stretch>
                  <a:fillRect/>
                </a:stretch>
              </p:blipFill>
              <p:spPr>
                <a:xfrm>
                  <a:off x="8201792" y="3652913"/>
                  <a:ext cx="21996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F926C295-15C7-2EF1-5E28-21C49DAFFF92}"/>
                    </a:ext>
                  </a:extLst>
                </p14:cNvPr>
                <p14:cNvContentPartPr/>
                <p14:nvPr/>
              </p14:nvContentPartPr>
              <p14:xfrm>
                <a:off x="8247152" y="3876473"/>
                <a:ext cx="151200" cy="22680"/>
              </p14:xfrm>
            </p:contentPart>
          </mc:Choice>
          <mc:Fallback xmlns="">
            <p:pic>
              <p:nvPicPr>
                <p:cNvPr id="23" name="Ink 22">
                  <a:extLst>
                    <a:ext uri="{FF2B5EF4-FFF2-40B4-BE49-F238E27FC236}">
                      <a16:creationId xmlns:a16="http://schemas.microsoft.com/office/drawing/2014/main" id="{F926C295-15C7-2EF1-5E28-21C49DAFFF92}"/>
                    </a:ext>
                  </a:extLst>
                </p:cNvPr>
                <p:cNvPicPr/>
                <p:nvPr/>
              </p:nvPicPr>
              <p:blipFill>
                <a:blip r:embed="rId36"/>
                <a:stretch>
                  <a:fillRect/>
                </a:stretch>
              </p:blipFill>
              <p:spPr>
                <a:xfrm>
                  <a:off x="8211152" y="3840473"/>
                  <a:ext cx="222840" cy="94320"/>
                </a:xfrm>
                <a:prstGeom prst="rect">
                  <a:avLst/>
                </a:prstGeom>
              </p:spPr>
            </p:pic>
          </mc:Fallback>
        </mc:AlternateContent>
      </p:grpSp>
      <p:grpSp>
        <p:nvGrpSpPr>
          <p:cNvPr id="28" name="Group 27">
            <a:extLst>
              <a:ext uri="{FF2B5EF4-FFF2-40B4-BE49-F238E27FC236}">
                <a16:creationId xmlns:a16="http://schemas.microsoft.com/office/drawing/2014/main" id="{008DAD89-E8A8-4D82-0862-2E44EE54201A}"/>
              </a:ext>
            </a:extLst>
          </p:cNvPr>
          <p:cNvGrpSpPr/>
          <p:nvPr/>
        </p:nvGrpSpPr>
        <p:grpSpPr>
          <a:xfrm>
            <a:off x="8919992" y="3586673"/>
            <a:ext cx="1092960" cy="422640"/>
            <a:chOff x="8919992" y="3586673"/>
            <a:chExt cx="1092960" cy="422640"/>
          </a:xfrm>
        </p:grpSpPr>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6392DB59-59E1-C26A-8641-7504B5A223F9}"/>
                    </a:ext>
                  </a:extLst>
                </p14:cNvPr>
                <p14:cNvContentPartPr/>
                <p14:nvPr/>
              </p14:nvContentPartPr>
              <p14:xfrm>
                <a:off x="8919992" y="3633833"/>
                <a:ext cx="231840" cy="375480"/>
              </p14:xfrm>
            </p:contentPart>
          </mc:Choice>
          <mc:Fallback xmlns="">
            <p:pic>
              <p:nvPicPr>
                <p:cNvPr id="24" name="Ink 23">
                  <a:extLst>
                    <a:ext uri="{FF2B5EF4-FFF2-40B4-BE49-F238E27FC236}">
                      <a16:creationId xmlns:a16="http://schemas.microsoft.com/office/drawing/2014/main" id="{6392DB59-59E1-C26A-8641-7504B5A223F9}"/>
                    </a:ext>
                  </a:extLst>
                </p:cNvPr>
                <p:cNvPicPr/>
                <p:nvPr/>
              </p:nvPicPr>
              <p:blipFill>
                <a:blip r:embed="rId38"/>
                <a:stretch>
                  <a:fillRect/>
                </a:stretch>
              </p:blipFill>
              <p:spPr>
                <a:xfrm>
                  <a:off x="8883992" y="3598193"/>
                  <a:ext cx="30348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E3F80E57-1178-9339-AB23-8E6F1703B47C}"/>
                    </a:ext>
                  </a:extLst>
                </p14:cNvPr>
                <p14:cNvContentPartPr/>
                <p14:nvPr/>
              </p14:nvContentPartPr>
              <p14:xfrm>
                <a:off x="9284312" y="3633833"/>
                <a:ext cx="200160" cy="300240"/>
              </p14:xfrm>
            </p:contentPart>
          </mc:Choice>
          <mc:Fallback xmlns="">
            <p:pic>
              <p:nvPicPr>
                <p:cNvPr id="25" name="Ink 24">
                  <a:extLst>
                    <a:ext uri="{FF2B5EF4-FFF2-40B4-BE49-F238E27FC236}">
                      <a16:creationId xmlns:a16="http://schemas.microsoft.com/office/drawing/2014/main" id="{E3F80E57-1178-9339-AB23-8E6F1703B47C}"/>
                    </a:ext>
                  </a:extLst>
                </p:cNvPr>
                <p:cNvPicPr/>
                <p:nvPr/>
              </p:nvPicPr>
              <p:blipFill>
                <a:blip r:embed="rId40"/>
                <a:stretch>
                  <a:fillRect/>
                </a:stretch>
              </p:blipFill>
              <p:spPr>
                <a:xfrm>
                  <a:off x="9248312" y="3598193"/>
                  <a:ext cx="2718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F8422F06-76A1-20F3-408F-B424B5CE077E}"/>
                    </a:ext>
                  </a:extLst>
                </p14:cNvPr>
                <p14:cNvContentPartPr/>
                <p14:nvPr/>
              </p14:nvContentPartPr>
              <p14:xfrm>
                <a:off x="9302672" y="3799433"/>
                <a:ext cx="159480" cy="8280"/>
              </p14:xfrm>
            </p:contentPart>
          </mc:Choice>
          <mc:Fallback xmlns="">
            <p:pic>
              <p:nvPicPr>
                <p:cNvPr id="26" name="Ink 25">
                  <a:extLst>
                    <a:ext uri="{FF2B5EF4-FFF2-40B4-BE49-F238E27FC236}">
                      <a16:creationId xmlns:a16="http://schemas.microsoft.com/office/drawing/2014/main" id="{F8422F06-76A1-20F3-408F-B424B5CE077E}"/>
                    </a:ext>
                  </a:extLst>
                </p:cNvPr>
                <p:cNvPicPr/>
                <p:nvPr/>
              </p:nvPicPr>
              <p:blipFill>
                <a:blip r:embed="rId42"/>
                <a:stretch>
                  <a:fillRect/>
                </a:stretch>
              </p:blipFill>
              <p:spPr>
                <a:xfrm>
                  <a:off x="9266672" y="3763433"/>
                  <a:ext cx="2311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D420BC26-54DC-BAFB-82F8-275FCA075AD7}"/>
                    </a:ext>
                  </a:extLst>
                </p14:cNvPr>
                <p14:cNvContentPartPr/>
                <p14:nvPr/>
              </p14:nvContentPartPr>
              <p14:xfrm>
                <a:off x="9683912" y="3586673"/>
                <a:ext cx="329040" cy="379800"/>
              </p14:xfrm>
            </p:contentPart>
          </mc:Choice>
          <mc:Fallback xmlns="">
            <p:pic>
              <p:nvPicPr>
                <p:cNvPr id="27" name="Ink 26">
                  <a:extLst>
                    <a:ext uri="{FF2B5EF4-FFF2-40B4-BE49-F238E27FC236}">
                      <a16:creationId xmlns:a16="http://schemas.microsoft.com/office/drawing/2014/main" id="{D420BC26-54DC-BAFB-82F8-275FCA075AD7}"/>
                    </a:ext>
                  </a:extLst>
                </p:cNvPr>
                <p:cNvPicPr/>
                <p:nvPr/>
              </p:nvPicPr>
              <p:blipFill>
                <a:blip r:embed="rId44"/>
                <a:stretch>
                  <a:fillRect/>
                </a:stretch>
              </p:blipFill>
              <p:spPr>
                <a:xfrm>
                  <a:off x="9647912" y="3551033"/>
                  <a:ext cx="400680" cy="451440"/>
                </a:xfrm>
                <a:prstGeom prst="rect">
                  <a:avLst/>
                </a:prstGeom>
              </p:spPr>
            </p:pic>
          </mc:Fallback>
        </mc:AlternateContent>
      </p:grpSp>
      <p:grpSp>
        <p:nvGrpSpPr>
          <p:cNvPr id="52" name="Group 51">
            <a:extLst>
              <a:ext uri="{FF2B5EF4-FFF2-40B4-BE49-F238E27FC236}">
                <a16:creationId xmlns:a16="http://schemas.microsoft.com/office/drawing/2014/main" id="{A912A23C-DBA1-6DA2-82E6-EC55A3B6215D}"/>
              </a:ext>
            </a:extLst>
          </p:cNvPr>
          <p:cNvGrpSpPr/>
          <p:nvPr/>
        </p:nvGrpSpPr>
        <p:grpSpPr>
          <a:xfrm>
            <a:off x="7594112" y="4528433"/>
            <a:ext cx="2390040" cy="441000"/>
            <a:chOff x="7594112" y="4528433"/>
            <a:chExt cx="2390040" cy="441000"/>
          </a:xfrm>
        </p:grpSpPr>
        <mc:AlternateContent xmlns:mc="http://schemas.openxmlformats.org/markup-compatibility/2006" xmlns:p14="http://schemas.microsoft.com/office/powerpoint/2010/main">
          <mc:Choice Requires="p14">
            <p:contentPart p14:bwMode="auto" r:id="rId45">
              <p14:nvContentPartPr>
                <p14:cNvPr id="30" name="Ink 29">
                  <a:extLst>
                    <a:ext uri="{FF2B5EF4-FFF2-40B4-BE49-F238E27FC236}">
                      <a16:creationId xmlns:a16="http://schemas.microsoft.com/office/drawing/2014/main" id="{14B44B36-480A-5340-BB09-9097C43D926D}"/>
                    </a:ext>
                  </a:extLst>
                </p14:cNvPr>
                <p14:cNvContentPartPr/>
                <p14:nvPr/>
              </p14:nvContentPartPr>
              <p14:xfrm>
                <a:off x="7594112" y="4547153"/>
                <a:ext cx="319320" cy="18720"/>
              </p14:xfrm>
            </p:contentPart>
          </mc:Choice>
          <mc:Fallback xmlns="">
            <p:pic>
              <p:nvPicPr>
                <p:cNvPr id="30" name="Ink 29">
                  <a:extLst>
                    <a:ext uri="{FF2B5EF4-FFF2-40B4-BE49-F238E27FC236}">
                      <a16:creationId xmlns:a16="http://schemas.microsoft.com/office/drawing/2014/main" id="{14B44B36-480A-5340-BB09-9097C43D926D}"/>
                    </a:ext>
                  </a:extLst>
                </p:cNvPr>
                <p:cNvPicPr/>
                <p:nvPr/>
              </p:nvPicPr>
              <p:blipFill>
                <a:blip r:embed="rId46"/>
                <a:stretch>
                  <a:fillRect/>
                </a:stretch>
              </p:blipFill>
              <p:spPr>
                <a:xfrm>
                  <a:off x="7558472" y="4511153"/>
                  <a:ext cx="39096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1" name="Ink 30">
                  <a:extLst>
                    <a:ext uri="{FF2B5EF4-FFF2-40B4-BE49-F238E27FC236}">
                      <a16:creationId xmlns:a16="http://schemas.microsoft.com/office/drawing/2014/main" id="{298470CF-00A9-C0EF-1D35-4555CB6C50D4}"/>
                    </a:ext>
                  </a:extLst>
                </p14:cNvPr>
                <p14:cNvContentPartPr/>
                <p14:nvPr/>
              </p14:nvContentPartPr>
              <p14:xfrm>
                <a:off x="7729832" y="4564073"/>
                <a:ext cx="48600" cy="399960"/>
              </p14:xfrm>
            </p:contentPart>
          </mc:Choice>
          <mc:Fallback xmlns="">
            <p:pic>
              <p:nvPicPr>
                <p:cNvPr id="31" name="Ink 30">
                  <a:extLst>
                    <a:ext uri="{FF2B5EF4-FFF2-40B4-BE49-F238E27FC236}">
                      <a16:creationId xmlns:a16="http://schemas.microsoft.com/office/drawing/2014/main" id="{298470CF-00A9-C0EF-1D35-4555CB6C50D4}"/>
                    </a:ext>
                  </a:extLst>
                </p:cNvPr>
                <p:cNvPicPr/>
                <p:nvPr/>
              </p:nvPicPr>
              <p:blipFill>
                <a:blip r:embed="rId48"/>
                <a:stretch>
                  <a:fillRect/>
                </a:stretch>
              </p:blipFill>
              <p:spPr>
                <a:xfrm>
                  <a:off x="7693832" y="4528433"/>
                  <a:ext cx="120240" cy="471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F1C306C1-4A22-3260-BF7E-61483161503F}"/>
                    </a:ext>
                  </a:extLst>
                </p14:cNvPr>
                <p14:cNvContentPartPr/>
                <p14:nvPr/>
              </p14:nvContentPartPr>
              <p14:xfrm>
                <a:off x="7595552" y="4933433"/>
                <a:ext cx="267120" cy="36000"/>
              </p14:xfrm>
            </p:contentPart>
          </mc:Choice>
          <mc:Fallback xmlns="">
            <p:pic>
              <p:nvPicPr>
                <p:cNvPr id="32" name="Ink 31">
                  <a:extLst>
                    <a:ext uri="{FF2B5EF4-FFF2-40B4-BE49-F238E27FC236}">
                      <a16:creationId xmlns:a16="http://schemas.microsoft.com/office/drawing/2014/main" id="{F1C306C1-4A22-3260-BF7E-61483161503F}"/>
                    </a:ext>
                  </a:extLst>
                </p:cNvPr>
                <p:cNvPicPr/>
                <p:nvPr/>
              </p:nvPicPr>
              <p:blipFill>
                <a:blip r:embed="rId50"/>
                <a:stretch>
                  <a:fillRect/>
                </a:stretch>
              </p:blipFill>
              <p:spPr>
                <a:xfrm>
                  <a:off x="7559912" y="4897793"/>
                  <a:ext cx="338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3E22C3E6-61AE-7C4C-E8EA-48F8C8DF2B4F}"/>
                    </a:ext>
                  </a:extLst>
                </p14:cNvPr>
                <p14:cNvContentPartPr/>
                <p14:nvPr/>
              </p14:nvContentPartPr>
              <p14:xfrm>
                <a:off x="8076872" y="4637513"/>
                <a:ext cx="11520" cy="302760"/>
              </p14:xfrm>
            </p:contentPart>
          </mc:Choice>
          <mc:Fallback xmlns="">
            <p:pic>
              <p:nvPicPr>
                <p:cNvPr id="33" name="Ink 32">
                  <a:extLst>
                    <a:ext uri="{FF2B5EF4-FFF2-40B4-BE49-F238E27FC236}">
                      <a16:creationId xmlns:a16="http://schemas.microsoft.com/office/drawing/2014/main" id="{3E22C3E6-61AE-7C4C-E8EA-48F8C8DF2B4F}"/>
                    </a:ext>
                  </a:extLst>
                </p:cNvPr>
                <p:cNvPicPr/>
                <p:nvPr/>
              </p:nvPicPr>
              <p:blipFill>
                <a:blip r:embed="rId52"/>
                <a:stretch>
                  <a:fillRect/>
                </a:stretch>
              </p:blipFill>
              <p:spPr>
                <a:xfrm>
                  <a:off x="8041232" y="4601873"/>
                  <a:ext cx="8316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 name="Ink 33">
                  <a:extLst>
                    <a:ext uri="{FF2B5EF4-FFF2-40B4-BE49-F238E27FC236}">
                      <a16:creationId xmlns:a16="http://schemas.microsoft.com/office/drawing/2014/main" id="{5A0C23F2-219B-25E2-0BB8-EE37AAB745F8}"/>
                    </a:ext>
                  </a:extLst>
                </p14:cNvPr>
                <p14:cNvContentPartPr/>
                <p14:nvPr/>
              </p14:nvContentPartPr>
              <p14:xfrm>
                <a:off x="8065352" y="4616633"/>
                <a:ext cx="180000" cy="179640"/>
              </p14:xfrm>
            </p:contentPart>
          </mc:Choice>
          <mc:Fallback xmlns="">
            <p:pic>
              <p:nvPicPr>
                <p:cNvPr id="34" name="Ink 33">
                  <a:extLst>
                    <a:ext uri="{FF2B5EF4-FFF2-40B4-BE49-F238E27FC236}">
                      <a16:creationId xmlns:a16="http://schemas.microsoft.com/office/drawing/2014/main" id="{5A0C23F2-219B-25E2-0BB8-EE37AAB745F8}"/>
                    </a:ext>
                  </a:extLst>
                </p:cNvPr>
                <p:cNvPicPr/>
                <p:nvPr/>
              </p:nvPicPr>
              <p:blipFill>
                <a:blip r:embed="rId54"/>
                <a:stretch>
                  <a:fillRect/>
                </a:stretch>
              </p:blipFill>
              <p:spPr>
                <a:xfrm>
                  <a:off x="8029712" y="4580633"/>
                  <a:ext cx="2516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Ink 34">
                  <a:extLst>
                    <a:ext uri="{FF2B5EF4-FFF2-40B4-BE49-F238E27FC236}">
                      <a16:creationId xmlns:a16="http://schemas.microsoft.com/office/drawing/2014/main" id="{B41827EE-2E6C-393C-F25A-481353F71CD1}"/>
                    </a:ext>
                  </a:extLst>
                </p14:cNvPr>
                <p14:cNvContentPartPr/>
                <p14:nvPr/>
              </p14:nvContentPartPr>
              <p14:xfrm>
                <a:off x="8231312" y="4543913"/>
                <a:ext cx="179640" cy="345600"/>
              </p14:xfrm>
            </p:contentPart>
          </mc:Choice>
          <mc:Fallback xmlns="">
            <p:pic>
              <p:nvPicPr>
                <p:cNvPr id="35" name="Ink 34">
                  <a:extLst>
                    <a:ext uri="{FF2B5EF4-FFF2-40B4-BE49-F238E27FC236}">
                      <a16:creationId xmlns:a16="http://schemas.microsoft.com/office/drawing/2014/main" id="{B41827EE-2E6C-393C-F25A-481353F71CD1}"/>
                    </a:ext>
                  </a:extLst>
                </p:cNvPr>
                <p:cNvPicPr/>
                <p:nvPr/>
              </p:nvPicPr>
              <p:blipFill>
                <a:blip r:embed="rId56"/>
                <a:stretch>
                  <a:fillRect/>
                </a:stretch>
              </p:blipFill>
              <p:spPr>
                <a:xfrm>
                  <a:off x="8195312" y="4507913"/>
                  <a:ext cx="251280" cy="4172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6" name="Ink 35">
                  <a:extLst>
                    <a:ext uri="{FF2B5EF4-FFF2-40B4-BE49-F238E27FC236}">
                      <a16:creationId xmlns:a16="http://schemas.microsoft.com/office/drawing/2014/main" id="{C20B172E-A25B-1D74-E447-D9E6D0713C2A}"/>
                    </a:ext>
                  </a:extLst>
                </p14:cNvPr>
                <p14:cNvContentPartPr/>
                <p14:nvPr/>
              </p14:nvContentPartPr>
              <p14:xfrm>
                <a:off x="8583032" y="4556513"/>
                <a:ext cx="31680" cy="313200"/>
              </p14:xfrm>
            </p:contentPart>
          </mc:Choice>
          <mc:Fallback xmlns="">
            <p:pic>
              <p:nvPicPr>
                <p:cNvPr id="36" name="Ink 35">
                  <a:extLst>
                    <a:ext uri="{FF2B5EF4-FFF2-40B4-BE49-F238E27FC236}">
                      <a16:creationId xmlns:a16="http://schemas.microsoft.com/office/drawing/2014/main" id="{C20B172E-A25B-1D74-E447-D9E6D0713C2A}"/>
                    </a:ext>
                  </a:extLst>
                </p:cNvPr>
                <p:cNvPicPr/>
                <p:nvPr/>
              </p:nvPicPr>
              <p:blipFill>
                <a:blip r:embed="rId58"/>
                <a:stretch>
                  <a:fillRect/>
                </a:stretch>
              </p:blipFill>
              <p:spPr>
                <a:xfrm>
                  <a:off x="8547032" y="4520513"/>
                  <a:ext cx="10332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7" name="Ink 36">
                  <a:extLst>
                    <a:ext uri="{FF2B5EF4-FFF2-40B4-BE49-F238E27FC236}">
                      <a16:creationId xmlns:a16="http://schemas.microsoft.com/office/drawing/2014/main" id="{3B51A7C8-CDC7-D828-E3BE-2915B19007B0}"/>
                    </a:ext>
                  </a:extLst>
                </p14:cNvPr>
                <p14:cNvContentPartPr/>
                <p14:nvPr/>
              </p14:nvContentPartPr>
              <p14:xfrm>
                <a:off x="8559632" y="4554713"/>
                <a:ext cx="178560" cy="169920"/>
              </p14:xfrm>
            </p:contentPart>
          </mc:Choice>
          <mc:Fallback xmlns="">
            <p:pic>
              <p:nvPicPr>
                <p:cNvPr id="37" name="Ink 36">
                  <a:extLst>
                    <a:ext uri="{FF2B5EF4-FFF2-40B4-BE49-F238E27FC236}">
                      <a16:creationId xmlns:a16="http://schemas.microsoft.com/office/drawing/2014/main" id="{3B51A7C8-CDC7-D828-E3BE-2915B19007B0}"/>
                    </a:ext>
                  </a:extLst>
                </p:cNvPr>
                <p:cNvPicPr/>
                <p:nvPr/>
              </p:nvPicPr>
              <p:blipFill>
                <a:blip r:embed="rId60"/>
                <a:stretch>
                  <a:fillRect/>
                </a:stretch>
              </p:blipFill>
              <p:spPr>
                <a:xfrm>
                  <a:off x="8523632" y="4519073"/>
                  <a:ext cx="2502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8" name="Ink 37">
                  <a:extLst>
                    <a:ext uri="{FF2B5EF4-FFF2-40B4-BE49-F238E27FC236}">
                      <a16:creationId xmlns:a16="http://schemas.microsoft.com/office/drawing/2014/main" id="{8DABC60C-735B-5255-69F6-9FD9E74076F9}"/>
                    </a:ext>
                  </a:extLst>
                </p14:cNvPr>
                <p14:cNvContentPartPr/>
                <p14:nvPr/>
              </p14:nvContentPartPr>
              <p14:xfrm>
                <a:off x="8860592" y="4574153"/>
                <a:ext cx="249120" cy="296640"/>
              </p14:xfrm>
            </p:contentPart>
          </mc:Choice>
          <mc:Fallback xmlns="">
            <p:pic>
              <p:nvPicPr>
                <p:cNvPr id="38" name="Ink 37">
                  <a:extLst>
                    <a:ext uri="{FF2B5EF4-FFF2-40B4-BE49-F238E27FC236}">
                      <a16:creationId xmlns:a16="http://schemas.microsoft.com/office/drawing/2014/main" id="{8DABC60C-735B-5255-69F6-9FD9E74076F9}"/>
                    </a:ext>
                  </a:extLst>
                </p:cNvPr>
                <p:cNvPicPr/>
                <p:nvPr/>
              </p:nvPicPr>
              <p:blipFill>
                <a:blip r:embed="rId62"/>
                <a:stretch>
                  <a:fillRect/>
                </a:stretch>
              </p:blipFill>
              <p:spPr>
                <a:xfrm>
                  <a:off x="8824952" y="4538153"/>
                  <a:ext cx="320760" cy="3682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9" name="Ink 38">
                  <a:extLst>
                    <a:ext uri="{FF2B5EF4-FFF2-40B4-BE49-F238E27FC236}">
                      <a16:creationId xmlns:a16="http://schemas.microsoft.com/office/drawing/2014/main" id="{EF4C2ADB-02C6-7F42-0C94-AB1E8E031555}"/>
                    </a:ext>
                  </a:extLst>
                </p14:cNvPr>
                <p14:cNvContentPartPr/>
                <p14:nvPr/>
              </p14:nvContentPartPr>
              <p14:xfrm>
                <a:off x="9253352" y="4538513"/>
                <a:ext cx="194400" cy="323640"/>
              </p14:xfrm>
            </p:contentPart>
          </mc:Choice>
          <mc:Fallback xmlns="">
            <p:pic>
              <p:nvPicPr>
                <p:cNvPr id="39" name="Ink 38">
                  <a:extLst>
                    <a:ext uri="{FF2B5EF4-FFF2-40B4-BE49-F238E27FC236}">
                      <a16:creationId xmlns:a16="http://schemas.microsoft.com/office/drawing/2014/main" id="{EF4C2ADB-02C6-7F42-0C94-AB1E8E031555}"/>
                    </a:ext>
                  </a:extLst>
                </p:cNvPr>
                <p:cNvPicPr/>
                <p:nvPr/>
              </p:nvPicPr>
              <p:blipFill>
                <a:blip r:embed="rId64"/>
                <a:stretch>
                  <a:fillRect/>
                </a:stretch>
              </p:blipFill>
              <p:spPr>
                <a:xfrm>
                  <a:off x="9217352" y="4502513"/>
                  <a:ext cx="2660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0" name="Ink 39">
                  <a:extLst>
                    <a:ext uri="{FF2B5EF4-FFF2-40B4-BE49-F238E27FC236}">
                      <a16:creationId xmlns:a16="http://schemas.microsoft.com/office/drawing/2014/main" id="{D8ECC314-FE7D-A1AA-2A03-483E61950808}"/>
                    </a:ext>
                  </a:extLst>
                </p14:cNvPr>
                <p14:cNvContentPartPr/>
                <p14:nvPr/>
              </p14:nvContentPartPr>
              <p14:xfrm>
                <a:off x="9647192" y="4528433"/>
                <a:ext cx="336960" cy="35280"/>
              </p14:xfrm>
            </p:contentPart>
          </mc:Choice>
          <mc:Fallback xmlns="">
            <p:pic>
              <p:nvPicPr>
                <p:cNvPr id="40" name="Ink 39">
                  <a:extLst>
                    <a:ext uri="{FF2B5EF4-FFF2-40B4-BE49-F238E27FC236}">
                      <a16:creationId xmlns:a16="http://schemas.microsoft.com/office/drawing/2014/main" id="{D8ECC314-FE7D-A1AA-2A03-483E61950808}"/>
                    </a:ext>
                  </a:extLst>
                </p:cNvPr>
                <p:cNvPicPr/>
                <p:nvPr/>
              </p:nvPicPr>
              <p:blipFill>
                <a:blip r:embed="rId66"/>
                <a:stretch>
                  <a:fillRect/>
                </a:stretch>
              </p:blipFill>
              <p:spPr>
                <a:xfrm>
                  <a:off x="9611192" y="4492793"/>
                  <a:ext cx="4086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1" name="Ink 40">
                  <a:extLst>
                    <a:ext uri="{FF2B5EF4-FFF2-40B4-BE49-F238E27FC236}">
                      <a16:creationId xmlns:a16="http://schemas.microsoft.com/office/drawing/2014/main" id="{B1010BF1-8DAB-3B3E-93EE-6ED088180D42}"/>
                    </a:ext>
                  </a:extLst>
                </p14:cNvPr>
                <p14:cNvContentPartPr/>
                <p14:nvPr/>
              </p14:nvContentPartPr>
              <p14:xfrm>
                <a:off x="9796592" y="4559393"/>
                <a:ext cx="29880" cy="308160"/>
              </p14:xfrm>
            </p:contentPart>
          </mc:Choice>
          <mc:Fallback xmlns="">
            <p:pic>
              <p:nvPicPr>
                <p:cNvPr id="41" name="Ink 40">
                  <a:extLst>
                    <a:ext uri="{FF2B5EF4-FFF2-40B4-BE49-F238E27FC236}">
                      <a16:creationId xmlns:a16="http://schemas.microsoft.com/office/drawing/2014/main" id="{B1010BF1-8DAB-3B3E-93EE-6ED088180D42}"/>
                    </a:ext>
                  </a:extLst>
                </p:cNvPr>
                <p:cNvPicPr/>
                <p:nvPr/>
              </p:nvPicPr>
              <p:blipFill>
                <a:blip r:embed="rId68"/>
                <a:stretch>
                  <a:fillRect/>
                </a:stretch>
              </p:blipFill>
              <p:spPr>
                <a:xfrm>
                  <a:off x="9760952" y="4523393"/>
                  <a:ext cx="101520" cy="379800"/>
                </a:xfrm>
                <a:prstGeom prst="rect">
                  <a:avLst/>
                </a:prstGeom>
              </p:spPr>
            </p:pic>
          </mc:Fallback>
        </mc:AlternateContent>
      </p:grpSp>
      <p:grpSp>
        <p:nvGrpSpPr>
          <p:cNvPr id="51" name="Group 50">
            <a:extLst>
              <a:ext uri="{FF2B5EF4-FFF2-40B4-BE49-F238E27FC236}">
                <a16:creationId xmlns:a16="http://schemas.microsoft.com/office/drawing/2014/main" id="{7B15CBF5-D192-2A98-5D02-352E845A2166}"/>
              </a:ext>
            </a:extLst>
          </p:cNvPr>
          <p:cNvGrpSpPr/>
          <p:nvPr/>
        </p:nvGrpSpPr>
        <p:grpSpPr>
          <a:xfrm>
            <a:off x="10429112" y="4532753"/>
            <a:ext cx="1137600" cy="408600"/>
            <a:chOff x="10429112" y="4532753"/>
            <a:chExt cx="1137600" cy="408600"/>
          </a:xfrm>
        </p:grpSpPr>
        <mc:AlternateContent xmlns:mc="http://schemas.openxmlformats.org/markup-compatibility/2006" xmlns:p14="http://schemas.microsoft.com/office/powerpoint/2010/main">
          <mc:Choice Requires="p14">
            <p:contentPart p14:bwMode="auto" r:id="rId69">
              <p14:nvContentPartPr>
                <p14:cNvPr id="42" name="Ink 41">
                  <a:extLst>
                    <a:ext uri="{FF2B5EF4-FFF2-40B4-BE49-F238E27FC236}">
                      <a16:creationId xmlns:a16="http://schemas.microsoft.com/office/drawing/2014/main" id="{E78CA54E-6B83-1105-D885-B2CAC87C3D2F}"/>
                    </a:ext>
                  </a:extLst>
                </p14:cNvPr>
                <p14:cNvContentPartPr/>
                <p14:nvPr/>
              </p14:nvContentPartPr>
              <p14:xfrm>
                <a:off x="10429112" y="4555793"/>
                <a:ext cx="104760" cy="365040"/>
              </p14:xfrm>
            </p:contentPart>
          </mc:Choice>
          <mc:Fallback xmlns="">
            <p:pic>
              <p:nvPicPr>
                <p:cNvPr id="42" name="Ink 41">
                  <a:extLst>
                    <a:ext uri="{FF2B5EF4-FFF2-40B4-BE49-F238E27FC236}">
                      <a16:creationId xmlns:a16="http://schemas.microsoft.com/office/drawing/2014/main" id="{E78CA54E-6B83-1105-D885-B2CAC87C3D2F}"/>
                    </a:ext>
                  </a:extLst>
                </p:cNvPr>
                <p:cNvPicPr/>
                <p:nvPr/>
              </p:nvPicPr>
              <p:blipFill>
                <a:blip r:embed="rId70"/>
                <a:stretch>
                  <a:fillRect/>
                </a:stretch>
              </p:blipFill>
              <p:spPr>
                <a:xfrm>
                  <a:off x="10393472" y="4519793"/>
                  <a:ext cx="176400" cy="4366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3" name="Ink 42">
                  <a:extLst>
                    <a:ext uri="{FF2B5EF4-FFF2-40B4-BE49-F238E27FC236}">
                      <a16:creationId xmlns:a16="http://schemas.microsoft.com/office/drawing/2014/main" id="{26D29FB7-BDAE-0163-0AA1-D2D31350C66B}"/>
                    </a:ext>
                  </a:extLst>
                </p14:cNvPr>
                <p14:cNvContentPartPr/>
                <p14:nvPr/>
              </p14:nvContentPartPr>
              <p14:xfrm>
                <a:off x="10455032" y="4537793"/>
                <a:ext cx="257400" cy="342360"/>
              </p14:xfrm>
            </p:contentPart>
          </mc:Choice>
          <mc:Fallback xmlns="">
            <p:pic>
              <p:nvPicPr>
                <p:cNvPr id="43" name="Ink 42">
                  <a:extLst>
                    <a:ext uri="{FF2B5EF4-FFF2-40B4-BE49-F238E27FC236}">
                      <a16:creationId xmlns:a16="http://schemas.microsoft.com/office/drawing/2014/main" id="{26D29FB7-BDAE-0163-0AA1-D2D31350C66B}"/>
                    </a:ext>
                  </a:extLst>
                </p:cNvPr>
                <p:cNvPicPr/>
                <p:nvPr/>
              </p:nvPicPr>
              <p:blipFill>
                <a:blip r:embed="rId72"/>
                <a:stretch>
                  <a:fillRect/>
                </a:stretch>
              </p:blipFill>
              <p:spPr>
                <a:xfrm>
                  <a:off x="10419392" y="4502153"/>
                  <a:ext cx="32904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4" name="Ink 43">
                  <a:extLst>
                    <a:ext uri="{FF2B5EF4-FFF2-40B4-BE49-F238E27FC236}">
                      <a16:creationId xmlns:a16="http://schemas.microsoft.com/office/drawing/2014/main" id="{798837CA-18A4-D2EA-C60C-A64161CEEEBA}"/>
                    </a:ext>
                  </a:extLst>
                </p14:cNvPr>
                <p14:cNvContentPartPr/>
                <p14:nvPr/>
              </p14:nvContentPartPr>
              <p14:xfrm>
                <a:off x="10768592" y="4566233"/>
                <a:ext cx="138960" cy="308160"/>
              </p14:xfrm>
            </p:contentPart>
          </mc:Choice>
          <mc:Fallback xmlns="">
            <p:pic>
              <p:nvPicPr>
                <p:cNvPr id="44" name="Ink 43">
                  <a:extLst>
                    <a:ext uri="{FF2B5EF4-FFF2-40B4-BE49-F238E27FC236}">
                      <a16:creationId xmlns:a16="http://schemas.microsoft.com/office/drawing/2014/main" id="{798837CA-18A4-D2EA-C60C-A64161CEEEBA}"/>
                    </a:ext>
                  </a:extLst>
                </p:cNvPr>
                <p:cNvPicPr/>
                <p:nvPr/>
              </p:nvPicPr>
              <p:blipFill>
                <a:blip r:embed="rId74"/>
                <a:stretch>
                  <a:fillRect/>
                </a:stretch>
              </p:blipFill>
              <p:spPr>
                <a:xfrm>
                  <a:off x="10732952" y="4530593"/>
                  <a:ext cx="21060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5" name="Ink 44">
                  <a:extLst>
                    <a:ext uri="{FF2B5EF4-FFF2-40B4-BE49-F238E27FC236}">
                      <a16:creationId xmlns:a16="http://schemas.microsoft.com/office/drawing/2014/main" id="{593EAAD2-3C2A-7BA0-F19C-0638EE6B8AC0}"/>
                    </a:ext>
                  </a:extLst>
                </p14:cNvPr>
                <p14:cNvContentPartPr/>
                <p14:nvPr/>
              </p14:nvContentPartPr>
              <p14:xfrm>
                <a:off x="10857152" y="4567313"/>
                <a:ext cx="111240" cy="317160"/>
              </p14:xfrm>
            </p:contentPart>
          </mc:Choice>
          <mc:Fallback xmlns="">
            <p:pic>
              <p:nvPicPr>
                <p:cNvPr id="45" name="Ink 44">
                  <a:extLst>
                    <a:ext uri="{FF2B5EF4-FFF2-40B4-BE49-F238E27FC236}">
                      <a16:creationId xmlns:a16="http://schemas.microsoft.com/office/drawing/2014/main" id="{593EAAD2-3C2A-7BA0-F19C-0638EE6B8AC0}"/>
                    </a:ext>
                  </a:extLst>
                </p:cNvPr>
                <p:cNvPicPr/>
                <p:nvPr/>
              </p:nvPicPr>
              <p:blipFill>
                <a:blip r:embed="rId76"/>
                <a:stretch>
                  <a:fillRect/>
                </a:stretch>
              </p:blipFill>
              <p:spPr>
                <a:xfrm>
                  <a:off x="10821152" y="4531313"/>
                  <a:ext cx="18288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46" name="Ink 45">
                  <a:extLst>
                    <a:ext uri="{FF2B5EF4-FFF2-40B4-BE49-F238E27FC236}">
                      <a16:creationId xmlns:a16="http://schemas.microsoft.com/office/drawing/2014/main" id="{DB098716-170F-BF17-5F8C-5E067BCFF326}"/>
                    </a:ext>
                  </a:extLst>
                </p14:cNvPr>
                <p14:cNvContentPartPr/>
                <p14:nvPr/>
              </p14:nvContentPartPr>
              <p14:xfrm>
                <a:off x="10792712" y="4720313"/>
                <a:ext cx="185760" cy="29160"/>
              </p14:xfrm>
            </p:contentPart>
          </mc:Choice>
          <mc:Fallback xmlns="">
            <p:pic>
              <p:nvPicPr>
                <p:cNvPr id="46" name="Ink 45">
                  <a:extLst>
                    <a:ext uri="{FF2B5EF4-FFF2-40B4-BE49-F238E27FC236}">
                      <a16:creationId xmlns:a16="http://schemas.microsoft.com/office/drawing/2014/main" id="{DB098716-170F-BF17-5F8C-5E067BCFF326}"/>
                    </a:ext>
                  </a:extLst>
                </p:cNvPr>
                <p:cNvPicPr/>
                <p:nvPr/>
              </p:nvPicPr>
              <p:blipFill>
                <a:blip r:embed="rId78"/>
                <a:stretch>
                  <a:fillRect/>
                </a:stretch>
              </p:blipFill>
              <p:spPr>
                <a:xfrm>
                  <a:off x="10757072" y="4684313"/>
                  <a:ext cx="2574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47" name="Ink 46">
                  <a:extLst>
                    <a:ext uri="{FF2B5EF4-FFF2-40B4-BE49-F238E27FC236}">
                      <a16:creationId xmlns:a16="http://schemas.microsoft.com/office/drawing/2014/main" id="{F42ACD8F-0EB5-380C-8277-1CF273170592}"/>
                    </a:ext>
                  </a:extLst>
                </p14:cNvPr>
                <p14:cNvContentPartPr/>
                <p14:nvPr/>
              </p14:nvContentPartPr>
              <p14:xfrm>
                <a:off x="11099072" y="4532753"/>
                <a:ext cx="140400" cy="329040"/>
              </p14:xfrm>
            </p:contentPart>
          </mc:Choice>
          <mc:Fallback xmlns="">
            <p:pic>
              <p:nvPicPr>
                <p:cNvPr id="47" name="Ink 46">
                  <a:extLst>
                    <a:ext uri="{FF2B5EF4-FFF2-40B4-BE49-F238E27FC236}">
                      <a16:creationId xmlns:a16="http://schemas.microsoft.com/office/drawing/2014/main" id="{F42ACD8F-0EB5-380C-8277-1CF273170592}"/>
                    </a:ext>
                  </a:extLst>
                </p:cNvPr>
                <p:cNvPicPr/>
                <p:nvPr/>
              </p:nvPicPr>
              <p:blipFill>
                <a:blip r:embed="rId80"/>
                <a:stretch>
                  <a:fillRect/>
                </a:stretch>
              </p:blipFill>
              <p:spPr>
                <a:xfrm>
                  <a:off x="11063072" y="4496753"/>
                  <a:ext cx="212040" cy="4006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48" name="Ink 47">
                  <a:extLst>
                    <a:ext uri="{FF2B5EF4-FFF2-40B4-BE49-F238E27FC236}">
                      <a16:creationId xmlns:a16="http://schemas.microsoft.com/office/drawing/2014/main" id="{7F437F08-6063-F836-4FD1-42E81A8D75EA}"/>
                    </a:ext>
                  </a:extLst>
                </p14:cNvPr>
                <p14:cNvContentPartPr/>
                <p14:nvPr/>
              </p14:nvContentPartPr>
              <p14:xfrm>
                <a:off x="11302112" y="4573073"/>
                <a:ext cx="211680" cy="245520"/>
              </p14:xfrm>
            </p:contentPart>
          </mc:Choice>
          <mc:Fallback xmlns="">
            <p:pic>
              <p:nvPicPr>
                <p:cNvPr id="48" name="Ink 47">
                  <a:extLst>
                    <a:ext uri="{FF2B5EF4-FFF2-40B4-BE49-F238E27FC236}">
                      <a16:creationId xmlns:a16="http://schemas.microsoft.com/office/drawing/2014/main" id="{7F437F08-6063-F836-4FD1-42E81A8D75EA}"/>
                    </a:ext>
                  </a:extLst>
                </p:cNvPr>
                <p:cNvPicPr/>
                <p:nvPr/>
              </p:nvPicPr>
              <p:blipFill>
                <a:blip r:embed="rId82"/>
                <a:stretch>
                  <a:fillRect/>
                </a:stretch>
              </p:blipFill>
              <p:spPr>
                <a:xfrm>
                  <a:off x="11266112" y="4537073"/>
                  <a:ext cx="28332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49" name="Ink 48">
                  <a:extLst>
                    <a:ext uri="{FF2B5EF4-FFF2-40B4-BE49-F238E27FC236}">
                      <a16:creationId xmlns:a16="http://schemas.microsoft.com/office/drawing/2014/main" id="{75C6A993-5647-F542-132F-3B0840C0A1E6}"/>
                    </a:ext>
                  </a:extLst>
                </p14:cNvPr>
                <p14:cNvContentPartPr/>
                <p14:nvPr/>
              </p14:nvContentPartPr>
              <p14:xfrm>
                <a:off x="11350712" y="4693313"/>
                <a:ext cx="216000" cy="35640"/>
              </p14:xfrm>
            </p:contentPart>
          </mc:Choice>
          <mc:Fallback xmlns="">
            <p:pic>
              <p:nvPicPr>
                <p:cNvPr id="49" name="Ink 48">
                  <a:extLst>
                    <a:ext uri="{FF2B5EF4-FFF2-40B4-BE49-F238E27FC236}">
                      <a16:creationId xmlns:a16="http://schemas.microsoft.com/office/drawing/2014/main" id="{75C6A993-5647-F542-132F-3B0840C0A1E6}"/>
                    </a:ext>
                  </a:extLst>
                </p:cNvPr>
                <p:cNvPicPr/>
                <p:nvPr/>
              </p:nvPicPr>
              <p:blipFill>
                <a:blip r:embed="rId84"/>
                <a:stretch>
                  <a:fillRect/>
                </a:stretch>
              </p:blipFill>
              <p:spPr>
                <a:xfrm>
                  <a:off x="11315072" y="4657673"/>
                  <a:ext cx="28764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0" name="Ink 49">
                  <a:extLst>
                    <a:ext uri="{FF2B5EF4-FFF2-40B4-BE49-F238E27FC236}">
                      <a16:creationId xmlns:a16="http://schemas.microsoft.com/office/drawing/2014/main" id="{CA490833-BF3C-5A42-7C59-5C410766A3CE}"/>
                    </a:ext>
                  </a:extLst>
                </p14:cNvPr>
                <p14:cNvContentPartPr/>
                <p14:nvPr/>
              </p14:nvContentPartPr>
              <p14:xfrm>
                <a:off x="10449992" y="4612313"/>
                <a:ext cx="243000" cy="329040"/>
              </p14:xfrm>
            </p:contentPart>
          </mc:Choice>
          <mc:Fallback xmlns="">
            <p:pic>
              <p:nvPicPr>
                <p:cNvPr id="50" name="Ink 49">
                  <a:extLst>
                    <a:ext uri="{FF2B5EF4-FFF2-40B4-BE49-F238E27FC236}">
                      <a16:creationId xmlns:a16="http://schemas.microsoft.com/office/drawing/2014/main" id="{CA490833-BF3C-5A42-7C59-5C410766A3CE}"/>
                    </a:ext>
                  </a:extLst>
                </p:cNvPr>
                <p:cNvPicPr/>
                <p:nvPr/>
              </p:nvPicPr>
              <p:blipFill>
                <a:blip r:embed="rId86"/>
                <a:stretch>
                  <a:fillRect/>
                </a:stretch>
              </p:blipFill>
              <p:spPr>
                <a:xfrm>
                  <a:off x="10413992" y="4576673"/>
                  <a:ext cx="314640" cy="400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53" name="Ink 52">
                <a:extLst>
                  <a:ext uri="{FF2B5EF4-FFF2-40B4-BE49-F238E27FC236}">
                    <a16:creationId xmlns:a16="http://schemas.microsoft.com/office/drawing/2014/main" id="{C1A09822-68D4-2AC5-B718-8B1DA8317237}"/>
                  </a:ext>
                </a:extLst>
              </p14:cNvPr>
              <p14:cNvContentPartPr/>
              <p14:nvPr/>
            </p14:nvContentPartPr>
            <p14:xfrm>
              <a:off x="7449392" y="4236113"/>
              <a:ext cx="2567160" cy="846000"/>
            </p14:xfrm>
          </p:contentPart>
        </mc:Choice>
        <mc:Fallback xmlns="">
          <p:pic>
            <p:nvPicPr>
              <p:cNvPr id="53" name="Ink 52">
                <a:extLst>
                  <a:ext uri="{FF2B5EF4-FFF2-40B4-BE49-F238E27FC236}">
                    <a16:creationId xmlns:a16="http://schemas.microsoft.com/office/drawing/2014/main" id="{C1A09822-68D4-2AC5-B718-8B1DA8317237}"/>
                  </a:ext>
                </a:extLst>
              </p:cNvPr>
              <p:cNvPicPr/>
              <p:nvPr/>
            </p:nvPicPr>
            <p:blipFill>
              <a:blip r:embed="rId88"/>
              <a:stretch>
                <a:fillRect/>
              </a:stretch>
            </p:blipFill>
            <p:spPr>
              <a:xfrm>
                <a:off x="7395752" y="4128113"/>
                <a:ext cx="2674800" cy="10616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4" name="Ink 53">
                <a:extLst>
                  <a:ext uri="{FF2B5EF4-FFF2-40B4-BE49-F238E27FC236}">
                    <a16:creationId xmlns:a16="http://schemas.microsoft.com/office/drawing/2014/main" id="{11F000C1-C968-EE34-D57B-D30C0AB5585D}"/>
                  </a:ext>
                </a:extLst>
              </p14:cNvPr>
              <p14:cNvContentPartPr/>
              <p14:nvPr/>
            </p14:nvContentPartPr>
            <p14:xfrm>
              <a:off x="10305992" y="4352033"/>
              <a:ext cx="1333800" cy="722520"/>
            </p14:xfrm>
          </p:contentPart>
        </mc:Choice>
        <mc:Fallback xmlns="">
          <p:pic>
            <p:nvPicPr>
              <p:cNvPr id="54" name="Ink 53">
                <a:extLst>
                  <a:ext uri="{FF2B5EF4-FFF2-40B4-BE49-F238E27FC236}">
                    <a16:creationId xmlns:a16="http://schemas.microsoft.com/office/drawing/2014/main" id="{11F000C1-C968-EE34-D57B-D30C0AB5585D}"/>
                  </a:ext>
                </a:extLst>
              </p:cNvPr>
              <p:cNvPicPr/>
              <p:nvPr/>
            </p:nvPicPr>
            <p:blipFill>
              <a:blip r:embed="rId90"/>
              <a:stretch>
                <a:fillRect/>
              </a:stretch>
            </p:blipFill>
            <p:spPr>
              <a:xfrm>
                <a:off x="10251992" y="4244393"/>
                <a:ext cx="1441440" cy="938160"/>
              </a:xfrm>
              <a:prstGeom prst="rect">
                <a:avLst/>
              </a:prstGeom>
            </p:spPr>
          </p:pic>
        </mc:Fallback>
      </mc:AlternateContent>
      <p:pic>
        <p:nvPicPr>
          <p:cNvPr id="2" name="Picture 1">
            <a:extLst>
              <a:ext uri="{FF2B5EF4-FFF2-40B4-BE49-F238E27FC236}">
                <a16:creationId xmlns:a16="http://schemas.microsoft.com/office/drawing/2014/main" id="{6811BB16-8CA6-D85F-CBF4-23B97F94A2DD}"/>
              </a:ext>
            </a:extLst>
          </p:cNvPr>
          <p:cNvPicPr>
            <a:picLocks noChangeAspect="1"/>
          </p:cNvPicPr>
          <p:nvPr/>
        </p:nvPicPr>
        <p:blipFill>
          <a:blip r:embed="rId91"/>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965222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710C36-A32B-EEF0-1C38-E94FAB4D156E}"/>
              </a:ext>
            </a:extLst>
          </p:cNvPr>
          <p:cNvPicPr>
            <a:picLocks noChangeAspect="1"/>
          </p:cNvPicPr>
          <p:nvPr/>
        </p:nvPicPr>
        <p:blipFill>
          <a:blip r:embed="rId2"/>
          <a:stretch>
            <a:fillRect/>
          </a:stretch>
        </p:blipFill>
        <p:spPr>
          <a:xfrm>
            <a:off x="1135799" y="167951"/>
            <a:ext cx="9799679" cy="6203467"/>
          </a:xfrm>
          <a:prstGeom prst="rect">
            <a:avLst/>
          </a:prstGeom>
        </p:spPr>
      </p:pic>
      <p:pic>
        <p:nvPicPr>
          <p:cNvPr id="2" name="Picture 1">
            <a:extLst>
              <a:ext uri="{FF2B5EF4-FFF2-40B4-BE49-F238E27FC236}">
                <a16:creationId xmlns:a16="http://schemas.microsoft.com/office/drawing/2014/main" id="{491DA78A-5D64-83C0-AE6A-A16D308EA64F}"/>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2060417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0F0111-5D22-C4B9-21B6-DCB2C81482EB}"/>
              </a:ext>
            </a:extLst>
          </p:cNvPr>
          <p:cNvPicPr>
            <a:picLocks noChangeAspect="1"/>
          </p:cNvPicPr>
          <p:nvPr/>
        </p:nvPicPr>
        <p:blipFill>
          <a:blip r:embed="rId2"/>
          <a:stretch>
            <a:fillRect/>
          </a:stretch>
        </p:blipFill>
        <p:spPr>
          <a:xfrm>
            <a:off x="0" y="0"/>
            <a:ext cx="10058744" cy="6402458"/>
          </a:xfrm>
          <a:prstGeom prst="rect">
            <a:avLst/>
          </a:prstGeom>
        </p:spPr>
      </p:pic>
      <p:pic>
        <p:nvPicPr>
          <p:cNvPr id="2" name="Picture 1">
            <a:extLst>
              <a:ext uri="{FF2B5EF4-FFF2-40B4-BE49-F238E27FC236}">
                <a16:creationId xmlns:a16="http://schemas.microsoft.com/office/drawing/2014/main" id="{0C35C53D-3746-1718-8088-152532D7A232}"/>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149851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942ED-2D52-6226-E0A0-3E2FBAF16C24}"/>
              </a:ext>
            </a:extLst>
          </p:cNvPr>
          <p:cNvSpPr>
            <a:spLocks noGrp="1"/>
          </p:cNvSpPr>
          <p:nvPr>
            <p:ph type="title"/>
          </p:nvPr>
        </p:nvSpPr>
        <p:spPr>
          <a:xfrm>
            <a:off x="345233" y="905069"/>
            <a:ext cx="11411338" cy="940665"/>
          </a:xfrm>
        </p:spPr>
        <p:txBody>
          <a:bodyPr/>
          <a:lstStyle/>
          <a:p>
            <a:r>
              <a:rPr lang="en-US" b="1" dirty="0">
                <a:latin typeface="Bahnschrift Light" panose="020B0502040204020203" pitchFamily="34" charset="0"/>
              </a:rPr>
              <a:t>Let me Emphasize over the index function</a:t>
            </a:r>
            <a:endParaRPr lang="en-IN" b="1" dirty="0">
              <a:latin typeface="Bahnschrift Light" panose="020B0502040204020203" pitchFamily="34" charset="0"/>
            </a:endParaRPr>
          </a:p>
        </p:txBody>
      </p:sp>
      <p:sp>
        <p:nvSpPr>
          <p:cNvPr id="3" name="Content Placeholder 2">
            <a:extLst>
              <a:ext uri="{FF2B5EF4-FFF2-40B4-BE49-F238E27FC236}">
                <a16:creationId xmlns:a16="http://schemas.microsoft.com/office/drawing/2014/main" id="{70D80D48-73A7-FD0B-90F1-5560E695C0D6}"/>
              </a:ext>
            </a:extLst>
          </p:cNvPr>
          <p:cNvSpPr>
            <a:spLocks noGrp="1"/>
          </p:cNvSpPr>
          <p:nvPr>
            <p:ph idx="1"/>
          </p:nvPr>
        </p:nvSpPr>
        <p:spPr>
          <a:xfrm>
            <a:off x="979714" y="2452858"/>
            <a:ext cx="10175966" cy="3416236"/>
          </a:xfrm>
        </p:spPr>
        <p:txBody>
          <a:bodyPr>
            <a:normAutofit/>
          </a:bodyPr>
          <a:lstStyle/>
          <a:p>
            <a:pPr algn="just"/>
            <a:r>
              <a:rPr lang="en-US" sz="3200" dirty="0"/>
              <a:t>By default when you export data from a dataframe in python, it creates its own indexing for our convenience. But often we already have our own indexing done, so to avoid confusion we remove the indexing provided by default.</a:t>
            </a:r>
            <a:endParaRPr lang="en-IN" sz="3200" dirty="0"/>
          </a:p>
        </p:txBody>
      </p:sp>
      <p:pic>
        <p:nvPicPr>
          <p:cNvPr id="5" name="Picture 4">
            <a:extLst>
              <a:ext uri="{FF2B5EF4-FFF2-40B4-BE49-F238E27FC236}">
                <a16:creationId xmlns:a16="http://schemas.microsoft.com/office/drawing/2014/main" id="{807054EA-055A-C139-3861-843A95860DF6}"/>
              </a:ext>
            </a:extLst>
          </p:cNvPr>
          <p:cNvPicPr>
            <a:picLocks noChangeAspect="1"/>
          </p:cNvPicPr>
          <p:nvPr/>
        </p:nvPicPr>
        <p:blipFill>
          <a:blip r:embed="rId2"/>
          <a:stretch>
            <a:fillRect/>
          </a:stretch>
        </p:blipFill>
        <p:spPr>
          <a:xfrm>
            <a:off x="1486387" y="1947278"/>
            <a:ext cx="8735537" cy="404036"/>
          </a:xfrm>
          <a:prstGeom prst="rect">
            <a:avLst/>
          </a:prstGeom>
        </p:spPr>
      </p:pic>
      <p:pic>
        <p:nvPicPr>
          <p:cNvPr id="4" name="Picture 3">
            <a:extLst>
              <a:ext uri="{FF2B5EF4-FFF2-40B4-BE49-F238E27FC236}">
                <a16:creationId xmlns:a16="http://schemas.microsoft.com/office/drawing/2014/main" id="{EF39B312-093B-F790-0265-99E6407BEF74}"/>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2335261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B237-E3AA-E734-FB13-E3C366481604}"/>
              </a:ext>
            </a:extLst>
          </p:cNvPr>
          <p:cNvSpPr>
            <a:spLocks noGrp="1"/>
          </p:cNvSpPr>
          <p:nvPr>
            <p:ph type="title"/>
          </p:nvPr>
        </p:nvSpPr>
        <p:spPr>
          <a:xfrm>
            <a:off x="469641" y="1656183"/>
            <a:ext cx="11252718" cy="3545633"/>
          </a:xfrm>
        </p:spPr>
        <p:txBody>
          <a:bodyPr>
            <a:noAutofit/>
          </a:bodyPr>
          <a:lstStyle/>
          <a:p>
            <a:r>
              <a:rPr lang="en-US" sz="13600" dirty="0">
                <a:solidFill>
                  <a:schemeClr val="tx1"/>
                </a:solidFill>
              </a:rPr>
              <a:t>Describing Data</a:t>
            </a:r>
            <a:endParaRPr lang="en-IN" sz="13600" dirty="0">
              <a:solidFill>
                <a:schemeClr val="tx1"/>
              </a:solidFill>
            </a:endParaRPr>
          </a:p>
        </p:txBody>
      </p:sp>
      <p:pic>
        <p:nvPicPr>
          <p:cNvPr id="3" name="Picture 2">
            <a:extLst>
              <a:ext uri="{FF2B5EF4-FFF2-40B4-BE49-F238E27FC236}">
                <a16:creationId xmlns:a16="http://schemas.microsoft.com/office/drawing/2014/main" id="{F5D324C4-B589-F584-29BD-EFEDB26E58C2}"/>
              </a:ext>
            </a:extLst>
          </p:cNvPr>
          <p:cNvPicPr>
            <a:picLocks noChangeAspect="1"/>
          </p:cNvPicPr>
          <p:nvPr/>
        </p:nvPicPr>
        <p:blipFill>
          <a:blip r:embed="rId2"/>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399423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4BE9A3-A153-930A-2DE6-CFF6CE17D959}"/>
              </a:ext>
            </a:extLst>
          </p:cNvPr>
          <p:cNvPicPr>
            <a:picLocks noChangeAspect="1"/>
          </p:cNvPicPr>
          <p:nvPr/>
        </p:nvPicPr>
        <p:blipFill>
          <a:blip r:embed="rId2"/>
          <a:stretch>
            <a:fillRect/>
          </a:stretch>
        </p:blipFill>
        <p:spPr>
          <a:xfrm>
            <a:off x="0" y="1547171"/>
            <a:ext cx="12192000" cy="3763658"/>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6EEED1C-D023-F92A-F976-A81359B1EC5A}"/>
                  </a:ext>
                </a:extLst>
              </p14:cNvPr>
              <p14:cNvContentPartPr/>
              <p14:nvPr/>
            </p14:nvContentPartPr>
            <p14:xfrm>
              <a:off x="3930752" y="1445033"/>
              <a:ext cx="287280" cy="191160"/>
            </p14:xfrm>
          </p:contentPart>
        </mc:Choice>
        <mc:Fallback xmlns="">
          <p:pic>
            <p:nvPicPr>
              <p:cNvPr id="4" name="Ink 3">
                <a:extLst>
                  <a:ext uri="{FF2B5EF4-FFF2-40B4-BE49-F238E27FC236}">
                    <a16:creationId xmlns:a16="http://schemas.microsoft.com/office/drawing/2014/main" id="{06EEED1C-D023-F92A-F976-A81359B1EC5A}"/>
                  </a:ext>
                </a:extLst>
              </p:cNvPr>
              <p:cNvPicPr/>
              <p:nvPr/>
            </p:nvPicPr>
            <p:blipFill>
              <a:blip r:embed="rId4"/>
              <a:stretch>
                <a:fillRect/>
              </a:stretch>
            </p:blipFill>
            <p:spPr>
              <a:xfrm>
                <a:off x="3868112" y="1382393"/>
                <a:ext cx="41292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47953966-9C44-9E30-14C2-AD1ECD2CAE1D}"/>
                  </a:ext>
                </a:extLst>
              </p14:cNvPr>
              <p14:cNvContentPartPr/>
              <p14:nvPr/>
            </p14:nvContentPartPr>
            <p14:xfrm>
              <a:off x="3957392" y="1518473"/>
              <a:ext cx="124560" cy="92880"/>
            </p14:xfrm>
          </p:contentPart>
        </mc:Choice>
        <mc:Fallback xmlns="">
          <p:pic>
            <p:nvPicPr>
              <p:cNvPr id="5" name="Ink 4">
                <a:extLst>
                  <a:ext uri="{FF2B5EF4-FFF2-40B4-BE49-F238E27FC236}">
                    <a16:creationId xmlns:a16="http://schemas.microsoft.com/office/drawing/2014/main" id="{47953966-9C44-9E30-14C2-AD1ECD2CAE1D}"/>
                  </a:ext>
                </a:extLst>
              </p:cNvPr>
              <p:cNvPicPr/>
              <p:nvPr/>
            </p:nvPicPr>
            <p:blipFill>
              <a:blip r:embed="rId6"/>
              <a:stretch>
                <a:fillRect/>
              </a:stretch>
            </p:blipFill>
            <p:spPr>
              <a:xfrm>
                <a:off x="3894752" y="1455473"/>
                <a:ext cx="250200" cy="218520"/>
              </a:xfrm>
              <a:prstGeom prst="rect">
                <a:avLst/>
              </a:prstGeom>
            </p:spPr>
          </p:pic>
        </mc:Fallback>
      </mc:AlternateContent>
      <p:pic>
        <p:nvPicPr>
          <p:cNvPr id="2" name="Picture 1">
            <a:extLst>
              <a:ext uri="{FF2B5EF4-FFF2-40B4-BE49-F238E27FC236}">
                <a16:creationId xmlns:a16="http://schemas.microsoft.com/office/drawing/2014/main" id="{F20D187C-C718-DBA8-F5A1-F4C822ED2E51}"/>
              </a:ext>
            </a:extLst>
          </p:cNvPr>
          <p:cNvPicPr>
            <a:picLocks noChangeAspect="1"/>
          </p:cNvPicPr>
          <p:nvPr/>
        </p:nvPicPr>
        <p:blipFill>
          <a:blip r:embed="rId7"/>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2226159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117F8-7C9D-FF7C-EADE-7D4EE9408F3E}"/>
              </a:ext>
            </a:extLst>
          </p:cNvPr>
          <p:cNvSpPr>
            <a:spLocks noGrp="1"/>
          </p:cNvSpPr>
          <p:nvPr>
            <p:ph type="ctrTitle"/>
          </p:nvPr>
        </p:nvSpPr>
        <p:spPr>
          <a:xfrm>
            <a:off x="640640" y="832345"/>
            <a:ext cx="9930944" cy="417452"/>
          </a:xfrm>
        </p:spPr>
        <p:txBody>
          <a:bodyPr>
            <a:normAutofit fontScale="90000"/>
          </a:bodyPr>
          <a:lstStyle/>
          <a:p>
            <a:r>
              <a:rPr lang="en-US" b="1" dirty="0">
                <a:latin typeface="Bahnschrift Light" panose="020B0502040204020203" pitchFamily="34" charset="0"/>
              </a:rPr>
              <a:t>What Is Pandas?</a:t>
            </a:r>
            <a:endParaRPr lang="en-IN" b="1" dirty="0">
              <a:latin typeface="Bahnschrift Light" panose="020B0502040204020203" pitchFamily="34" charset="0"/>
            </a:endParaRPr>
          </a:p>
        </p:txBody>
      </p:sp>
      <p:sp>
        <p:nvSpPr>
          <p:cNvPr id="3" name="Subtitle 2">
            <a:extLst>
              <a:ext uri="{FF2B5EF4-FFF2-40B4-BE49-F238E27FC236}">
                <a16:creationId xmlns:a16="http://schemas.microsoft.com/office/drawing/2014/main" id="{6BA68219-E753-A663-18DA-53CF79BF0D86}"/>
              </a:ext>
            </a:extLst>
          </p:cNvPr>
          <p:cNvSpPr>
            <a:spLocks noGrp="1"/>
          </p:cNvSpPr>
          <p:nvPr>
            <p:ph type="subTitle" idx="1"/>
          </p:nvPr>
        </p:nvSpPr>
        <p:spPr>
          <a:xfrm>
            <a:off x="569166" y="1660849"/>
            <a:ext cx="11234057" cy="1670180"/>
          </a:xfrm>
        </p:spPr>
        <p:txBody>
          <a:bodyPr/>
          <a:lstStyle/>
          <a:p>
            <a:r>
              <a:rPr lang="en-US" b="0" i="0" dirty="0">
                <a:solidFill>
                  <a:srgbClr val="000000"/>
                </a:solidFill>
                <a:effectLst/>
                <a:latin typeface="Nunito" panose="020B0604020202020204" pitchFamily="2" charset="0"/>
              </a:rPr>
              <a:t>most commonly used tools for Data Science and Machine learning.</a:t>
            </a:r>
            <a:endParaRPr lang="en-IN" dirty="0"/>
          </a:p>
        </p:txBody>
      </p:sp>
      <p:graphicFrame>
        <p:nvGraphicFramePr>
          <p:cNvPr id="4" name="Diagram 3">
            <a:extLst>
              <a:ext uri="{FF2B5EF4-FFF2-40B4-BE49-F238E27FC236}">
                <a16:creationId xmlns:a16="http://schemas.microsoft.com/office/drawing/2014/main" id="{4FB46EA7-4201-F3E1-189C-274B144E8280}"/>
              </a:ext>
            </a:extLst>
          </p:cNvPr>
          <p:cNvGraphicFramePr/>
          <p:nvPr>
            <p:extLst>
              <p:ext uri="{D42A27DB-BD31-4B8C-83A1-F6EECF244321}">
                <p14:modId xmlns:p14="http://schemas.microsoft.com/office/powerpoint/2010/main" val="3184259268"/>
              </p:ext>
            </p:extLst>
          </p:nvPr>
        </p:nvGraphicFramePr>
        <p:xfrm>
          <a:off x="2430625" y="2519265"/>
          <a:ext cx="6913982" cy="3191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A63135FA-C111-CFDA-F5B4-A6391A16D1A4}"/>
                  </a:ext>
                </a:extLst>
              </p14:cNvPr>
              <p14:cNvContentPartPr/>
              <p14:nvPr/>
            </p14:nvContentPartPr>
            <p14:xfrm>
              <a:off x="1163072" y="4259182"/>
              <a:ext cx="1819080" cy="159480"/>
            </p14:xfrm>
          </p:contentPart>
        </mc:Choice>
        <mc:Fallback xmlns="">
          <p:pic>
            <p:nvPicPr>
              <p:cNvPr id="9" name="Ink 8">
                <a:extLst>
                  <a:ext uri="{FF2B5EF4-FFF2-40B4-BE49-F238E27FC236}">
                    <a16:creationId xmlns:a16="http://schemas.microsoft.com/office/drawing/2014/main" id="{A63135FA-C111-CFDA-F5B4-A6391A16D1A4}"/>
                  </a:ext>
                </a:extLst>
              </p:cNvPr>
              <p:cNvPicPr/>
              <p:nvPr/>
            </p:nvPicPr>
            <p:blipFill>
              <a:blip r:embed="rId8"/>
              <a:stretch>
                <a:fillRect/>
              </a:stretch>
            </p:blipFill>
            <p:spPr>
              <a:xfrm>
                <a:off x="1100072" y="4196542"/>
                <a:ext cx="1944720" cy="285120"/>
              </a:xfrm>
              <a:prstGeom prst="rect">
                <a:avLst/>
              </a:prstGeom>
            </p:spPr>
          </p:pic>
        </mc:Fallback>
      </mc:AlternateContent>
      <p:grpSp>
        <p:nvGrpSpPr>
          <p:cNvPr id="12" name="Group 11">
            <a:extLst>
              <a:ext uri="{FF2B5EF4-FFF2-40B4-BE49-F238E27FC236}">
                <a16:creationId xmlns:a16="http://schemas.microsoft.com/office/drawing/2014/main" id="{BECB11C4-F044-9AC8-0563-69B95BFFE2F7}"/>
              </a:ext>
            </a:extLst>
          </p:cNvPr>
          <p:cNvGrpSpPr/>
          <p:nvPr/>
        </p:nvGrpSpPr>
        <p:grpSpPr>
          <a:xfrm>
            <a:off x="1155872" y="4142542"/>
            <a:ext cx="2148480" cy="356760"/>
            <a:chOff x="1155872" y="4142542"/>
            <a:chExt cx="2148480" cy="356760"/>
          </a:xfrm>
        </p:grpSpPr>
        <mc:AlternateContent xmlns:mc="http://schemas.openxmlformats.org/markup-compatibility/2006" xmlns:p14="http://schemas.microsoft.com/office/powerpoint/2010/main">
          <mc:Choice Requires="p14">
            <p:contentPart p14:bwMode="auto" r:id="rId9">
              <p14:nvContentPartPr>
                <p14:cNvPr id="5" name="Ink 4">
                  <a:extLst>
                    <a:ext uri="{FF2B5EF4-FFF2-40B4-BE49-F238E27FC236}">
                      <a16:creationId xmlns:a16="http://schemas.microsoft.com/office/drawing/2014/main" id="{8FF08539-472C-4BAC-79C2-D1EFDE7D54C1}"/>
                    </a:ext>
                  </a:extLst>
                </p14:cNvPr>
                <p14:cNvContentPartPr/>
                <p14:nvPr/>
              </p14:nvContentPartPr>
              <p14:xfrm>
                <a:off x="1155872" y="4142542"/>
                <a:ext cx="167040" cy="259200"/>
              </p14:xfrm>
            </p:contentPart>
          </mc:Choice>
          <mc:Fallback xmlns="">
            <p:pic>
              <p:nvPicPr>
                <p:cNvPr id="5" name="Ink 4">
                  <a:extLst>
                    <a:ext uri="{FF2B5EF4-FFF2-40B4-BE49-F238E27FC236}">
                      <a16:creationId xmlns:a16="http://schemas.microsoft.com/office/drawing/2014/main" id="{8FF08539-472C-4BAC-79C2-D1EFDE7D54C1}"/>
                    </a:ext>
                  </a:extLst>
                </p:cNvPr>
                <p:cNvPicPr/>
                <p:nvPr/>
              </p:nvPicPr>
              <p:blipFill>
                <a:blip r:embed="rId10"/>
                <a:stretch>
                  <a:fillRect/>
                </a:stretch>
              </p:blipFill>
              <p:spPr>
                <a:xfrm>
                  <a:off x="1147232" y="4133902"/>
                  <a:ext cx="18468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D3816260-7403-9674-7076-E22324D1B6AD}"/>
                    </a:ext>
                  </a:extLst>
                </p14:cNvPr>
                <p14:cNvContentPartPr/>
                <p14:nvPr/>
              </p14:nvContentPartPr>
              <p14:xfrm>
                <a:off x="1173152" y="4192222"/>
                <a:ext cx="217080" cy="307080"/>
              </p14:xfrm>
            </p:contentPart>
          </mc:Choice>
          <mc:Fallback xmlns="">
            <p:pic>
              <p:nvPicPr>
                <p:cNvPr id="6" name="Ink 5">
                  <a:extLst>
                    <a:ext uri="{FF2B5EF4-FFF2-40B4-BE49-F238E27FC236}">
                      <a16:creationId xmlns:a16="http://schemas.microsoft.com/office/drawing/2014/main" id="{D3816260-7403-9674-7076-E22324D1B6AD}"/>
                    </a:ext>
                  </a:extLst>
                </p:cNvPr>
                <p:cNvPicPr/>
                <p:nvPr/>
              </p:nvPicPr>
              <p:blipFill>
                <a:blip r:embed="rId12"/>
                <a:stretch>
                  <a:fillRect/>
                </a:stretch>
              </p:blipFill>
              <p:spPr>
                <a:xfrm>
                  <a:off x="1164512" y="4183222"/>
                  <a:ext cx="23472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 name="Ink 6">
                  <a:extLst>
                    <a:ext uri="{FF2B5EF4-FFF2-40B4-BE49-F238E27FC236}">
                      <a16:creationId xmlns:a16="http://schemas.microsoft.com/office/drawing/2014/main" id="{FE22B961-8231-557C-1630-B2734E99B64C}"/>
                    </a:ext>
                  </a:extLst>
                </p14:cNvPr>
                <p14:cNvContentPartPr/>
                <p14:nvPr/>
              </p14:nvContentPartPr>
              <p14:xfrm>
                <a:off x="1273232" y="4288342"/>
                <a:ext cx="126360" cy="136080"/>
              </p14:xfrm>
            </p:contentPart>
          </mc:Choice>
          <mc:Fallback xmlns="">
            <p:pic>
              <p:nvPicPr>
                <p:cNvPr id="7" name="Ink 6">
                  <a:extLst>
                    <a:ext uri="{FF2B5EF4-FFF2-40B4-BE49-F238E27FC236}">
                      <a16:creationId xmlns:a16="http://schemas.microsoft.com/office/drawing/2014/main" id="{FE22B961-8231-557C-1630-B2734E99B64C}"/>
                    </a:ext>
                  </a:extLst>
                </p:cNvPr>
                <p:cNvPicPr/>
                <p:nvPr/>
              </p:nvPicPr>
              <p:blipFill>
                <a:blip r:embed="rId14"/>
                <a:stretch>
                  <a:fillRect/>
                </a:stretch>
              </p:blipFill>
              <p:spPr>
                <a:xfrm>
                  <a:off x="1264232" y="4279342"/>
                  <a:ext cx="1440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F961B810-D8A0-B2E4-DA1D-09B01593B2D5}"/>
                    </a:ext>
                  </a:extLst>
                </p14:cNvPr>
                <p14:cNvContentPartPr/>
                <p14:nvPr/>
              </p14:nvContentPartPr>
              <p14:xfrm>
                <a:off x="1960112" y="4307782"/>
                <a:ext cx="1344240" cy="171000"/>
              </p14:xfrm>
            </p:contentPart>
          </mc:Choice>
          <mc:Fallback xmlns="">
            <p:pic>
              <p:nvPicPr>
                <p:cNvPr id="11" name="Ink 10">
                  <a:extLst>
                    <a:ext uri="{FF2B5EF4-FFF2-40B4-BE49-F238E27FC236}">
                      <a16:creationId xmlns:a16="http://schemas.microsoft.com/office/drawing/2014/main" id="{F961B810-D8A0-B2E4-DA1D-09B01593B2D5}"/>
                    </a:ext>
                  </a:extLst>
                </p:cNvPr>
                <p:cNvPicPr/>
                <p:nvPr/>
              </p:nvPicPr>
              <p:blipFill>
                <a:blip r:embed="rId16"/>
                <a:stretch>
                  <a:fillRect/>
                </a:stretch>
              </p:blipFill>
              <p:spPr>
                <a:xfrm>
                  <a:off x="1897112" y="4245142"/>
                  <a:ext cx="1469880" cy="29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9B203BFD-DD5C-C8AF-8616-9FF4696E610A}"/>
                  </a:ext>
                </a:extLst>
              </p14:cNvPr>
              <p14:cNvContentPartPr/>
              <p14:nvPr/>
            </p14:nvContentPartPr>
            <p14:xfrm>
              <a:off x="9098912" y="4181782"/>
              <a:ext cx="2074680" cy="237960"/>
            </p14:xfrm>
          </p:contentPart>
        </mc:Choice>
        <mc:Fallback xmlns="">
          <p:pic>
            <p:nvPicPr>
              <p:cNvPr id="13" name="Ink 12">
                <a:extLst>
                  <a:ext uri="{FF2B5EF4-FFF2-40B4-BE49-F238E27FC236}">
                    <a16:creationId xmlns:a16="http://schemas.microsoft.com/office/drawing/2014/main" id="{9B203BFD-DD5C-C8AF-8616-9FF4696E610A}"/>
                  </a:ext>
                </a:extLst>
              </p:cNvPr>
              <p:cNvPicPr/>
              <p:nvPr/>
            </p:nvPicPr>
            <p:blipFill>
              <a:blip r:embed="rId18"/>
              <a:stretch>
                <a:fillRect/>
              </a:stretch>
            </p:blipFill>
            <p:spPr>
              <a:xfrm>
                <a:off x="9035912" y="4119142"/>
                <a:ext cx="22003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C22C48AC-664C-1C9A-8C3B-50EA47CB3881}"/>
                  </a:ext>
                </a:extLst>
              </p14:cNvPr>
              <p14:cNvContentPartPr/>
              <p14:nvPr/>
            </p14:nvContentPartPr>
            <p14:xfrm>
              <a:off x="8851232" y="4275742"/>
              <a:ext cx="2078640" cy="149760"/>
            </p14:xfrm>
          </p:contentPart>
        </mc:Choice>
        <mc:Fallback xmlns="">
          <p:pic>
            <p:nvPicPr>
              <p:cNvPr id="14" name="Ink 13">
                <a:extLst>
                  <a:ext uri="{FF2B5EF4-FFF2-40B4-BE49-F238E27FC236}">
                    <a16:creationId xmlns:a16="http://schemas.microsoft.com/office/drawing/2014/main" id="{C22C48AC-664C-1C9A-8C3B-50EA47CB3881}"/>
                  </a:ext>
                </a:extLst>
              </p:cNvPr>
              <p:cNvPicPr/>
              <p:nvPr/>
            </p:nvPicPr>
            <p:blipFill>
              <a:blip r:embed="rId20"/>
              <a:stretch>
                <a:fillRect/>
              </a:stretch>
            </p:blipFill>
            <p:spPr>
              <a:xfrm>
                <a:off x="8788592" y="4212742"/>
                <a:ext cx="2204280" cy="275400"/>
              </a:xfrm>
              <a:prstGeom prst="rect">
                <a:avLst/>
              </a:prstGeom>
            </p:spPr>
          </p:pic>
        </mc:Fallback>
      </mc:AlternateContent>
      <p:pic>
        <p:nvPicPr>
          <p:cNvPr id="8" name="Picture 7">
            <a:extLst>
              <a:ext uri="{FF2B5EF4-FFF2-40B4-BE49-F238E27FC236}">
                <a16:creationId xmlns:a16="http://schemas.microsoft.com/office/drawing/2014/main" id="{1E3B4F68-6104-1629-8D77-7390127F93ED}"/>
              </a:ext>
            </a:extLst>
          </p:cNvPr>
          <p:cNvPicPr>
            <a:picLocks noChangeAspect="1"/>
          </p:cNvPicPr>
          <p:nvPr/>
        </p:nvPicPr>
        <p:blipFill>
          <a:blip r:embed="rId8"/>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3213741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96C19E-AD4B-156E-6AAF-95E6E7A85B66}"/>
              </a:ext>
            </a:extLst>
          </p:cNvPr>
          <p:cNvPicPr>
            <a:picLocks noChangeAspect="1"/>
          </p:cNvPicPr>
          <p:nvPr/>
        </p:nvPicPr>
        <p:blipFill>
          <a:blip r:embed="rId2"/>
          <a:stretch>
            <a:fillRect/>
          </a:stretch>
        </p:blipFill>
        <p:spPr>
          <a:xfrm>
            <a:off x="71437" y="995362"/>
            <a:ext cx="12049125" cy="4867275"/>
          </a:xfrm>
          <a:prstGeom prst="rect">
            <a:avLst/>
          </a:prstGeom>
        </p:spPr>
      </p:pic>
      <p:pic>
        <p:nvPicPr>
          <p:cNvPr id="2" name="Picture 1">
            <a:extLst>
              <a:ext uri="{FF2B5EF4-FFF2-40B4-BE49-F238E27FC236}">
                <a16:creationId xmlns:a16="http://schemas.microsoft.com/office/drawing/2014/main" id="{6F4E2F8D-C0B5-43B7-6B5D-F2EAFEE678EC}"/>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43571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912565-B4DD-3D54-4D58-FC86CE4D66F6}"/>
              </a:ext>
            </a:extLst>
          </p:cNvPr>
          <p:cNvPicPr>
            <a:picLocks noChangeAspect="1"/>
          </p:cNvPicPr>
          <p:nvPr/>
        </p:nvPicPr>
        <p:blipFill>
          <a:blip r:embed="rId2"/>
          <a:stretch>
            <a:fillRect/>
          </a:stretch>
        </p:blipFill>
        <p:spPr>
          <a:xfrm>
            <a:off x="309562" y="487038"/>
            <a:ext cx="11572875" cy="733425"/>
          </a:xfrm>
          <a:prstGeom prst="rect">
            <a:avLst/>
          </a:prstGeom>
        </p:spPr>
      </p:pic>
      <p:pic>
        <p:nvPicPr>
          <p:cNvPr id="5" name="Picture 4">
            <a:extLst>
              <a:ext uri="{FF2B5EF4-FFF2-40B4-BE49-F238E27FC236}">
                <a16:creationId xmlns:a16="http://schemas.microsoft.com/office/drawing/2014/main" id="{9191CC9B-55F6-21A4-0056-EB32184ABC3E}"/>
              </a:ext>
            </a:extLst>
          </p:cNvPr>
          <p:cNvPicPr>
            <a:picLocks noChangeAspect="1"/>
          </p:cNvPicPr>
          <p:nvPr/>
        </p:nvPicPr>
        <p:blipFill>
          <a:blip r:embed="rId3"/>
          <a:stretch>
            <a:fillRect/>
          </a:stretch>
        </p:blipFill>
        <p:spPr>
          <a:xfrm>
            <a:off x="309563" y="1053291"/>
            <a:ext cx="9384944" cy="5261664"/>
          </a:xfrm>
          <a:prstGeom prst="rect">
            <a:avLst/>
          </a:prstGeom>
        </p:spPr>
      </p:pic>
      <p:pic>
        <p:nvPicPr>
          <p:cNvPr id="2" name="Picture 1">
            <a:extLst>
              <a:ext uri="{FF2B5EF4-FFF2-40B4-BE49-F238E27FC236}">
                <a16:creationId xmlns:a16="http://schemas.microsoft.com/office/drawing/2014/main" id="{9A22DEA3-68FF-561D-2219-CB8388B60E6B}"/>
              </a:ext>
            </a:extLst>
          </p:cNvPr>
          <p:cNvPicPr>
            <a:picLocks noChangeAspect="1"/>
          </p:cNvPicPr>
          <p:nvPr/>
        </p:nvPicPr>
        <p:blipFill>
          <a:blip r:embed="rId4"/>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3947011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0FE775-9513-6118-10AB-981189EAD629}"/>
              </a:ext>
            </a:extLst>
          </p:cNvPr>
          <p:cNvPicPr>
            <a:picLocks noChangeAspect="1"/>
          </p:cNvPicPr>
          <p:nvPr/>
        </p:nvPicPr>
        <p:blipFill>
          <a:blip r:embed="rId2"/>
          <a:stretch>
            <a:fillRect/>
          </a:stretch>
        </p:blipFill>
        <p:spPr>
          <a:xfrm>
            <a:off x="1157287" y="500062"/>
            <a:ext cx="9877425" cy="5857875"/>
          </a:xfrm>
          <a:prstGeom prst="rect">
            <a:avLst/>
          </a:prstGeom>
        </p:spPr>
      </p:pic>
      <mc:AlternateContent xmlns:mc="http://schemas.openxmlformats.org/markup-compatibility/2006" xmlns:p14="http://schemas.microsoft.com/office/powerpoint/2010/main">
        <mc:Choice Requires="p14">
          <p:contentPart p14:bwMode="auto" r:id="rId3">
            <p14:nvContentPartPr>
              <p14:cNvPr id="40" name="Ink 39">
                <a:extLst>
                  <a:ext uri="{FF2B5EF4-FFF2-40B4-BE49-F238E27FC236}">
                    <a16:creationId xmlns:a16="http://schemas.microsoft.com/office/drawing/2014/main" id="{2C926F53-4451-1832-8927-37AB1CCF048A}"/>
                  </a:ext>
                </a:extLst>
              </p14:cNvPr>
              <p14:cNvContentPartPr/>
              <p14:nvPr/>
            </p14:nvContentPartPr>
            <p14:xfrm>
              <a:off x="9689312" y="2145953"/>
              <a:ext cx="177840" cy="333360"/>
            </p14:xfrm>
          </p:contentPart>
        </mc:Choice>
        <mc:Fallback xmlns="">
          <p:pic>
            <p:nvPicPr>
              <p:cNvPr id="40" name="Ink 39">
                <a:extLst>
                  <a:ext uri="{FF2B5EF4-FFF2-40B4-BE49-F238E27FC236}">
                    <a16:creationId xmlns:a16="http://schemas.microsoft.com/office/drawing/2014/main" id="{2C926F53-4451-1832-8927-37AB1CCF048A}"/>
                  </a:ext>
                </a:extLst>
              </p:cNvPr>
              <p:cNvPicPr/>
              <p:nvPr/>
            </p:nvPicPr>
            <p:blipFill>
              <a:blip r:embed="rId4"/>
              <a:stretch>
                <a:fillRect/>
              </a:stretch>
            </p:blipFill>
            <p:spPr>
              <a:xfrm>
                <a:off x="9653312" y="2110313"/>
                <a:ext cx="24948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6" name="Ink 45">
                <a:extLst>
                  <a:ext uri="{FF2B5EF4-FFF2-40B4-BE49-F238E27FC236}">
                    <a16:creationId xmlns:a16="http://schemas.microsoft.com/office/drawing/2014/main" id="{CB219382-51AB-CFAC-3E47-CA1B1BA83B16}"/>
                  </a:ext>
                </a:extLst>
              </p14:cNvPr>
              <p14:cNvContentPartPr/>
              <p14:nvPr/>
            </p14:nvContentPartPr>
            <p14:xfrm>
              <a:off x="9928712" y="2100953"/>
              <a:ext cx="1508040" cy="557280"/>
            </p14:xfrm>
          </p:contentPart>
        </mc:Choice>
        <mc:Fallback xmlns="">
          <p:pic>
            <p:nvPicPr>
              <p:cNvPr id="46" name="Ink 45">
                <a:extLst>
                  <a:ext uri="{FF2B5EF4-FFF2-40B4-BE49-F238E27FC236}">
                    <a16:creationId xmlns:a16="http://schemas.microsoft.com/office/drawing/2014/main" id="{CB219382-51AB-CFAC-3E47-CA1B1BA83B16}"/>
                  </a:ext>
                </a:extLst>
              </p:cNvPr>
              <p:cNvPicPr/>
              <p:nvPr/>
            </p:nvPicPr>
            <p:blipFill>
              <a:blip r:embed="rId6"/>
              <a:stretch>
                <a:fillRect/>
              </a:stretch>
            </p:blipFill>
            <p:spPr>
              <a:xfrm>
                <a:off x="9892712" y="2065313"/>
                <a:ext cx="1579680" cy="628920"/>
              </a:xfrm>
              <a:prstGeom prst="rect">
                <a:avLst/>
              </a:prstGeom>
            </p:spPr>
          </p:pic>
        </mc:Fallback>
      </mc:AlternateContent>
      <p:grpSp>
        <p:nvGrpSpPr>
          <p:cNvPr id="50" name="Group 49">
            <a:extLst>
              <a:ext uri="{FF2B5EF4-FFF2-40B4-BE49-F238E27FC236}">
                <a16:creationId xmlns:a16="http://schemas.microsoft.com/office/drawing/2014/main" id="{47682666-50F9-6608-B249-994FB583A567}"/>
              </a:ext>
            </a:extLst>
          </p:cNvPr>
          <p:cNvGrpSpPr/>
          <p:nvPr/>
        </p:nvGrpSpPr>
        <p:grpSpPr>
          <a:xfrm>
            <a:off x="7367312" y="2762273"/>
            <a:ext cx="626040" cy="307800"/>
            <a:chOff x="7367312" y="2762273"/>
            <a:chExt cx="626040" cy="307800"/>
          </a:xfrm>
        </p:grpSpPr>
        <mc:AlternateContent xmlns:mc="http://schemas.openxmlformats.org/markup-compatibility/2006" xmlns:p14="http://schemas.microsoft.com/office/powerpoint/2010/main">
          <mc:Choice Requires="p14">
            <p:contentPart p14:bwMode="auto" r:id="rId7">
              <p14:nvContentPartPr>
                <p14:cNvPr id="47" name="Ink 46">
                  <a:extLst>
                    <a:ext uri="{FF2B5EF4-FFF2-40B4-BE49-F238E27FC236}">
                      <a16:creationId xmlns:a16="http://schemas.microsoft.com/office/drawing/2014/main" id="{C036D641-FF50-1BBC-F43F-05730453CDE5}"/>
                    </a:ext>
                  </a:extLst>
                </p14:cNvPr>
                <p14:cNvContentPartPr/>
                <p14:nvPr/>
              </p14:nvContentPartPr>
              <p14:xfrm>
                <a:off x="7367312" y="2889353"/>
                <a:ext cx="211680" cy="160560"/>
              </p14:xfrm>
            </p:contentPart>
          </mc:Choice>
          <mc:Fallback xmlns="">
            <p:pic>
              <p:nvPicPr>
                <p:cNvPr id="47" name="Ink 46">
                  <a:extLst>
                    <a:ext uri="{FF2B5EF4-FFF2-40B4-BE49-F238E27FC236}">
                      <a16:creationId xmlns:a16="http://schemas.microsoft.com/office/drawing/2014/main" id="{C036D641-FF50-1BBC-F43F-05730453CDE5}"/>
                    </a:ext>
                  </a:extLst>
                </p:cNvPr>
                <p:cNvPicPr/>
                <p:nvPr/>
              </p:nvPicPr>
              <p:blipFill>
                <a:blip r:embed="rId8"/>
                <a:stretch>
                  <a:fillRect/>
                </a:stretch>
              </p:blipFill>
              <p:spPr>
                <a:xfrm>
                  <a:off x="7331312" y="2853353"/>
                  <a:ext cx="2833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 name="Ink 47">
                  <a:extLst>
                    <a:ext uri="{FF2B5EF4-FFF2-40B4-BE49-F238E27FC236}">
                      <a16:creationId xmlns:a16="http://schemas.microsoft.com/office/drawing/2014/main" id="{A3698DFF-BAB5-433C-E236-D8F39DA9D7E3}"/>
                    </a:ext>
                  </a:extLst>
                </p14:cNvPr>
                <p14:cNvContentPartPr/>
                <p14:nvPr/>
              </p14:nvContentPartPr>
              <p14:xfrm>
                <a:off x="7640552" y="2762273"/>
                <a:ext cx="352800" cy="307800"/>
              </p14:xfrm>
            </p:contentPart>
          </mc:Choice>
          <mc:Fallback xmlns="">
            <p:pic>
              <p:nvPicPr>
                <p:cNvPr id="48" name="Ink 47">
                  <a:extLst>
                    <a:ext uri="{FF2B5EF4-FFF2-40B4-BE49-F238E27FC236}">
                      <a16:creationId xmlns:a16="http://schemas.microsoft.com/office/drawing/2014/main" id="{A3698DFF-BAB5-433C-E236-D8F39DA9D7E3}"/>
                    </a:ext>
                  </a:extLst>
                </p:cNvPr>
                <p:cNvPicPr/>
                <p:nvPr/>
              </p:nvPicPr>
              <p:blipFill>
                <a:blip r:embed="rId10"/>
                <a:stretch>
                  <a:fillRect/>
                </a:stretch>
              </p:blipFill>
              <p:spPr>
                <a:xfrm>
                  <a:off x="7604912" y="2726633"/>
                  <a:ext cx="42444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9" name="Ink 48">
                  <a:extLst>
                    <a:ext uri="{FF2B5EF4-FFF2-40B4-BE49-F238E27FC236}">
                      <a16:creationId xmlns:a16="http://schemas.microsoft.com/office/drawing/2014/main" id="{0209C565-2815-0F37-5D1F-069F4C52362A}"/>
                    </a:ext>
                  </a:extLst>
                </p14:cNvPr>
                <p14:cNvContentPartPr/>
                <p14:nvPr/>
              </p14:nvContentPartPr>
              <p14:xfrm>
                <a:off x="7745312" y="2877113"/>
                <a:ext cx="210600" cy="14400"/>
              </p14:xfrm>
            </p:contentPart>
          </mc:Choice>
          <mc:Fallback xmlns="">
            <p:pic>
              <p:nvPicPr>
                <p:cNvPr id="49" name="Ink 48">
                  <a:extLst>
                    <a:ext uri="{FF2B5EF4-FFF2-40B4-BE49-F238E27FC236}">
                      <a16:creationId xmlns:a16="http://schemas.microsoft.com/office/drawing/2014/main" id="{0209C565-2815-0F37-5D1F-069F4C52362A}"/>
                    </a:ext>
                  </a:extLst>
                </p:cNvPr>
                <p:cNvPicPr/>
                <p:nvPr/>
              </p:nvPicPr>
              <p:blipFill>
                <a:blip r:embed="rId12"/>
                <a:stretch>
                  <a:fillRect/>
                </a:stretch>
              </p:blipFill>
              <p:spPr>
                <a:xfrm>
                  <a:off x="7709312" y="2841473"/>
                  <a:ext cx="282240" cy="86040"/>
                </a:xfrm>
                <a:prstGeom prst="rect">
                  <a:avLst/>
                </a:prstGeom>
              </p:spPr>
            </p:pic>
          </mc:Fallback>
        </mc:AlternateContent>
      </p:grpSp>
      <p:grpSp>
        <p:nvGrpSpPr>
          <p:cNvPr id="67" name="Group 66">
            <a:extLst>
              <a:ext uri="{FF2B5EF4-FFF2-40B4-BE49-F238E27FC236}">
                <a16:creationId xmlns:a16="http://schemas.microsoft.com/office/drawing/2014/main" id="{CB37783B-29DE-7D7A-9A8F-EF351C4717B5}"/>
              </a:ext>
            </a:extLst>
          </p:cNvPr>
          <p:cNvGrpSpPr/>
          <p:nvPr/>
        </p:nvGrpSpPr>
        <p:grpSpPr>
          <a:xfrm>
            <a:off x="8305472" y="2670113"/>
            <a:ext cx="3213720" cy="576720"/>
            <a:chOff x="8305472" y="2670113"/>
            <a:chExt cx="3213720" cy="576720"/>
          </a:xfrm>
        </p:grpSpPr>
        <mc:AlternateContent xmlns:mc="http://schemas.openxmlformats.org/markup-compatibility/2006" xmlns:p14="http://schemas.microsoft.com/office/powerpoint/2010/main">
          <mc:Choice Requires="p14">
            <p:contentPart p14:bwMode="auto" r:id="rId13">
              <p14:nvContentPartPr>
                <p14:cNvPr id="51" name="Ink 50">
                  <a:extLst>
                    <a:ext uri="{FF2B5EF4-FFF2-40B4-BE49-F238E27FC236}">
                      <a16:creationId xmlns:a16="http://schemas.microsoft.com/office/drawing/2014/main" id="{5B180B59-46F5-E2D7-C404-6B4EBE7C1F8C}"/>
                    </a:ext>
                  </a:extLst>
                </p14:cNvPr>
                <p14:cNvContentPartPr/>
                <p14:nvPr/>
              </p14:nvContentPartPr>
              <p14:xfrm>
                <a:off x="8305472" y="2872793"/>
                <a:ext cx="342360" cy="169920"/>
              </p14:xfrm>
            </p:contentPart>
          </mc:Choice>
          <mc:Fallback xmlns="">
            <p:pic>
              <p:nvPicPr>
                <p:cNvPr id="51" name="Ink 50">
                  <a:extLst>
                    <a:ext uri="{FF2B5EF4-FFF2-40B4-BE49-F238E27FC236}">
                      <a16:creationId xmlns:a16="http://schemas.microsoft.com/office/drawing/2014/main" id="{5B180B59-46F5-E2D7-C404-6B4EBE7C1F8C}"/>
                    </a:ext>
                  </a:extLst>
                </p:cNvPr>
                <p:cNvPicPr/>
                <p:nvPr/>
              </p:nvPicPr>
              <p:blipFill>
                <a:blip r:embed="rId14"/>
                <a:stretch>
                  <a:fillRect/>
                </a:stretch>
              </p:blipFill>
              <p:spPr>
                <a:xfrm>
                  <a:off x="8269472" y="2837153"/>
                  <a:ext cx="4140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2" name="Ink 51">
                  <a:extLst>
                    <a:ext uri="{FF2B5EF4-FFF2-40B4-BE49-F238E27FC236}">
                      <a16:creationId xmlns:a16="http://schemas.microsoft.com/office/drawing/2014/main" id="{CE2CC8AB-F6FD-FFB8-BB8E-E5FE547D7BE2}"/>
                    </a:ext>
                  </a:extLst>
                </p14:cNvPr>
                <p14:cNvContentPartPr/>
                <p14:nvPr/>
              </p14:nvContentPartPr>
              <p14:xfrm>
                <a:off x="8747912" y="2833913"/>
                <a:ext cx="352800" cy="186480"/>
              </p14:xfrm>
            </p:contentPart>
          </mc:Choice>
          <mc:Fallback xmlns="">
            <p:pic>
              <p:nvPicPr>
                <p:cNvPr id="52" name="Ink 51">
                  <a:extLst>
                    <a:ext uri="{FF2B5EF4-FFF2-40B4-BE49-F238E27FC236}">
                      <a16:creationId xmlns:a16="http://schemas.microsoft.com/office/drawing/2014/main" id="{CE2CC8AB-F6FD-FFB8-BB8E-E5FE547D7BE2}"/>
                    </a:ext>
                  </a:extLst>
                </p:cNvPr>
                <p:cNvPicPr/>
                <p:nvPr/>
              </p:nvPicPr>
              <p:blipFill>
                <a:blip r:embed="rId16"/>
                <a:stretch>
                  <a:fillRect/>
                </a:stretch>
              </p:blipFill>
              <p:spPr>
                <a:xfrm>
                  <a:off x="8711912" y="2797913"/>
                  <a:ext cx="4244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3" name="Ink 52">
                  <a:extLst>
                    <a:ext uri="{FF2B5EF4-FFF2-40B4-BE49-F238E27FC236}">
                      <a16:creationId xmlns:a16="http://schemas.microsoft.com/office/drawing/2014/main" id="{35398179-ABB2-B1DB-0A51-7303C95ED2C0}"/>
                    </a:ext>
                  </a:extLst>
                </p14:cNvPr>
                <p14:cNvContentPartPr/>
                <p14:nvPr/>
              </p14:nvContentPartPr>
              <p14:xfrm>
                <a:off x="9209072" y="2757593"/>
                <a:ext cx="21240" cy="233280"/>
              </p14:xfrm>
            </p:contentPart>
          </mc:Choice>
          <mc:Fallback xmlns="">
            <p:pic>
              <p:nvPicPr>
                <p:cNvPr id="53" name="Ink 52">
                  <a:extLst>
                    <a:ext uri="{FF2B5EF4-FFF2-40B4-BE49-F238E27FC236}">
                      <a16:creationId xmlns:a16="http://schemas.microsoft.com/office/drawing/2014/main" id="{35398179-ABB2-B1DB-0A51-7303C95ED2C0}"/>
                    </a:ext>
                  </a:extLst>
                </p:cNvPr>
                <p:cNvPicPr/>
                <p:nvPr/>
              </p:nvPicPr>
              <p:blipFill>
                <a:blip r:embed="rId18"/>
                <a:stretch>
                  <a:fillRect/>
                </a:stretch>
              </p:blipFill>
              <p:spPr>
                <a:xfrm>
                  <a:off x="9173072" y="2721593"/>
                  <a:ext cx="9288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4" name="Ink 53">
                  <a:extLst>
                    <a:ext uri="{FF2B5EF4-FFF2-40B4-BE49-F238E27FC236}">
                      <a16:creationId xmlns:a16="http://schemas.microsoft.com/office/drawing/2014/main" id="{0A6DB2FC-796A-9F84-B8EE-0066B49A2A7C}"/>
                    </a:ext>
                  </a:extLst>
                </p14:cNvPr>
                <p14:cNvContentPartPr/>
                <p14:nvPr/>
              </p14:nvContentPartPr>
              <p14:xfrm>
                <a:off x="9150392" y="2840753"/>
                <a:ext cx="204480" cy="161280"/>
              </p14:xfrm>
            </p:contentPart>
          </mc:Choice>
          <mc:Fallback xmlns="">
            <p:pic>
              <p:nvPicPr>
                <p:cNvPr id="54" name="Ink 53">
                  <a:extLst>
                    <a:ext uri="{FF2B5EF4-FFF2-40B4-BE49-F238E27FC236}">
                      <a16:creationId xmlns:a16="http://schemas.microsoft.com/office/drawing/2014/main" id="{0A6DB2FC-796A-9F84-B8EE-0066B49A2A7C}"/>
                    </a:ext>
                  </a:extLst>
                </p:cNvPr>
                <p:cNvPicPr/>
                <p:nvPr/>
              </p:nvPicPr>
              <p:blipFill>
                <a:blip r:embed="rId20"/>
                <a:stretch>
                  <a:fillRect/>
                </a:stretch>
              </p:blipFill>
              <p:spPr>
                <a:xfrm>
                  <a:off x="9114392" y="2805113"/>
                  <a:ext cx="2761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5" name="Ink 54">
                  <a:extLst>
                    <a:ext uri="{FF2B5EF4-FFF2-40B4-BE49-F238E27FC236}">
                      <a16:creationId xmlns:a16="http://schemas.microsoft.com/office/drawing/2014/main" id="{3493E6F0-3456-06E1-C144-B92B9711CD30}"/>
                    </a:ext>
                  </a:extLst>
                </p14:cNvPr>
                <p14:cNvContentPartPr/>
                <p14:nvPr/>
              </p14:nvContentPartPr>
              <p14:xfrm>
                <a:off x="9287192" y="2699993"/>
                <a:ext cx="48240" cy="74520"/>
              </p14:xfrm>
            </p:contentPart>
          </mc:Choice>
          <mc:Fallback xmlns="">
            <p:pic>
              <p:nvPicPr>
                <p:cNvPr id="55" name="Ink 54">
                  <a:extLst>
                    <a:ext uri="{FF2B5EF4-FFF2-40B4-BE49-F238E27FC236}">
                      <a16:creationId xmlns:a16="http://schemas.microsoft.com/office/drawing/2014/main" id="{3493E6F0-3456-06E1-C144-B92B9711CD30}"/>
                    </a:ext>
                  </a:extLst>
                </p:cNvPr>
                <p:cNvPicPr/>
                <p:nvPr/>
              </p:nvPicPr>
              <p:blipFill>
                <a:blip r:embed="rId22"/>
                <a:stretch>
                  <a:fillRect/>
                </a:stretch>
              </p:blipFill>
              <p:spPr>
                <a:xfrm>
                  <a:off x="9251552" y="2664353"/>
                  <a:ext cx="1198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6" name="Ink 55">
                  <a:extLst>
                    <a:ext uri="{FF2B5EF4-FFF2-40B4-BE49-F238E27FC236}">
                      <a16:creationId xmlns:a16="http://schemas.microsoft.com/office/drawing/2014/main" id="{A3B886F8-55AC-F092-4E29-6BB7D108B678}"/>
                    </a:ext>
                  </a:extLst>
                </p14:cNvPr>
                <p14:cNvContentPartPr/>
                <p14:nvPr/>
              </p14:nvContentPartPr>
              <p14:xfrm>
                <a:off x="9406712" y="2802233"/>
                <a:ext cx="358200" cy="229320"/>
              </p14:xfrm>
            </p:contentPart>
          </mc:Choice>
          <mc:Fallback xmlns="">
            <p:pic>
              <p:nvPicPr>
                <p:cNvPr id="56" name="Ink 55">
                  <a:extLst>
                    <a:ext uri="{FF2B5EF4-FFF2-40B4-BE49-F238E27FC236}">
                      <a16:creationId xmlns:a16="http://schemas.microsoft.com/office/drawing/2014/main" id="{A3B886F8-55AC-F092-4E29-6BB7D108B678}"/>
                    </a:ext>
                  </a:extLst>
                </p:cNvPr>
                <p:cNvPicPr/>
                <p:nvPr/>
              </p:nvPicPr>
              <p:blipFill>
                <a:blip r:embed="rId24"/>
                <a:stretch>
                  <a:fillRect/>
                </a:stretch>
              </p:blipFill>
              <p:spPr>
                <a:xfrm>
                  <a:off x="9370712" y="2766233"/>
                  <a:ext cx="42984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7" name="Ink 56">
                  <a:extLst>
                    <a:ext uri="{FF2B5EF4-FFF2-40B4-BE49-F238E27FC236}">
                      <a16:creationId xmlns:a16="http://schemas.microsoft.com/office/drawing/2014/main" id="{A42F374E-CBEA-C754-97BB-F4718F07F3DF}"/>
                    </a:ext>
                  </a:extLst>
                </p14:cNvPr>
                <p14:cNvContentPartPr/>
                <p14:nvPr/>
              </p14:nvContentPartPr>
              <p14:xfrm>
                <a:off x="9807392" y="2826713"/>
                <a:ext cx="114120" cy="188640"/>
              </p14:xfrm>
            </p:contentPart>
          </mc:Choice>
          <mc:Fallback xmlns="">
            <p:pic>
              <p:nvPicPr>
                <p:cNvPr id="57" name="Ink 56">
                  <a:extLst>
                    <a:ext uri="{FF2B5EF4-FFF2-40B4-BE49-F238E27FC236}">
                      <a16:creationId xmlns:a16="http://schemas.microsoft.com/office/drawing/2014/main" id="{A42F374E-CBEA-C754-97BB-F4718F07F3DF}"/>
                    </a:ext>
                  </a:extLst>
                </p:cNvPr>
                <p:cNvPicPr/>
                <p:nvPr/>
              </p:nvPicPr>
              <p:blipFill>
                <a:blip r:embed="rId26"/>
                <a:stretch>
                  <a:fillRect/>
                </a:stretch>
              </p:blipFill>
              <p:spPr>
                <a:xfrm>
                  <a:off x="9771752" y="2791073"/>
                  <a:ext cx="1857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8" name="Ink 57">
                  <a:extLst>
                    <a:ext uri="{FF2B5EF4-FFF2-40B4-BE49-F238E27FC236}">
                      <a16:creationId xmlns:a16="http://schemas.microsoft.com/office/drawing/2014/main" id="{D68D6F12-DE9B-0A1C-5CF6-1585772A7212}"/>
                    </a:ext>
                  </a:extLst>
                </p14:cNvPr>
                <p14:cNvContentPartPr/>
                <p14:nvPr/>
              </p14:nvContentPartPr>
              <p14:xfrm>
                <a:off x="9942032" y="2670113"/>
                <a:ext cx="224280" cy="336960"/>
              </p14:xfrm>
            </p:contentPart>
          </mc:Choice>
          <mc:Fallback xmlns="">
            <p:pic>
              <p:nvPicPr>
                <p:cNvPr id="58" name="Ink 57">
                  <a:extLst>
                    <a:ext uri="{FF2B5EF4-FFF2-40B4-BE49-F238E27FC236}">
                      <a16:creationId xmlns:a16="http://schemas.microsoft.com/office/drawing/2014/main" id="{D68D6F12-DE9B-0A1C-5CF6-1585772A7212}"/>
                    </a:ext>
                  </a:extLst>
                </p:cNvPr>
                <p:cNvPicPr/>
                <p:nvPr/>
              </p:nvPicPr>
              <p:blipFill>
                <a:blip r:embed="rId28"/>
                <a:stretch>
                  <a:fillRect/>
                </a:stretch>
              </p:blipFill>
              <p:spPr>
                <a:xfrm>
                  <a:off x="9906032" y="2634113"/>
                  <a:ext cx="29592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9" name="Ink 58">
                  <a:extLst>
                    <a:ext uri="{FF2B5EF4-FFF2-40B4-BE49-F238E27FC236}">
                      <a16:creationId xmlns:a16="http://schemas.microsoft.com/office/drawing/2014/main" id="{8E8DC69B-2EB5-167D-778C-3FEA8F4C6661}"/>
                    </a:ext>
                  </a:extLst>
                </p14:cNvPr>
                <p14:cNvContentPartPr/>
                <p14:nvPr/>
              </p14:nvContentPartPr>
              <p14:xfrm>
                <a:off x="10443152" y="2783513"/>
                <a:ext cx="17640" cy="255960"/>
              </p14:xfrm>
            </p:contentPart>
          </mc:Choice>
          <mc:Fallback xmlns="">
            <p:pic>
              <p:nvPicPr>
                <p:cNvPr id="59" name="Ink 58">
                  <a:extLst>
                    <a:ext uri="{FF2B5EF4-FFF2-40B4-BE49-F238E27FC236}">
                      <a16:creationId xmlns:a16="http://schemas.microsoft.com/office/drawing/2014/main" id="{8E8DC69B-2EB5-167D-778C-3FEA8F4C6661}"/>
                    </a:ext>
                  </a:extLst>
                </p:cNvPr>
                <p:cNvPicPr/>
                <p:nvPr/>
              </p:nvPicPr>
              <p:blipFill>
                <a:blip r:embed="rId30"/>
                <a:stretch>
                  <a:fillRect/>
                </a:stretch>
              </p:blipFill>
              <p:spPr>
                <a:xfrm>
                  <a:off x="10407152" y="2747513"/>
                  <a:ext cx="8928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60" name="Ink 59">
                  <a:extLst>
                    <a:ext uri="{FF2B5EF4-FFF2-40B4-BE49-F238E27FC236}">
                      <a16:creationId xmlns:a16="http://schemas.microsoft.com/office/drawing/2014/main" id="{8F5A1755-F47C-3FE3-796D-53D31287E3EE}"/>
                    </a:ext>
                  </a:extLst>
                </p14:cNvPr>
                <p14:cNvContentPartPr/>
                <p14:nvPr/>
              </p14:nvContentPartPr>
              <p14:xfrm>
                <a:off x="10425152" y="2814473"/>
                <a:ext cx="226800" cy="204840"/>
              </p14:xfrm>
            </p:contentPart>
          </mc:Choice>
          <mc:Fallback xmlns="">
            <p:pic>
              <p:nvPicPr>
                <p:cNvPr id="60" name="Ink 59">
                  <a:extLst>
                    <a:ext uri="{FF2B5EF4-FFF2-40B4-BE49-F238E27FC236}">
                      <a16:creationId xmlns:a16="http://schemas.microsoft.com/office/drawing/2014/main" id="{8F5A1755-F47C-3FE3-796D-53D31287E3EE}"/>
                    </a:ext>
                  </a:extLst>
                </p:cNvPr>
                <p:cNvPicPr/>
                <p:nvPr/>
              </p:nvPicPr>
              <p:blipFill>
                <a:blip r:embed="rId32"/>
                <a:stretch>
                  <a:fillRect/>
                </a:stretch>
              </p:blipFill>
              <p:spPr>
                <a:xfrm>
                  <a:off x="10389512" y="2778833"/>
                  <a:ext cx="29844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1" name="Ink 60">
                  <a:extLst>
                    <a:ext uri="{FF2B5EF4-FFF2-40B4-BE49-F238E27FC236}">
                      <a16:creationId xmlns:a16="http://schemas.microsoft.com/office/drawing/2014/main" id="{1939F50C-689F-A40E-D0E2-4F8488CA9F25}"/>
                    </a:ext>
                  </a:extLst>
                </p14:cNvPr>
                <p14:cNvContentPartPr/>
                <p14:nvPr/>
              </p14:nvContentPartPr>
              <p14:xfrm>
                <a:off x="10710272" y="2830673"/>
                <a:ext cx="265320" cy="182880"/>
              </p14:xfrm>
            </p:contentPart>
          </mc:Choice>
          <mc:Fallback xmlns="">
            <p:pic>
              <p:nvPicPr>
                <p:cNvPr id="61" name="Ink 60">
                  <a:extLst>
                    <a:ext uri="{FF2B5EF4-FFF2-40B4-BE49-F238E27FC236}">
                      <a16:creationId xmlns:a16="http://schemas.microsoft.com/office/drawing/2014/main" id="{1939F50C-689F-A40E-D0E2-4F8488CA9F25}"/>
                    </a:ext>
                  </a:extLst>
                </p:cNvPr>
                <p:cNvPicPr/>
                <p:nvPr/>
              </p:nvPicPr>
              <p:blipFill>
                <a:blip r:embed="rId34"/>
                <a:stretch>
                  <a:fillRect/>
                </a:stretch>
              </p:blipFill>
              <p:spPr>
                <a:xfrm>
                  <a:off x="10674632" y="2794673"/>
                  <a:ext cx="33696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2" name="Ink 61">
                  <a:extLst>
                    <a:ext uri="{FF2B5EF4-FFF2-40B4-BE49-F238E27FC236}">
                      <a16:creationId xmlns:a16="http://schemas.microsoft.com/office/drawing/2014/main" id="{A0C3F822-93C9-A99A-871A-5E11A210E169}"/>
                    </a:ext>
                  </a:extLst>
                </p14:cNvPr>
                <p14:cNvContentPartPr/>
                <p14:nvPr/>
              </p14:nvContentPartPr>
              <p14:xfrm>
                <a:off x="11028872" y="2875673"/>
                <a:ext cx="213480" cy="144360"/>
              </p14:xfrm>
            </p:contentPart>
          </mc:Choice>
          <mc:Fallback xmlns="">
            <p:pic>
              <p:nvPicPr>
                <p:cNvPr id="62" name="Ink 61">
                  <a:extLst>
                    <a:ext uri="{FF2B5EF4-FFF2-40B4-BE49-F238E27FC236}">
                      <a16:creationId xmlns:a16="http://schemas.microsoft.com/office/drawing/2014/main" id="{A0C3F822-93C9-A99A-871A-5E11A210E169}"/>
                    </a:ext>
                  </a:extLst>
                </p:cNvPr>
                <p:cNvPicPr/>
                <p:nvPr/>
              </p:nvPicPr>
              <p:blipFill>
                <a:blip r:embed="rId36"/>
                <a:stretch>
                  <a:fillRect/>
                </a:stretch>
              </p:blipFill>
              <p:spPr>
                <a:xfrm>
                  <a:off x="10992872" y="2840033"/>
                  <a:ext cx="285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4" name="Ink 63">
                  <a:extLst>
                    <a:ext uri="{FF2B5EF4-FFF2-40B4-BE49-F238E27FC236}">
                      <a16:creationId xmlns:a16="http://schemas.microsoft.com/office/drawing/2014/main" id="{2526925E-756D-6311-EBD4-83E4A1F895B3}"/>
                    </a:ext>
                  </a:extLst>
                </p14:cNvPr>
                <p14:cNvContentPartPr/>
                <p14:nvPr/>
              </p14:nvContentPartPr>
              <p14:xfrm>
                <a:off x="11380952" y="3006353"/>
                <a:ext cx="110880" cy="115200"/>
              </p14:xfrm>
            </p:contentPart>
          </mc:Choice>
          <mc:Fallback xmlns="">
            <p:pic>
              <p:nvPicPr>
                <p:cNvPr id="64" name="Ink 63">
                  <a:extLst>
                    <a:ext uri="{FF2B5EF4-FFF2-40B4-BE49-F238E27FC236}">
                      <a16:creationId xmlns:a16="http://schemas.microsoft.com/office/drawing/2014/main" id="{2526925E-756D-6311-EBD4-83E4A1F895B3}"/>
                    </a:ext>
                  </a:extLst>
                </p:cNvPr>
                <p:cNvPicPr/>
                <p:nvPr/>
              </p:nvPicPr>
              <p:blipFill>
                <a:blip r:embed="rId38"/>
                <a:stretch>
                  <a:fillRect/>
                </a:stretch>
              </p:blipFill>
              <p:spPr>
                <a:xfrm>
                  <a:off x="11344952" y="2970713"/>
                  <a:ext cx="1825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6" name="Ink 65">
                  <a:extLst>
                    <a:ext uri="{FF2B5EF4-FFF2-40B4-BE49-F238E27FC236}">
                      <a16:creationId xmlns:a16="http://schemas.microsoft.com/office/drawing/2014/main" id="{98592130-35C6-96F1-BF67-7E3D9A849D72}"/>
                    </a:ext>
                  </a:extLst>
                </p14:cNvPr>
                <p14:cNvContentPartPr/>
                <p14:nvPr/>
              </p14:nvContentPartPr>
              <p14:xfrm>
                <a:off x="11363672" y="2990513"/>
                <a:ext cx="155520" cy="256320"/>
              </p14:xfrm>
            </p:contentPart>
          </mc:Choice>
          <mc:Fallback xmlns="">
            <p:pic>
              <p:nvPicPr>
                <p:cNvPr id="66" name="Ink 65">
                  <a:extLst>
                    <a:ext uri="{FF2B5EF4-FFF2-40B4-BE49-F238E27FC236}">
                      <a16:creationId xmlns:a16="http://schemas.microsoft.com/office/drawing/2014/main" id="{98592130-35C6-96F1-BF67-7E3D9A849D72}"/>
                    </a:ext>
                  </a:extLst>
                </p:cNvPr>
                <p:cNvPicPr/>
                <p:nvPr/>
              </p:nvPicPr>
              <p:blipFill>
                <a:blip r:embed="rId40"/>
                <a:stretch>
                  <a:fillRect/>
                </a:stretch>
              </p:blipFill>
              <p:spPr>
                <a:xfrm>
                  <a:off x="11328032" y="2954873"/>
                  <a:ext cx="227160" cy="327960"/>
                </a:xfrm>
                <a:prstGeom prst="rect">
                  <a:avLst/>
                </a:prstGeom>
              </p:spPr>
            </p:pic>
          </mc:Fallback>
        </mc:AlternateContent>
      </p:grpSp>
      <p:grpSp>
        <p:nvGrpSpPr>
          <p:cNvPr id="71" name="Group 70">
            <a:extLst>
              <a:ext uri="{FF2B5EF4-FFF2-40B4-BE49-F238E27FC236}">
                <a16:creationId xmlns:a16="http://schemas.microsoft.com/office/drawing/2014/main" id="{14D0B008-5E87-7108-D5D1-096DB3BAEC0E}"/>
              </a:ext>
            </a:extLst>
          </p:cNvPr>
          <p:cNvGrpSpPr/>
          <p:nvPr/>
        </p:nvGrpSpPr>
        <p:grpSpPr>
          <a:xfrm>
            <a:off x="7361192" y="3386153"/>
            <a:ext cx="1385280" cy="736200"/>
            <a:chOff x="7361192" y="3386153"/>
            <a:chExt cx="1385280" cy="736200"/>
          </a:xfrm>
        </p:grpSpPr>
        <mc:AlternateContent xmlns:mc="http://schemas.openxmlformats.org/markup-compatibility/2006" xmlns:p14="http://schemas.microsoft.com/office/powerpoint/2010/main">
          <mc:Choice Requires="p14">
            <p:contentPart p14:bwMode="auto" r:id="rId41">
              <p14:nvContentPartPr>
                <p14:cNvPr id="68" name="Ink 67">
                  <a:extLst>
                    <a:ext uri="{FF2B5EF4-FFF2-40B4-BE49-F238E27FC236}">
                      <a16:creationId xmlns:a16="http://schemas.microsoft.com/office/drawing/2014/main" id="{2019AFDE-7C09-027F-CC2B-98F7C49C4128}"/>
                    </a:ext>
                  </a:extLst>
                </p14:cNvPr>
                <p14:cNvContentPartPr/>
                <p14:nvPr/>
              </p14:nvContentPartPr>
              <p14:xfrm>
                <a:off x="7361192" y="3459593"/>
                <a:ext cx="943560" cy="662760"/>
              </p14:xfrm>
            </p:contentPart>
          </mc:Choice>
          <mc:Fallback xmlns="">
            <p:pic>
              <p:nvPicPr>
                <p:cNvPr id="68" name="Ink 67">
                  <a:extLst>
                    <a:ext uri="{FF2B5EF4-FFF2-40B4-BE49-F238E27FC236}">
                      <a16:creationId xmlns:a16="http://schemas.microsoft.com/office/drawing/2014/main" id="{2019AFDE-7C09-027F-CC2B-98F7C49C4128}"/>
                    </a:ext>
                  </a:extLst>
                </p:cNvPr>
                <p:cNvPicPr/>
                <p:nvPr/>
              </p:nvPicPr>
              <p:blipFill>
                <a:blip r:embed="rId42"/>
                <a:stretch>
                  <a:fillRect/>
                </a:stretch>
              </p:blipFill>
              <p:spPr>
                <a:xfrm>
                  <a:off x="7325192" y="3423593"/>
                  <a:ext cx="1015200" cy="734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9" name="Ink 68">
                  <a:extLst>
                    <a:ext uri="{FF2B5EF4-FFF2-40B4-BE49-F238E27FC236}">
                      <a16:creationId xmlns:a16="http://schemas.microsoft.com/office/drawing/2014/main" id="{053DABCC-7B10-FB3F-B3C9-CF439742EBB7}"/>
                    </a:ext>
                  </a:extLst>
                </p14:cNvPr>
                <p14:cNvContentPartPr/>
                <p14:nvPr/>
              </p14:nvContentPartPr>
              <p14:xfrm>
                <a:off x="8550632" y="3386153"/>
                <a:ext cx="195840" cy="403200"/>
              </p14:xfrm>
            </p:contentPart>
          </mc:Choice>
          <mc:Fallback xmlns="">
            <p:pic>
              <p:nvPicPr>
                <p:cNvPr id="69" name="Ink 68">
                  <a:extLst>
                    <a:ext uri="{FF2B5EF4-FFF2-40B4-BE49-F238E27FC236}">
                      <a16:creationId xmlns:a16="http://schemas.microsoft.com/office/drawing/2014/main" id="{053DABCC-7B10-FB3F-B3C9-CF439742EBB7}"/>
                    </a:ext>
                  </a:extLst>
                </p:cNvPr>
                <p:cNvPicPr/>
                <p:nvPr/>
              </p:nvPicPr>
              <p:blipFill>
                <a:blip r:embed="rId44"/>
                <a:stretch>
                  <a:fillRect/>
                </a:stretch>
              </p:blipFill>
              <p:spPr>
                <a:xfrm>
                  <a:off x="8514992" y="3350153"/>
                  <a:ext cx="26748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70" name="Ink 69">
                  <a:extLst>
                    <a:ext uri="{FF2B5EF4-FFF2-40B4-BE49-F238E27FC236}">
                      <a16:creationId xmlns:a16="http://schemas.microsoft.com/office/drawing/2014/main" id="{7C158242-8B97-5B18-4763-E7656486B8B8}"/>
                    </a:ext>
                  </a:extLst>
                </p14:cNvPr>
                <p14:cNvContentPartPr/>
                <p14:nvPr/>
              </p14:nvContentPartPr>
              <p14:xfrm>
                <a:off x="8634512" y="3919673"/>
                <a:ext cx="52560" cy="82800"/>
              </p14:xfrm>
            </p:contentPart>
          </mc:Choice>
          <mc:Fallback xmlns="">
            <p:pic>
              <p:nvPicPr>
                <p:cNvPr id="70" name="Ink 69">
                  <a:extLst>
                    <a:ext uri="{FF2B5EF4-FFF2-40B4-BE49-F238E27FC236}">
                      <a16:creationId xmlns:a16="http://schemas.microsoft.com/office/drawing/2014/main" id="{7C158242-8B97-5B18-4763-E7656486B8B8}"/>
                    </a:ext>
                  </a:extLst>
                </p:cNvPr>
                <p:cNvPicPr/>
                <p:nvPr/>
              </p:nvPicPr>
              <p:blipFill>
                <a:blip r:embed="rId46"/>
                <a:stretch>
                  <a:fillRect/>
                </a:stretch>
              </p:blipFill>
              <p:spPr>
                <a:xfrm>
                  <a:off x="8598872" y="3884033"/>
                  <a:ext cx="124200" cy="154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72" name="Ink 71">
                <a:extLst>
                  <a:ext uri="{FF2B5EF4-FFF2-40B4-BE49-F238E27FC236}">
                    <a16:creationId xmlns:a16="http://schemas.microsoft.com/office/drawing/2014/main" id="{4829AEC0-C9A3-9C80-4E0B-EDF91C92FB6C}"/>
                  </a:ext>
                </a:extLst>
              </p14:cNvPr>
              <p14:cNvContentPartPr/>
              <p14:nvPr/>
            </p14:nvContentPartPr>
            <p14:xfrm>
              <a:off x="6967712" y="2103833"/>
              <a:ext cx="923040" cy="397080"/>
            </p14:xfrm>
          </p:contentPart>
        </mc:Choice>
        <mc:Fallback xmlns="">
          <p:pic>
            <p:nvPicPr>
              <p:cNvPr id="72" name="Ink 71">
                <a:extLst>
                  <a:ext uri="{FF2B5EF4-FFF2-40B4-BE49-F238E27FC236}">
                    <a16:creationId xmlns:a16="http://schemas.microsoft.com/office/drawing/2014/main" id="{4829AEC0-C9A3-9C80-4E0B-EDF91C92FB6C}"/>
                  </a:ext>
                </a:extLst>
              </p:cNvPr>
              <p:cNvPicPr/>
              <p:nvPr/>
            </p:nvPicPr>
            <p:blipFill>
              <a:blip r:embed="rId48"/>
              <a:stretch>
                <a:fillRect/>
              </a:stretch>
            </p:blipFill>
            <p:spPr>
              <a:xfrm>
                <a:off x="6913712" y="1996193"/>
                <a:ext cx="1030680" cy="612720"/>
              </a:xfrm>
              <a:prstGeom prst="rect">
                <a:avLst/>
              </a:prstGeom>
            </p:spPr>
          </p:pic>
        </mc:Fallback>
      </mc:AlternateContent>
      <p:grpSp>
        <p:nvGrpSpPr>
          <p:cNvPr id="75" name="Group 74">
            <a:extLst>
              <a:ext uri="{FF2B5EF4-FFF2-40B4-BE49-F238E27FC236}">
                <a16:creationId xmlns:a16="http://schemas.microsoft.com/office/drawing/2014/main" id="{63067D30-BB1A-C21C-1F9E-8150CED77A0E}"/>
              </a:ext>
            </a:extLst>
          </p:cNvPr>
          <p:cNvGrpSpPr/>
          <p:nvPr/>
        </p:nvGrpSpPr>
        <p:grpSpPr>
          <a:xfrm>
            <a:off x="7097312" y="2148113"/>
            <a:ext cx="2062800" cy="424440"/>
            <a:chOff x="7097312" y="2148113"/>
            <a:chExt cx="2062800" cy="424440"/>
          </a:xfrm>
        </p:grpSpPr>
        <mc:AlternateContent xmlns:mc="http://schemas.openxmlformats.org/markup-compatibility/2006" xmlns:p14="http://schemas.microsoft.com/office/powerpoint/2010/main">
          <mc:Choice Requires="p14">
            <p:contentPart p14:bwMode="auto" r:id="rId49">
              <p14:nvContentPartPr>
                <p14:cNvPr id="26" name="Ink 25">
                  <a:extLst>
                    <a:ext uri="{FF2B5EF4-FFF2-40B4-BE49-F238E27FC236}">
                      <a16:creationId xmlns:a16="http://schemas.microsoft.com/office/drawing/2014/main" id="{06296010-89C6-C4F1-F1FE-101AF73395B9}"/>
                    </a:ext>
                  </a:extLst>
                </p14:cNvPr>
                <p14:cNvContentPartPr/>
                <p14:nvPr/>
              </p14:nvContentPartPr>
              <p14:xfrm>
                <a:off x="7104872" y="2278073"/>
                <a:ext cx="18720" cy="247320"/>
              </p14:xfrm>
            </p:contentPart>
          </mc:Choice>
          <mc:Fallback xmlns="">
            <p:pic>
              <p:nvPicPr>
                <p:cNvPr id="26" name="Ink 25">
                  <a:extLst>
                    <a:ext uri="{FF2B5EF4-FFF2-40B4-BE49-F238E27FC236}">
                      <a16:creationId xmlns:a16="http://schemas.microsoft.com/office/drawing/2014/main" id="{06296010-89C6-C4F1-F1FE-101AF73395B9}"/>
                    </a:ext>
                  </a:extLst>
                </p:cNvPr>
                <p:cNvPicPr/>
                <p:nvPr/>
              </p:nvPicPr>
              <p:blipFill>
                <a:blip r:embed="rId50"/>
                <a:stretch>
                  <a:fillRect/>
                </a:stretch>
              </p:blipFill>
              <p:spPr>
                <a:xfrm>
                  <a:off x="7069232" y="2242073"/>
                  <a:ext cx="903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7" name="Ink 26">
                  <a:extLst>
                    <a:ext uri="{FF2B5EF4-FFF2-40B4-BE49-F238E27FC236}">
                      <a16:creationId xmlns:a16="http://schemas.microsoft.com/office/drawing/2014/main" id="{7ED1163B-8014-B283-88E1-CA42C4C21114}"/>
                    </a:ext>
                  </a:extLst>
                </p14:cNvPr>
                <p14:cNvContentPartPr/>
                <p14:nvPr/>
              </p14:nvContentPartPr>
              <p14:xfrm>
                <a:off x="7097312" y="2246033"/>
                <a:ext cx="199440" cy="240840"/>
              </p14:xfrm>
            </p:contentPart>
          </mc:Choice>
          <mc:Fallback xmlns="">
            <p:pic>
              <p:nvPicPr>
                <p:cNvPr id="27" name="Ink 26">
                  <a:extLst>
                    <a:ext uri="{FF2B5EF4-FFF2-40B4-BE49-F238E27FC236}">
                      <a16:creationId xmlns:a16="http://schemas.microsoft.com/office/drawing/2014/main" id="{7ED1163B-8014-B283-88E1-CA42C4C21114}"/>
                    </a:ext>
                  </a:extLst>
                </p:cNvPr>
                <p:cNvPicPr/>
                <p:nvPr/>
              </p:nvPicPr>
              <p:blipFill>
                <a:blip r:embed="rId52"/>
                <a:stretch>
                  <a:fillRect/>
                </a:stretch>
              </p:blipFill>
              <p:spPr>
                <a:xfrm>
                  <a:off x="7061312" y="2210393"/>
                  <a:ext cx="27108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8" name="Ink 27">
                  <a:extLst>
                    <a:ext uri="{FF2B5EF4-FFF2-40B4-BE49-F238E27FC236}">
                      <a16:creationId xmlns:a16="http://schemas.microsoft.com/office/drawing/2014/main" id="{8AB96636-D691-A9D2-1F6C-848E51BC9391}"/>
                    </a:ext>
                  </a:extLst>
                </p14:cNvPr>
                <p14:cNvContentPartPr/>
                <p14:nvPr/>
              </p14:nvContentPartPr>
              <p14:xfrm>
                <a:off x="7320152" y="2221193"/>
                <a:ext cx="16920" cy="248400"/>
              </p14:xfrm>
            </p:contentPart>
          </mc:Choice>
          <mc:Fallback xmlns="">
            <p:pic>
              <p:nvPicPr>
                <p:cNvPr id="28" name="Ink 27">
                  <a:extLst>
                    <a:ext uri="{FF2B5EF4-FFF2-40B4-BE49-F238E27FC236}">
                      <a16:creationId xmlns:a16="http://schemas.microsoft.com/office/drawing/2014/main" id="{8AB96636-D691-A9D2-1F6C-848E51BC9391}"/>
                    </a:ext>
                  </a:extLst>
                </p:cNvPr>
                <p:cNvPicPr/>
                <p:nvPr/>
              </p:nvPicPr>
              <p:blipFill>
                <a:blip r:embed="rId54"/>
                <a:stretch>
                  <a:fillRect/>
                </a:stretch>
              </p:blipFill>
              <p:spPr>
                <a:xfrm>
                  <a:off x="7284152" y="2185193"/>
                  <a:ext cx="8856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9" name="Ink 28">
                  <a:extLst>
                    <a:ext uri="{FF2B5EF4-FFF2-40B4-BE49-F238E27FC236}">
                      <a16:creationId xmlns:a16="http://schemas.microsoft.com/office/drawing/2014/main" id="{F939A8BE-B47A-20E5-FE6F-874ED3034213}"/>
                    </a:ext>
                  </a:extLst>
                </p14:cNvPr>
                <p14:cNvContentPartPr/>
                <p14:nvPr/>
              </p14:nvContentPartPr>
              <p14:xfrm>
                <a:off x="7413032" y="2285273"/>
                <a:ext cx="127080" cy="233640"/>
              </p14:xfrm>
            </p:contentPart>
          </mc:Choice>
          <mc:Fallback xmlns="">
            <p:pic>
              <p:nvPicPr>
                <p:cNvPr id="29" name="Ink 28">
                  <a:extLst>
                    <a:ext uri="{FF2B5EF4-FFF2-40B4-BE49-F238E27FC236}">
                      <a16:creationId xmlns:a16="http://schemas.microsoft.com/office/drawing/2014/main" id="{F939A8BE-B47A-20E5-FE6F-874ED3034213}"/>
                    </a:ext>
                  </a:extLst>
                </p:cNvPr>
                <p:cNvPicPr/>
                <p:nvPr/>
              </p:nvPicPr>
              <p:blipFill>
                <a:blip r:embed="rId56"/>
                <a:stretch>
                  <a:fillRect/>
                </a:stretch>
              </p:blipFill>
              <p:spPr>
                <a:xfrm>
                  <a:off x="7377032" y="2249273"/>
                  <a:ext cx="1987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0" name="Ink 29">
                  <a:extLst>
                    <a:ext uri="{FF2B5EF4-FFF2-40B4-BE49-F238E27FC236}">
                      <a16:creationId xmlns:a16="http://schemas.microsoft.com/office/drawing/2014/main" id="{1A788D4B-0339-4514-3F41-3C99DF7F3E29}"/>
                    </a:ext>
                  </a:extLst>
                </p14:cNvPr>
                <p14:cNvContentPartPr/>
                <p14:nvPr/>
              </p14:nvContentPartPr>
              <p14:xfrm>
                <a:off x="7661072" y="2212553"/>
                <a:ext cx="23760" cy="219960"/>
              </p14:xfrm>
            </p:contentPart>
          </mc:Choice>
          <mc:Fallback xmlns="">
            <p:pic>
              <p:nvPicPr>
                <p:cNvPr id="30" name="Ink 29">
                  <a:extLst>
                    <a:ext uri="{FF2B5EF4-FFF2-40B4-BE49-F238E27FC236}">
                      <a16:creationId xmlns:a16="http://schemas.microsoft.com/office/drawing/2014/main" id="{1A788D4B-0339-4514-3F41-3C99DF7F3E29}"/>
                    </a:ext>
                  </a:extLst>
                </p:cNvPr>
                <p:cNvPicPr/>
                <p:nvPr/>
              </p:nvPicPr>
              <p:blipFill>
                <a:blip r:embed="rId58"/>
                <a:stretch>
                  <a:fillRect/>
                </a:stretch>
              </p:blipFill>
              <p:spPr>
                <a:xfrm>
                  <a:off x="7625072" y="2176553"/>
                  <a:ext cx="9540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1" name="Ink 30">
                  <a:extLst>
                    <a:ext uri="{FF2B5EF4-FFF2-40B4-BE49-F238E27FC236}">
                      <a16:creationId xmlns:a16="http://schemas.microsoft.com/office/drawing/2014/main" id="{6C5D77DF-2541-8CB9-FEAB-6AE8B7569FD0}"/>
                    </a:ext>
                  </a:extLst>
                </p14:cNvPr>
                <p14:cNvContentPartPr/>
                <p14:nvPr/>
              </p14:nvContentPartPr>
              <p14:xfrm>
                <a:off x="7599512" y="2265113"/>
                <a:ext cx="242640" cy="195840"/>
              </p14:xfrm>
            </p:contentPart>
          </mc:Choice>
          <mc:Fallback xmlns="">
            <p:pic>
              <p:nvPicPr>
                <p:cNvPr id="31" name="Ink 30">
                  <a:extLst>
                    <a:ext uri="{FF2B5EF4-FFF2-40B4-BE49-F238E27FC236}">
                      <a16:creationId xmlns:a16="http://schemas.microsoft.com/office/drawing/2014/main" id="{6C5D77DF-2541-8CB9-FEAB-6AE8B7569FD0}"/>
                    </a:ext>
                  </a:extLst>
                </p:cNvPr>
                <p:cNvPicPr/>
                <p:nvPr/>
              </p:nvPicPr>
              <p:blipFill>
                <a:blip r:embed="rId60"/>
                <a:stretch>
                  <a:fillRect/>
                </a:stretch>
              </p:blipFill>
              <p:spPr>
                <a:xfrm>
                  <a:off x="7563872" y="2229113"/>
                  <a:ext cx="31428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2" name="Ink 31">
                  <a:extLst>
                    <a:ext uri="{FF2B5EF4-FFF2-40B4-BE49-F238E27FC236}">
                      <a16:creationId xmlns:a16="http://schemas.microsoft.com/office/drawing/2014/main" id="{4703B76A-9C4F-97FD-A8D8-64C204C58BB7}"/>
                    </a:ext>
                  </a:extLst>
                </p14:cNvPr>
                <p14:cNvContentPartPr/>
                <p14:nvPr/>
              </p14:nvContentPartPr>
              <p14:xfrm>
                <a:off x="8012432" y="2272313"/>
                <a:ext cx="19800" cy="25920"/>
              </p14:xfrm>
            </p:contentPart>
          </mc:Choice>
          <mc:Fallback xmlns="">
            <p:pic>
              <p:nvPicPr>
                <p:cNvPr id="32" name="Ink 31">
                  <a:extLst>
                    <a:ext uri="{FF2B5EF4-FFF2-40B4-BE49-F238E27FC236}">
                      <a16:creationId xmlns:a16="http://schemas.microsoft.com/office/drawing/2014/main" id="{4703B76A-9C4F-97FD-A8D8-64C204C58BB7}"/>
                    </a:ext>
                  </a:extLst>
                </p:cNvPr>
                <p:cNvPicPr/>
                <p:nvPr/>
              </p:nvPicPr>
              <p:blipFill>
                <a:blip r:embed="rId62"/>
                <a:stretch>
                  <a:fillRect/>
                </a:stretch>
              </p:blipFill>
              <p:spPr>
                <a:xfrm>
                  <a:off x="7976792" y="2236313"/>
                  <a:ext cx="914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3" name="Ink 32">
                  <a:extLst>
                    <a:ext uri="{FF2B5EF4-FFF2-40B4-BE49-F238E27FC236}">
                      <a16:creationId xmlns:a16="http://schemas.microsoft.com/office/drawing/2014/main" id="{8F2892F3-0902-8469-834A-6F595A0C829E}"/>
                    </a:ext>
                  </a:extLst>
                </p14:cNvPr>
                <p14:cNvContentPartPr/>
                <p14:nvPr/>
              </p14:nvContentPartPr>
              <p14:xfrm>
                <a:off x="7982192" y="2395793"/>
                <a:ext cx="10800" cy="15840"/>
              </p14:xfrm>
            </p:contentPart>
          </mc:Choice>
          <mc:Fallback xmlns="">
            <p:pic>
              <p:nvPicPr>
                <p:cNvPr id="33" name="Ink 32">
                  <a:extLst>
                    <a:ext uri="{FF2B5EF4-FFF2-40B4-BE49-F238E27FC236}">
                      <a16:creationId xmlns:a16="http://schemas.microsoft.com/office/drawing/2014/main" id="{8F2892F3-0902-8469-834A-6F595A0C829E}"/>
                    </a:ext>
                  </a:extLst>
                </p:cNvPr>
                <p:cNvPicPr/>
                <p:nvPr/>
              </p:nvPicPr>
              <p:blipFill>
                <a:blip r:embed="rId64"/>
                <a:stretch>
                  <a:fillRect/>
                </a:stretch>
              </p:blipFill>
              <p:spPr>
                <a:xfrm>
                  <a:off x="7946552" y="2359793"/>
                  <a:ext cx="824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4" name="Ink 33">
                  <a:extLst>
                    <a:ext uri="{FF2B5EF4-FFF2-40B4-BE49-F238E27FC236}">
                      <a16:creationId xmlns:a16="http://schemas.microsoft.com/office/drawing/2014/main" id="{41F36E41-593B-F12E-9A31-006234D9FA18}"/>
                    </a:ext>
                  </a:extLst>
                </p14:cNvPr>
                <p14:cNvContentPartPr/>
                <p14:nvPr/>
              </p14:nvContentPartPr>
              <p14:xfrm>
                <a:off x="8287472" y="2228033"/>
                <a:ext cx="20520" cy="344520"/>
              </p14:xfrm>
            </p:contentPart>
          </mc:Choice>
          <mc:Fallback xmlns="">
            <p:pic>
              <p:nvPicPr>
                <p:cNvPr id="34" name="Ink 33">
                  <a:extLst>
                    <a:ext uri="{FF2B5EF4-FFF2-40B4-BE49-F238E27FC236}">
                      <a16:creationId xmlns:a16="http://schemas.microsoft.com/office/drawing/2014/main" id="{41F36E41-593B-F12E-9A31-006234D9FA18}"/>
                    </a:ext>
                  </a:extLst>
                </p:cNvPr>
                <p:cNvPicPr/>
                <p:nvPr/>
              </p:nvPicPr>
              <p:blipFill>
                <a:blip r:embed="rId66"/>
                <a:stretch>
                  <a:fillRect/>
                </a:stretch>
              </p:blipFill>
              <p:spPr>
                <a:xfrm>
                  <a:off x="8251472" y="2192033"/>
                  <a:ext cx="9216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5" name="Ink 34">
                  <a:extLst>
                    <a:ext uri="{FF2B5EF4-FFF2-40B4-BE49-F238E27FC236}">
                      <a16:creationId xmlns:a16="http://schemas.microsoft.com/office/drawing/2014/main" id="{67509086-F5E4-05B8-A0AA-12FA96D246C4}"/>
                    </a:ext>
                  </a:extLst>
                </p14:cNvPr>
                <p14:cNvContentPartPr/>
                <p14:nvPr/>
              </p14:nvContentPartPr>
              <p14:xfrm>
                <a:off x="8252912" y="2186633"/>
                <a:ext cx="160560" cy="194040"/>
              </p14:xfrm>
            </p:contentPart>
          </mc:Choice>
          <mc:Fallback xmlns="">
            <p:pic>
              <p:nvPicPr>
                <p:cNvPr id="35" name="Ink 34">
                  <a:extLst>
                    <a:ext uri="{FF2B5EF4-FFF2-40B4-BE49-F238E27FC236}">
                      <a16:creationId xmlns:a16="http://schemas.microsoft.com/office/drawing/2014/main" id="{67509086-F5E4-05B8-A0AA-12FA96D246C4}"/>
                    </a:ext>
                  </a:extLst>
                </p:cNvPr>
                <p:cNvPicPr/>
                <p:nvPr/>
              </p:nvPicPr>
              <p:blipFill>
                <a:blip r:embed="rId68"/>
                <a:stretch>
                  <a:fillRect/>
                </a:stretch>
              </p:blipFill>
              <p:spPr>
                <a:xfrm>
                  <a:off x="8217272" y="2150633"/>
                  <a:ext cx="2322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6" name="Ink 35">
                  <a:extLst>
                    <a:ext uri="{FF2B5EF4-FFF2-40B4-BE49-F238E27FC236}">
                      <a16:creationId xmlns:a16="http://schemas.microsoft.com/office/drawing/2014/main" id="{E6FB0B2E-1B16-E625-1477-61998CCF1B13}"/>
                    </a:ext>
                  </a:extLst>
                </p14:cNvPr>
                <p14:cNvContentPartPr/>
                <p14:nvPr/>
              </p14:nvContentPartPr>
              <p14:xfrm>
                <a:off x="8450912" y="2269433"/>
                <a:ext cx="318240" cy="169920"/>
              </p14:xfrm>
            </p:contentPart>
          </mc:Choice>
          <mc:Fallback xmlns="">
            <p:pic>
              <p:nvPicPr>
                <p:cNvPr id="36" name="Ink 35">
                  <a:extLst>
                    <a:ext uri="{FF2B5EF4-FFF2-40B4-BE49-F238E27FC236}">
                      <a16:creationId xmlns:a16="http://schemas.microsoft.com/office/drawing/2014/main" id="{E6FB0B2E-1B16-E625-1477-61998CCF1B13}"/>
                    </a:ext>
                  </a:extLst>
                </p:cNvPr>
                <p:cNvPicPr/>
                <p:nvPr/>
              </p:nvPicPr>
              <p:blipFill>
                <a:blip r:embed="rId70"/>
                <a:stretch>
                  <a:fillRect/>
                </a:stretch>
              </p:blipFill>
              <p:spPr>
                <a:xfrm>
                  <a:off x="8414912" y="2233793"/>
                  <a:ext cx="3898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7" name="Ink 36">
                  <a:extLst>
                    <a:ext uri="{FF2B5EF4-FFF2-40B4-BE49-F238E27FC236}">
                      <a16:creationId xmlns:a16="http://schemas.microsoft.com/office/drawing/2014/main" id="{82DF1E10-6FB1-8633-3F67-D10A229899B8}"/>
                    </a:ext>
                  </a:extLst>
                </p14:cNvPr>
                <p14:cNvContentPartPr/>
                <p14:nvPr/>
              </p14:nvContentPartPr>
              <p14:xfrm>
                <a:off x="8664752" y="2148113"/>
                <a:ext cx="45000" cy="58320"/>
              </p14:xfrm>
            </p:contentPart>
          </mc:Choice>
          <mc:Fallback xmlns="">
            <p:pic>
              <p:nvPicPr>
                <p:cNvPr id="37" name="Ink 36">
                  <a:extLst>
                    <a:ext uri="{FF2B5EF4-FFF2-40B4-BE49-F238E27FC236}">
                      <a16:creationId xmlns:a16="http://schemas.microsoft.com/office/drawing/2014/main" id="{82DF1E10-6FB1-8633-3F67-D10A229899B8}"/>
                    </a:ext>
                  </a:extLst>
                </p:cNvPr>
                <p:cNvPicPr/>
                <p:nvPr/>
              </p:nvPicPr>
              <p:blipFill>
                <a:blip r:embed="rId72"/>
                <a:stretch>
                  <a:fillRect/>
                </a:stretch>
              </p:blipFill>
              <p:spPr>
                <a:xfrm>
                  <a:off x="8628752" y="2112473"/>
                  <a:ext cx="1166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8" name="Ink 37">
                  <a:extLst>
                    <a:ext uri="{FF2B5EF4-FFF2-40B4-BE49-F238E27FC236}">
                      <a16:creationId xmlns:a16="http://schemas.microsoft.com/office/drawing/2014/main" id="{5F4572E0-7FC3-0618-57E4-434F754780D5}"/>
                    </a:ext>
                  </a:extLst>
                </p14:cNvPr>
                <p14:cNvContentPartPr/>
                <p14:nvPr/>
              </p14:nvContentPartPr>
              <p14:xfrm>
                <a:off x="8858792" y="2257193"/>
                <a:ext cx="131400" cy="191520"/>
              </p14:xfrm>
            </p:contentPart>
          </mc:Choice>
          <mc:Fallback xmlns="">
            <p:pic>
              <p:nvPicPr>
                <p:cNvPr id="38" name="Ink 37">
                  <a:extLst>
                    <a:ext uri="{FF2B5EF4-FFF2-40B4-BE49-F238E27FC236}">
                      <a16:creationId xmlns:a16="http://schemas.microsoft.com/office/drawing/2014/main" id="{5F4572E0-7FC3-0618-57E4-434F754780D5}"/>
                    </a:ext>
                  </a:extLst>
                </p:cNvPr>
                <p:cNvPicPr/>
                <p:nvPr/>
              </p:nvPicPr>
              <p:blipFill>
                <a:blip r:embed="rId74"/>
                <a:stretch>
                  <a:fillRect/>
                </a:stretch>
              </p:blipFill>
              <p:spPr>
                <a:xfrm>
                  <a:off x="8823152" y="2221193"/>
                  <a:ext cx="2030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9" name="Ink 38">
                  <a:extLst>
                    <a:ext uri="{FF2B5EF4-FFF2-40B4-BE49-F238E27FC236}">
                      <a16:creationId xmlns:a16="http://schemas.microsoft.com/office/drawing/2014/main" id="{7D45B7DA-78E0-A89C-345E-B038E8F4A181}"/>
                    </a:ext>
                  </a:extLst>
                </p14:cNvPr>
                <p14:cNvContentPartPr/>
                <p14:nvPr/>
              </p14:nvContentPartPr>
              <p14:xfrm>
                <a:off x="9047792" y="2251073"/>
                <a:ext cx="112320" cy="173880"/>
              </p14:xfrm>
            </p:contentPart>
          </mc:Choice>
          <mc:Fallback xmlns="">
            <p:pic>
              <p:nvPicPr>
                <p:cNvPr id="39" name="Ink 38">
                  <a:extLst>
                    <a:ext uri="{FF2B5EF4-FFF2-40B4-BE49-F238E27FC236}">
                      <a16:creationId xmlns:a16="http://schemas.microsoft.com/office/drawing/2014/main" id="{7D45B7DA-78E0-A89C-345E-B038E8F4A181}"/>
                    </a:ext>
                  </a:extLst>
                </p:cNvPr>
                <p:cNvPicPr/>
                <p:nvPr/>
              </p:nvPicPr>
              <p:blipFill>
                <a:blip r:embed="rId76"/>
                <a:stretch>
                  <a:fillRect/>
                </a:stretch>
              </p:blipFill>
              <p:spPr>
                <a:xfrm>
                  <a:off x="9011792" y="2215073"/>
                  <a:ext cx="1839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3" name="Ink 72">
                  <a:extLst>
                    <a:ext uri="{FF2B5EF4-FFF2-40B4-BE49-F238E27FC236}">
                      <a16:creationId xmlns:a16="http://schemas.microsoft.com/office/drawing/2014/main" id="{2E900D21-3528-EF0D-90F6-761854DDE673}"/>
                    </a:ext>
                  </a:extLst>
                </p14:cNvPr>
                <p14:cNvContentPartPr/>
                <p14:nvPr/>
              </p14:nvContentPartPr>
              <p14:xfrm>
                <a:off x="7969952" y="2251073"/>
                <a:ext cx="54360" cy="63720"/>
              </p14:xfrm>
            </p:contentPart>
          </mc:Choice>
          <mc:Fallback xmlns="">
            <p:pic>
              <p:nvPicPr>
                <p:cNvPr id="73" name="Ink 72">
                  <a:extLst>
                    <a:ext uri="{FF2B5EF4-FFF2-40B4-BE49-F238E27FC236}">
                      <a16:creationId xmlns:a16="http://schemas.microsoft.com/office/drawing/2014/main" id="{2E900D21-3528-EF0D-90F6-761854DDE673}"/>
                    </a:ext>
                  </a:extLst>
                </p:cNvPr>
                <p:cNvPicPr/>
                <p:nvPr/>
              </p:nvPicPr>
              <p:blipFill>
                <a:blip r:embed="rId78"/>
                <a:stretch>
                  <a:fillRect/>
                </a:stretch>
              </p:blipFill>
              <p:spPr>
                <a:xfrm>
                  <a:off x="7934312" y="2215073"/>
                  <a:ext cx="12600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4" name="Ink 73">
                  <a:extLst>
                    <a:ext uri="{FF2B5EF4-FFF2-40B4-BE49-F238E27FC236}">
                      <a16:creationId xmlns:a16="http://schemas.microsoft.com/office/drawing/2014/main" id="{632A3976-0E7D-E391-E8A5-DF601BAAB6BF}"/>
                    </a:ext>
                  </a:extLst>
                </p14:cNvPr>
                <p14:cNvContentPartPr/>
                <p14:nvPr/>
              </p14:nvContentPartPr>
              <p14:xfrm>
                <a:off x="7965272" y="2364833"/>
                <a:ext cx="53280" cy="88200"/>
              </p14:xfrm>
            </p:contentPart>
          </mc:Choice>
          <mc:Fallback xmlns="">
            <p:pic>
              <p:nvPicPr>
                <p:cNvPr id="74" name="Ink 73">
                  <a:extLst>
                    <a:ext uri="{FF2B5EF4-FFF2-40B4-BE49-F238E27FC236}">
                      <a16:creationId xmlns:a16="http://schemas.microsoft.com/office/drawing/2014/main" id="{632A3976-0E7D-E391-E8A5-DF601BAAB6BF}"/>
                    </a:ext>
                  </a:extLst>
                </p:cNvPr>
                <p:cNvPicPr/>
                <p:nvPr/>
              </p:nvPicPr>
              <p:blipFill>
                <a:blip r:embed="rId80"/>
                <a:stretch>
                  <a:fillRect/>
                </a:stretch>
              </p:blipFill>
              <p:spPr>
                <a:xfrm>
                  <a:off x="7929632" y="2329193"/>
                  <a:ext cx="124920" cy="159840"/>
                </a:xfrm>
                <a:prstGeom prst="rect">
                  <a:avLst/>
                </a:prstGeom>
              </p:spPr>
            </p:pic>
          </mc:Fallback>
        </mc:AlternateContent>
      </p:grpSp>
      <p:pic>
        <p:nvPicPr>
          <p:cNvPr id="2" name="Picture 1">
            <a:extLst>
              <a:ext uri="{FF2B5EF4-FFF2-40B4-BE49-F238E27FC236}">
                <a16:creationId xmlns:a16="http://schemas.microsoft.com/office/drawing/2014/main" id="{BD8A6E3D-0305-B6F9-AD51-13916614CD6A}"/>
              </a:ext>
            </a:extLst>
          </p:cNvPr>
          <p:cNvPicPr>
            <a:picLocks noChangeAspect="1"/>
          </p:cNvPicPr>
          <p:nvPr/>
        </p:nvPicPr>
        <p:blipFill>
          <a:blip r:embed="rId81"/>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2327475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0C58AA-E8C1-2F61-3A95-2527653226D5}"/>
              </a:ext>
            </a:extLst>
          </p:cNvPr>
          <p:cNvPicPr>
            <a:picLocks noChangeAspect="1"/>
          </p:cNvPicPr>
          <p:nvPr/>
        </p:nvPicPr>
        <p:blipFill>
          <a:blip r:embed="rId2"/>
          <a:stretch>
            <a:fillRect/>
          </a:stretch>
        </p:blipFill>
        <p:spPr>
          <a:xfrm>
            <a:off x="290512" y="1433512"/>
            <a:ext cx="11610975" cy="3990975"/>
          </a:xfrm>
          <a:prstGeom prst="rect">
            <a:avLst/>
          </a:prstGeom>
        </p:spPr>
      </p:pic>
      <p:pic>
        <p:nvPicPr>
          <p:cNvPr id="2" name="Picture 1">
            <a:extLst>
              <a:ext uri="{FF2B5EF4-FFF2-40B4-BE49-F238E27FC236}">
                <a16:creationId xmlns:a16="http://schemas.microsoft.com/office/drawing/2014/main" id="{003B2AE7-B3FF-7F83-B9E4-74FF5E5CEECC}"/>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2302807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C4E8EA-5773-CF5A-F4CD-1D3BD0F9D02B}"/>
              </a:ext>
            </a:extLst>
          </p:cNvPr>
          <p:cNvPicPr>
            <a:picLocks noChangeAspect="1"/>
          </p:cNvPicPr>
          <p:nvPr/>
        </p:nvPicPr>
        <p:blipFill>
          <a:blip r:embed="rId2"/>
          <a:stretch>
            <a:fillRect/>
          </a:stretch>
        </p:blipFill>
        <p:spPr>
          <a:xfrm>
            <a:off x="328611" y="1747255"/>
            <a:ext cx="11725275" cy="676275"/>
          </a:xfrm>
          <a:prstGeom prst="rect">
            <a:avLst/>
          </a:prstGeom>
        </p:spPr>
      </p:pic>
      <p:pic>
        <p:nvPicPr>
          <p:cNvPr id="5" name="Picture 4">
            <a:extLst>
              <a:ext uri="{FF2B5EF4-FFF2-40B4-BE49-F238E27FC236}">
                <a16:creationId xmlns:a16="http://schemas.microsoft.com/office/drawing/2014/main" id="{2A6F305D-7503-1F22-0BA1-1FB27997013C}"/>
              </a:ext>
            </a:extLst>
          </p:cNvPr>
          <p:cNvPicPr>
            <a:picLocks noChangeAspect="1"/>
          </p:cNvPicPr>
          <p:nvPr/>
        </p:nvPicPr>
        <p:blipFill>
          <a:blip r:embed="rId3"/>
          <a:stretch>
            <a:fillRect/>
          </a:stretch>
        </p:blipFill>
        <p:spPr>
          <a:xfrm>
            <a:off x="328611" y="3218963"/>
            <a:ext cx="11534775" cy="923925"/>
          </a:xfrm>
          <a:prstGeom prst="rect">
            <a:avLst/>
          </a:prstGeom>
        </p:spPr>
      </p:pic>
      <p:pic>
        <p:nvPicPr>
          <p:cNvPr id="2" name="Picture 1">
            <a:extLst>
              <a:ext uri="{FF2B5EF4-FFF2-40B4-BE49-F238E27FC236}">
                <a16:creationId xmlns:a16="http://schemas.microsoft.com/office/drawing/2014/main" id="{96CDC7D5-4F41-7FCC-1281-1549686E88CF}"/>
              </a:ext>
            </a:extLst>
          </p:cNvPr>
          <p:cNvPicPr>
            <a:picLocks noChangeAspect="1"/>
          </p:cNvPicPr>
          <p:nvPr/>
        </p:nvPicPr>
        <p:blipFill>
          <a:blip r:embed="rId4"/>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4040446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C40166-349D-9532-0468-CC6CA90ED819}"/>
              </a:ext>
            </a:extLst>
          </p:cNvPr>
          <p:cNvPicPr>
            <a:picLocks noChangeAspect="1"/>
          </p:cNvPicPr>
          <p:nvPr/>
        </p:nvPicPr>
        <p:blipFill>
          <a:blip r:embed="rId2"/>
          <a:stretch>
            <a:fillRect/>
          </a:stretch>
        </p:blipFill>
        <p:spPr>
          <a:xfrm>
            <a:off x="195262" y="1033462"/>
            <a:ext cx="11801475" cy="479107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F431DAD-2F11-6265-9A63-D8322F496756}"/>
                  </a:ext>
                </a:extLst>
              </p14:cNvPr>
              <p14:cNvContentPartPr/>
              <p14:nvPr/>
            </p14:nvContentPartPr>
            <p14:xfrm>
              <a:off x="1579592" y="1413713"/>
              <a:ext cx="6637320" cy="50400"/>
            </p14:xfrm>
          </p:contentPart>
        </mc:Choice>
        <mc:Fallback xmlns="">
          <p:pic>
            <p:nvPicPr>
              <p:cNvPr id="4" name="Ink 3">
                <a:extLst>
                  <a:ext uri="{FF2B5EF4-FFF2-40B4-BE49-F238E27FC236}">
                    <a16:creationId xmlns:a16="http://schemas.microsoft.com/office/drawing/2014/main" id="{2F431DAD-2F11-6265-9A63-D8322F496756}"/>
                  </a:ext>
                </a:extLst>
              </p:cNvPr>
              <p:cNvPicPr/>
              <p:nvPr/>
            </p:nvPicPr>
            <p:blipFill>
              <a:blip r:embed="rId4"/>
              <a:stretch>
                <a:fillRect/>
              </a:stretch>
            </p:blipFill>
            <p:spPr>
              <a:xfrm>
                <a:off x="1525952" y="1305713"/>
                <a:ext cx="6744960" cy="266040"/>
              </a:xfrm>
              <a:prstGeom prst="rect">
                <a:avLst/>
              </a:prstGeom>
            </p:spPr>
          </p:pic>
        </mc:Fallback>
      </mc:AlternateContent>
      <p:pic>
        <p:nvPicPr>
          <p:cNvPr id="2" name="Picture 1">
            <a:extLst>
              <a:ext uri="{FF2B5EF4-FFF2-40B4-BE49-F238E27FC236}">
                <a16:creationId xmlns:a16="http://schemas.microsoft.com/office/drawing/2014/main" id="{DA02677B-1022-BBB3-9F3A-970FCACDB78E}"/>
              </a:ext>
            </a:extLst>
          </p:cNvPr>
          <p:cNvPicPr>
            <a:picLocks noChangeAspect="1"/>
          </p:cNvPicPr>
          <p:nvPr/>
        </p:nvPicPr>
        <p:blipFill>
          <a:blip r:embed="rId5"/>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693872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FDBD13-30A3-A2BE-8984-96672B2747D2}"/>
              </a:ext>
            </a:extLst>
          </p:cNvPr>
          <p:cNvPicPr>
            <a:picLocks noChangeAspect="1"/>
          </p:cNvPicPr>
          <p:nvPr/>
        </p:nvPicPr>
        <p:blipFill>
          <a:blip r:embed="rId2"/>
          <a:stretch>
            <a:fillRect/>
          </a:stretch>
        </p:blipFill>
        <p:spPr>
          <a:xfrm>
            <a:off x="261937" y="1500187"/>
            <a:ext cx="11668125" cy="3857625"/>
          </a:xfrm>
          <a:prstGeom prst="rect">
            <a:avLst/>
          </a:prstGeom>
        </p:spPr>
      </p:pic>
      <p:pic>
        <p:nvPicPr>
          <p:cNvPr id="2" name="Picture 1">
            <a:extLst>
              <a:ext uri="{FF2B5EF4-FFF2-40B4-BE49-F238E27FC236}">
                <a16:creationId xmlns:a16="http://schemas.microsoft.com/office/drawing/2014/main" id="{45AEA46E-A2E7-C380-C8C3-4F0C60E8C9B2}"/>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173495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B237-E3AA-E734-FB13-E3C366481604}"/>
              </a:ext>
            </a:extLst>
          </p:cNvPr>
          <p:cNvSpPr>
            <a:spLocks noGrp="1"/>
          </p:cNvSpPr>
          <p:nvPr>
            <p:ph type="title"/>
          </p:nvPr>
        </p:nvSpPr>
        <p:spPr>
          <a:xfrm>
            <a:off x="469641" y="1656183"/>
            <a:ext cx="11252718" cy="3545633"/>
          </a:xfrm>
        </p:spPr>
        <p:txBody>
          <a:bodyPr>
            <a:noAutofit/>
          </a:bodyPr>
          <a:lstStyle/>
          <a:p>
            <a:r>
              <a:rPr lang="en-US" sz="13600" dirty="0">
                <a:solidFill>
                  <a:schemeClr val="tx1"/>
                </a:solidFill>
              </a:rPr>
              <a:t>Viewing and Selecting Data</a:t>
            </a:r>
            <a:endParaRPr lang="en-IN" sz="13600" dirty="0">
              <a:solidFill>
                <a:schemeClr val="tx1"/>
              </a:solidFill>
            </a:endParaRPr>
          </a:p>
        </p:txBody>
      </p:sp>
      <p:pic>
        <p:nvPicPr>
          <p:cNvPr id="3" name="Picture 2">
            <a:extLst>
              <a:ext uri="{FF2B5EF4-FFF2-40B4-BE49-F238E27FC236}">
                <a16:creationId xmlns:a16="http://schemas.microsoft.com/office/drawing/2014/main" id="{E81CD260-3B3A-4590-A0D3-DFD2E3BC3420}"/>
              </a:ext>
            </a:extLst>
          </p:cNvPr>
          <p:cNvPicPr>
            <a:picLocks noChangeAspect="1"/>
          </p:cNvPicPr>
          <p:nvPr/>
        </p:nvPicPr>
        <p:blipFill>
          <a:blip r:embed="rId2"/>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1805002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CF9240-C644-5F22-D6F3-D669662F44C1}"/>
              </a:ext>
            </a:extLst>
          </p:cNvPr>
          <p:cNvPicPr>
            <a:picLocks noChangeAspect="1"/>
          </p:cNvPicPr>
          <p:nvPr/>
        </p:nvPicPr>
        <p:blipFill>
          <a:blip r:embed="rId2"/>
          <a:stretch>
            <a:fillRect/>
          </a:stretch>
        </p:blipFill>
        <p:spPr>
          <a:xfrm>
            <a:off x="0" y="119062"/>
            <a:ext cx="12191999" cy="6619875"/>
          </a:xfrm>
          <a:prstGeom prst="rect">
            <a:avLst/>
          </a:prstGeom>
        </p:spPr>
      </p:pic>
      <p:pic>
        <p:nvPicPr>
          <p:cNvPr id="2" name="Picture 1">
            <a:extLst>
              <a:ext uri="{FF2B5EF4-FFF2-40B4-BE49-F238E27FC236}">
                <a16:creationId xmlns:a16="http://schemas.microsoft.com/office/drawing/2014/main" id="{9A87B503-91DC-7631-DE1A-48E12BBD0623}"/>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4001017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06CF11-01F6-FD69-67D9-31360724AAF2}"/>
              </a:ext>
            </a:extLst>
          </p:cNvPr>
          <p:cNvPicPr>
            <a:picLocks noChangeAspect="1"/>
          </p:cNvPicPr>
          <p:nvPr/>
        </p:nvPicPr>
        <p:blipFill>
          <a:blip r:embed="rId2"/>
          <a:stretch>
            <a:fillRect/>
          </a:stretch>
        </p:blipFill>
        <p:spPr>
          <a:xfrm>
            <a:off x="710195" y="759570"/>
            <a:ext cx="7972425" cy="4200525"/>
          </a:xfrm>
          <a:prstGeom prst="rect">
            <a:avLst/>
          </a:prstGeom>
        </p:spPr>
      </p:pic>
      <p:pic>
        <p:nvPicPr>
          <p:cNvPr id="2" name="Picture 1">
            <a:extLst>
              <a:ext uri="{FF2B5EF4-FFF2-40B4-BE49-F238E27FC236}">
                <a16:creationId xmlns:a16="http://schemas.microsoft.com/office/drawing/2014/main" id="{B82EBE36-9361-361D-FE2C-388245A4D540}"/>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3299174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28825-F4AE-9E73-C21F-D3051477F864}"/>
              </a:ext>
            </a:extLst>
          </p:cNvPr>
          <p:cNvSpPr>
            <a:spLocks noGrp="1"/>
          </p:cNvSpPr>
          <p:nvPr>
            <p:ph type="title"/>
          </p:nvPr>
        </p:nvSpPr>
        <p:spPr/>
        <p:txBody>
          <a:bodyPr>
            <a:normAutofit/>
          </a:bodyPr>
          <a:lstStyle/>
          <a:p>
            <a:r>
              <a:rPr lang="en-US" sz="7200" b="1" dirty="0">
                <a:latin typeface="Bahnschrift Light" panose="020B0502040204020203" pitchFamily="34" charset="0"/>
              </a:rPr>
              <a:t>Why Pandas?</a:t>
            </a:r>
            <a:endParaRPr lang="en-IN" sz="7200" b="1" dirty="0"/>
          </a:p>
        </p:txBody>
      </p:sp>
      <p:pic>
        <p:nvPicPr>
          <p:cNvPr id="5" name="Content Placeholder 4">
            <a:extLst>
              <a:ext uri="{FF2B5EF4-FFF2-40B4-BE49-F238E27FC236}">
                <a16:creationId xmlns:a16="http://schemas.microsoft.com/office/drawing/2014/main" id="{182CEBDB-10CC-5A29-81C3-588A4826CAAF}"/>
              </a:ext>
            </a:extLst>
          </p:cNvPr>
          <p:cNvPicPr>
            <a:picLocks noGrp="1" noChangeAspect="1"/>
          </p:cNvPicPr>
          <p:nvPr>
            <p:ph idx="1"/>
          </p:nvPr>
        </p:nvPicPr>
        <p:blipFill>
          <a:blip r:embed="rId2"/>
          <a:stretch>
            <a:fillRect/>
          </a:stretch>
        </p:blipFill>
        <p:spPr>
          <a:xfrm>
            <a:off x="2161648" y="2382903"/>
            <a:ext cx="7868703" cy="2832909"/>
          </a:xfrm>
        </p:spPr>
      </p:pic>
      <p:grpSp>
        <p:nvGrpSpPr>
          <p:cNvPr id="24" name="Group 23">
            <a:extLst>
              <a:ext uri="{FF2B5EF4-FFF2-40B4-BE49-F238E27FC236}">
                <a16:creationId xmlns:a16="http://schemas.microsoft.com/office/drawing/2014/main" id="{9DE56605-CB2F-DB60-419F-A18D77313687}"/>
              </a:ext>
            </a:extLst>
          </p:cNvPr>
          <p:cNvGrpSpPr/>
          <p:nvPr/>
        </p:nvGrpSpPr>
        <p:grpSpPr>
          <a:xfrm>
            <a:off x="158312" y="1797113"/>
            <a:ext cx="5174640" cy="581040"/>
            <a:chOff x="158312" y="1797113"/>
            <a:chExt cx="5174640" cy="58104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C218FCFD-45A8-09B3-1D7A-4086852B9CE4}"/>
                    </a:ext>
                  </a:extLst>
                </p14:cNvPr>
                <p14:cNvContentPartPr/>
                <p14:nvPr/>
              </p14:nvContentPartPr>
              <p14:xfrm>
                <a:off x="158312" y="1897553"/>
                <a:ext cx="248760" cy="340560"/>
              </p14:xfrm>
            </p:contentPart>
          </mc:Choice>
          <mc:Fallback xmlns="">
            <p:pic>
              <p:nvPicPr>
                <p:cNvPr id="7" name="Ink 6">
                  <a:extLst>
                    <a:ext uri="{FF2B5EF4-FFF2-40B4-BE49-F238E27FC236}">
                      <a16:creationId xmlns:a16="http://schemas.microsoft.com/office/drawing/2014/main" id="{C218FCFD-45A8-09B3-1D7A-4086852B9CE4}"/>
                    </a:ext>
                  </a:extLst>
                </p:cNvPr>
                <p:cNvPicPr/>
                <p:nvPr/>
              </p:nvPicPr>
              <p:blipFill>
                <a:blip r:embed="rId4"/>
                <a:stretch>
                  <a:fillRect/>
                </a:stretch>
              </p:blipFill>
              <p:spPr>
                <a:xfrm>
                  <a:off x="122312" y="1861913"/>
                  <a:ext cx="32040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555E8C29-694E-2105-57D9-12398778C132}"/>
                    </a:ext>
                  </a:extLst>
                </p14:cNvPr>
                <p14:cNvContentPartPr/>
                <p14:nvPr/>
              </p14:nvContentPartPr>
              <p14:xfrm>
                <a:off x="254072" y="2080793"/>
                <a:ext cx="190440" cy="297360"/>
              </p14:xfrm>
            </p:contentPart>
          </mc:Choice>
          <mc:Fallback xmlns="">
            <p:pic>
              <p:nvPicPr>
                <p:cNvPr id="8" name="Ink 7">
                  <a:extLst>
                    <a:ext uri="{FF2B5EF4-FFF2-40B4-BE49-F238E27FC236}">
                      <a16:creationId xmlns:a16="http://schemas.microsoft.com/office/drawing/2014/main" id="{555E8C29-694E-2105-57D9-12398778C132}"/>
                    </a:ext>
                  </a:extLst>
                </p:cNvPr>
                <p:cNvPicPr/>
                <p:nvPr/>
              </p:nvPicPr>
              <p:blipFill>
                <a:blip r:embed="rId6"/>
                <a:stretch>
                  <a:fillRect/>
                </a:stretch>
              </p:blipFill>
              <p:spPr>
                <a:xfrm>
                  <a:off x="218432" y="2045153"/>
                  <a:ext cx="26208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D5AA79EE-54EF-A000-5394-6BC97A51C4E4}"/>
                    </a:ext>
                  </a:extLst>
                </p14:cNvPr>
                <p14:cNvContentPartPr/>
                <p14:nvPr/>
              </p14:nvContentPartPr>
              <p14:xfrm>
                <a:off x="475112" y="2064233"/>
                <a:ext cx="182160" cy="129240"/>
              </p14:xfrm>
            </p:contentPart>
          </mc:Choice>
          <mc:Fallback xmlns="">
            <p:pic>
              <p:nvPicPr>
                <p:cNvPr id="9" name="Ink 8">
                  <a:extLst>
                    <a:ext uri="{FF2B5EF4-FFF2-40B4-BE49-F238E27FC236}">
                      <a16:creationId xmlns:a16="http://schemas.microsoft.com/office/drawing/2014/main" id="{D5AA79EE-54EF-A000-5394-6BC97A51C4E4}"/>
                    </a:ext>
                  </a:extLst>
                </p:cNvPr>
                <p:cNvPicPr/>
                <p:nvPr/>
              </p:nvPicPr>
              <p:blipFill>
                <a:blip r:embed="rId8"/>
                <a:stretch>
                  <a:fillRect/>
                </a:stretch>
              </p:blipFill>
              <p:spPr>
                <a:xfrm>
                  <a:off x="439472" y="2028233"/>
                  <a:ext cx="2538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9912BB5C-1EDF-4DFD-F056-1C80E2B71006}"/>
                    </a:ext>
                  </a:extLst>
                </p14:cNvPr>
                <p14:cNvContentPartPr/>
                <p14:nvPr/>
              </p14:nvContentPartPr>
              <p14:xfrm>
                <a:off x="687512" y="2050193"/>
                <a:ext cx="235440" cy="147240"/>
              </p14:xfrm>
            </p:contentPart>
          </mc:Choice>
          <mc:Fallback xmlns="">
            <p:pic>
              <p:nvPicPr>
                <p:cNvPr id="10" name="Ink 9">
                  <a:extLst>
                    <a:ext uri="{FF2B5EF4-FFF2-40B4-BE49-F238E27FC236}">
                      <a16:creationId xmlns:a16="http://schemas.microsoft.com/office/drawing/2014/main" id="{9912BB5C-1EDF-4DFD-F056-1C80E2B71006}"/>
                    </a:ext>
                  </a:extLst>
                </p:cNvPr>
                <p:cNvPicPr/>
                <p:nvPr/>
              </p:nvPicPr>
              <p:blipFill>
                <a:blip r:embed="rId10"/>
                <a:stretch>
                  <a:fillRect/>
                </a:stretch>
              </p:blipFill>
              <p:spPr>
                <a:xfrm>
                  <a:off x="651512" y="2014193"/>
                  <a:ext cx="3070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5F4EABAC-B60B-26FD-D2B1-3A6B93CA963A}"/>
                    </a:ext>
                  </a:extLst>
                </p14:cNvPr>
                <p14:cNvContentPartPr/>
                <p14:nvPr/>
              </p14:nvContentPartPr>
              <p14:xfrm>
                <a:off x="1020872" y="2166833"/>
                <a:ext cx="14400" cy="15120"/>
              </p14:xfrm>
            </p:contentPart>
          </mc:Choice>
          <mc:Fallback xmlns="">
            <p:pic>
              <p:nvPicPr>
                <p:cNvPr id="11" name="Ink 10">
                  <a:extLst>
                    <a:ext uri="{FF2B5EF4-FFF2-40B4-BE49-F238E27FC236}">
                      <a16:creationId xmlns:a16="http://schemas.microsoft.com/office/drawing/2014/main" id="{5F4EABAC-B60B-26FD-D2B1-3A6B93CA963A}"/>
                    </a:ext>
                  </a:extLst>
                </p:cNvPr>
                <p:cNvPicPr/>
                <p:nvPr/>
              </p:nvPicPr>
              <p:blipFill>
                <a:blip r:embed="rId12"/>
                <a:stretch>
                  <a:fillRect/>
                </a:stretch>
              </p:blipFill>
              <p:spPr>
                <a:xfrm>
                  <a:off x="984872" y="2131193"/>
                  <a:ext cx="860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2FC42756-9ED4-93F3-3E53-D26C7771F121}"/>
                    </a:ext>
                  </a:extLst>
                </p14:cNvPr>
                <p14:cNvContentPartPr/>
                <p14:nvPr/>
              </p14:nvContentPartPr>
              <p14:xfrm>
                <a:off x="1150472" y="1797113"/>
                <a:ext cx="602640" cy="473040"/>
              </p14:xfrm>
            </p:contentPart>
          </mc:Choice>
          <mc:Fallback xmlns="">
            <p:pic>
              <p:nvPicPr>
                <p:cNvPr id="13" name="Ink 12">
                  <a:extLst>
                    <a:ext uri="{FF2B5EF4-FFF2-40B4-BE49-F238E27FC236}">
                      <a16:creationId xmlns:a16="http://schemas.microsoft.com/office/drawing/2014/main" id="{2FC42756-9ED4-93F3-3E53-D26C7771F121}"/>
                    </a:ext>
                  </a:extLst>
                </p:cNvPr>
                <p:cNvPicPr/>
                <p:nvPr/>
              </p:nvPicPr>
              <p:blipFill>
                <a:blip r:embed="rId14"/>
                <a:stretch>
                  <a:fillRect/>
                </a:stretch>
              </p:blipFill>
              <p:spPr>
                <a:xfrm>
                  <a:off x="1114832" y="1761113"/>
                  <a:ext cx="67428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6481721D-EA2A-5360-4B35-1F2F1998CF23}"/>
                    </a:ext>
                  </a:extLst>
                </p14:cNvPr>
                <p14:cNvContentPartPr/>
                <p14:nvPr/>
              </p14:nvContentPartPr>
              <p14:xfrm>
                <a:off x="1756712" y="1894673"/>
                <a:ext cx="326880" cy="280080"/>
              </p14:xfrm>
            </p:contentPart>
          </mc:Choice>
          <mc:Fallback xmlns="">
            <p:pic>
              <p:nvPicPr>
                <p:cNvPr id="14" name="Ink 13">
                  <a:extLst>
                    <a:ext uri="{FF2B5EF4-FFF2-40B4-BE49-F238E27FC236}">
                      <a16:creationId xmlns:a16="http://schemas.microsoft.com/office/drawing/2014/main" id="{6481721D-EA2A-5360-4B35-1F2F1998CF23}"/>
                    </a:ext>
                  </a:extLst>
                </p:cNvPr>
                <p:cNvPicPr/>
                <p:nvPr/>
              </p:nvPicPr>
              <p:blipFill>
                <a:blip r:embed="rId16"/>
                <a:stretch>
                  <a:fillRect/>
                </a:stretch>
              </p:blipFill>
              <p:spPr>
                <a:xfrm>
                  <a:off x="1720712" y="1859033"/>
                  <a:ext cx="39852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530A92D3-BDEA-3F92-7A8C-D3968F359A04}"/>
                    </a:ext>
                  </a:extLst>
                </p14:cNvPr>
                <p14:cNvContentPartPr/>
                <p14:nvPr/>
              </p14:nvContentPartPr>
              <p14:xfrm>
                <a:off x="2009792" y="1943633"/>
                <a:ext cx="133200" cy="19440"/>
              </p14:xfrm>
            </p:contentPart>
          </mc:Choice>
          <mc:Fallback xmlns="">
            <p:pic>
              <p:nvPicPr>
                <p:cNvPr id="15" name="Ink 14">
                  <a:extLst>
                    <a:ext uri="{FF2B5EF4-FFF2-40B4-BE49-F238E27FC236}">
                      <a16:creationId xmlns:a16="http://schemas.microsoft.com/office/drawing/2014/main" id="{530A92D3-BDEA-3F92-7A8C-D3968F359A04}"/>
                    </a:ext>
                  </a:extLst>
                </p:cNvPr>
                <p:cNvPicPr/>
                <p:nvPr/>
              </p:nvPicPr>
              <p:blipFill>
                <a:blip r:embed="rId18"/>
                <a:stretch>
                  <a:fillRect/>
                </a:stretch>
              </p:blipFill>
              <p:spPr>
                <a:xfrm>
                  <a:off x="1974152" y="1907993"/>
                  <a:ext cx="20484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DB3629A1-310E-0A26-1CFB-B9DEC85B5CAF}"/>
                    </a:ext>
                  </a:extLst>
                </p14:cNvPr>
                <p14:cNvContentPartPr/>
                <p14:nvPr/>
              </p14:nvContentPartPr>
              <p14:xfrm>
                <a:off x="2394632" y="1932473"/>
                <a:ext cx="676080" cy="242280"/>
              </p14:xfrm>
            </p:contentPart>
          </mc:Choice>
          <mc:Fallback xmlns="">
            <p:pic>
              <p:nvPicPr>
                <p:cNvPr id="16" name="Ink 15">
                  <a:extLst>
                    <a:ext uri="{FF2B5EF4-FFF2-40B4-BE49-F238E27FC236}">
                      <a16:creationId xmlns:a16="http://schemas.microsoft.com/office/drawing/2014/main" id="{DB3629A1-310E-0A26-1CFB-B9DEC85B5CAF}"/>
                    </a:ext>
                  </a:extLst>
                </p:cNvPr>
                <p:cNvPicPr/>
                <p:nvPr/>
              </p:nvPicPr>
              <p:blipFill>
                <a:blip r:embed="rId20"/>
                <a:stretch>
                  <a:fillRect/>
                </a:stretch>
              </p:blipFill>
              <p:spPr>
                <a:xfrm>
                  <a:off x="2358632" y="1896473"/>
                  <a:ext cx="74772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9CCB5CAC-5227-CABE-B8CA-7F8B3D76419C}"/>
                    </a:ext>
                  </a:extLst>
                </p14:cNvPr>
                <p14:cNvContentPartPr/>
                <p14:nvPr/>
              </p14:nvContentPartPr>
              <p14:xfrm>
                <a:off x="3436832" y="1922393"/>
                <a:ext cx="109440" cy="282240"/>
              </p14:xfrm>
            </p:contentPart>
          </mc:Choice>
          <mc:Fallback xmlns="">
            <p:pic>
              <p:nvPicPr>
                <p:cNvPr id="17" name="Ink 16">
                  <a:extLst>
                    <a:ext uri="{FF2B5EF4-FFF2-40B4-BE49-F238E27FC236}">
                      <a16:creationId xmlns:a16="http://schemas.microsoft.com/office/drawing/2014/main" id="{9CCB5CAC-5227-CABE-B8CA-7F8B3D76419C}"/>
                    </a:ext>
                  </a:extLst>
                </p:cNvPr>
                <p:cNvPicPr/>
                <p:nvPr/>
              </p:nvPicPr>
              <p:blipFill>
                <a:blip r:embed="rId22"/>
                <a:stretch>
                  <a:fillRect/>
                </a:stretch>
              </p:blipFill>
              <p:spPr>
                <a:xfrm>
                  <a:off x="3400832" y="1886393"/>
                  <a:ext cx="18108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FFF0AB24-3FF0-19CE-D062-9A777D171A62}"/>
                    </a:ext>
                  </a:extLst>
                </p14:cNvPr>
                <p14:cNvContentPartPr/>
                <p14:nvPr/>
              </p14:nvContentPartPr>
              <p14:xfrm>
                <a:off x="3411632" y="1889273"/>
                <a:ext cx="446040" cy="330480"/>
              </p14:xfrm>
            </p:contentPart>
          </mc:Choice>
          <mc:Fallback xmlns="">
            <p:pic>
              <p:nvPicPr>
                <p:cNvPr id="18" name="Ink 17">
                  <a:extLst>
                    <a:ext uri="{FF2B5EF4-FFF2-40B4-BE49-F238E27FC236}">
                      <a16:creationId xmlns:a16="http://schemas.microsoft.com/office/drawing/2014/main" id="{FFF0AB24-3FF0-19CE-D062-9A777D171A62}"/>
                    </a:ext>
                  </a:extLst>
                </p:cNvPr>
                <p:cNvPicPr/>
                <p:nvPr/>
              </p:nvPicPr>
              <p:blipFill>
                <a:blip r:embed="rId24"/>
                <a:stretch>
                  <a:fillRect/>
                </a:stretch>
              </p:blipFill>
              <p:spPr>
                <a:xfrm>
                  <a:off x="3375632" y="1853273"/>
                  <a:ext cx="51768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B409E342-8FB3-FD0E-4F93-E85EBD27C2AF}"/>
                    </a:ext>
                  </a:extLst>
                </p14:cNvPr>
                <p14:cNvContentPartPr/>
                <p14:nvPr/>
              </p14:nvContentPartPr>
              <p14:xfrm>
                <a:off x="3877472" y="1994393"/>
                <a:ext cx="132480" cy="183960"/>
              </p14:xfrm>
            </p:contentPart>
          </mc:Choice>
          <mc:Fallback xmlns="">
            <p:pic>
              <p:nvPicPr>
                <p:cNvPr id="19" name="Ink 18">
                  <a:extLst>
                    <a:ext uri="{FF2B5EF4-FFF2-40B4-BE49-F238E27FC236}">
                      <a16:creationId xmlns:a16="http://schemas.microsoft.com/office/drawing/2014/main" id="{B409E342-8FB3-FD0E-4F93-E85EBD27C2AF}"/>
                    </a:ext>
                  </a:extLst>
                </p:cNvPr>
                <p:cNvPicPr/>
                <p:nvPr/>
              </p:nvPicPr>
              <p:blipFill>
                <a:blip r:embed="rId26"/>
                <a:stretch>
                  <a:fillRect/>
                </a:stretch>
              </p:blipFill>
              <p:spPr>
                <a:xfrm>
                  <a:off x="3841832" y="1958393"/>
                  <a:ext cx="2041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6662125B-EBA0-B17E-6C87-2DAC1CCA74C8}"/>
                    </a:ext>
                  </a:extLst>
                </p14:cNvPr>
                <p14:cNvContentPartPr/>
                <p14:nvPr/>
              </p14:nvContentPartPr>
              <p14:xfrm>
                <a:off x="4337192" y="1925633"/>
                <a:ext cx="113040" cy="280800"/>
              </p14:xfrm>
            </p:contentPart>
          </mc:Choice>
          <mc:Fallback xmlns="">
            <p:pic>
              <p:nvPicPr>
                <p:cNvPr id="20" name="Ink 19">
                  <a:extLst>
                    <a:ext uri="{FF2B5EF4-FFF2-40B4-BE49-F238E27FC236}">
                      <a16:creationId xmlns:a16="http://schemas.microsoft.com/office/drawing/2014/main" id="{6662125B-EBA0-B17E-6C87-2DAC1CCA74C8}"/>
                    </a:ext>
                  </a:extLst>
                </p:cNvPr>
                <p:cNvPicPr/>
                <p:nvPr/>
              </p:nvPicPr>
              <p:blipFill>
                <a:blip r:embed="rId28"/>
                <a:stretch>
                  <a:fillRect/>
                </a:stretch>
              </p:blipFill>
              <p:spPr>
                <a:xfrm>
                  <a:off x="4301192" y="1889633"/>
                  <a:ext cx="18468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0D947E82-4D3A-1EC9-5F05-E9755EC099E1}"/>
                    </a:ext>
                  </a:extLst>
                </p14:cNvPr>
                <p14:cNvContentPartPr/>
                <p14:nvPr/>
              </p14:nvContentPartPr>
              <p14:xfrm>
                <a:off x="4281032" y="1904753"/>
                <a:ext cx="625680" cy="279360"/>
              </p14:xfrm>
            </p:contentPart>
          </mc:Choice>
          <mc:Fallback xmlns="">
            <p:pic>
              <p:nvPicPr>
                <p:cNvPr id="21" name="Ink 20">
                  <a:extLst>
                    <a:ext uri="{FF2B5EF4-FFF2-40B4-BE49-F238E27FC236}">
                      <a16:creationId xmlns:a16="http://schemas.microsoft.com/office/drawing/2014/main" id="{0D947E82-4D3A-1EC9-5F05-E9755EC099E1}"/>
                    </a:ext>
                  </a:extLst>
                </p:cNvPr>
                <p:cNvPicPr/>
                <p:nvPr/>
              </p:nvPicPr>
              <p:blipFill>
                <a:blip r:embed="rId30"/>
                <a:stretch>
                  <a:fillRect/>
                </a:stretch>
              </p:blipFill>
              <p:spPr>
                <a:xfrm>
                  <a:off x="4245032" y="1868753"/>
                  <a:ext cx="69732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1D968D7A-F836-D1B6-3A80-6BB143F22028}"/>
                    </a:ext>
                  </a:extLst>
                </p14:cNvPr>
                <p14:cNvContentPartPr/>
                <p14:nvPr/>
              </p14:nvContentPartPr>
              <p14:xfrm>
                <a:off x="4782512" y="1987193"/>
                <a:ext cx="165600" cy="10800"/>
              </p14:xfrm>
            </p:contentPart>
          </mc:Choice>
          <mc:Fallback xmlns="">
            <p:pic>
              <p:nvPicPr>
                <p:cNvPr id="22" name="Ink 21">
                  <a:extLst>
                    <a:ext uri="{FF2B5EF4-FFF2-40B4-BE49-F238E27FC236}">
                      <a16:creationId xmlns:a16="http://schemas.microsoft.com/office/drawing/2014/main" id="{1D968D7A-F836-D1B6-3A80-6BB143F22028}"/>
                    </a:ext>
                  </a:extLst>
                </p:cNvPr>
                <p:cNvPicPr/>
                <p:nvPr/>
              </p:nvPicPr>
              <p:blipFill>
                <a:blip r:embed="rId32"/>
                <a:stretch>
                  <a:fillRect/>
                </a:stretch>
              </p:blipFill>
              <p:spPr>
                <a:xfrm>
                  <a:off x="4746872" y="1951193"/>
                  <a:ext cx="23724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294AA9FD-1E83-5782-645B-D72593E77BAD}"/>
                    </a:ext>
                  </a:extLst>
                </p14:cNvPr>
                <p14:cNvContentPartPr/>
                <p14:nvPr/>
              </p14:nvContentPartPr>
              <p14:xfrm>
                <a:off x="4959632" y="1878113"/>
                <a:ext cx="373320" cy="297000"/>
              </p14:xfrm>
            </p:contentPart>
          </mc:Choice>
          <mc:Fallback xmlns="">
            <p:pic>
              <p:nvPicPr>
                <p:cNvPr id="23" name="Ink 22">
                  <a:extLst>
                    <a:ext uri="{FF2B5EF4-FFF2-40B4-BE49-F238E27FC236}">
                      <a16:creationId xmlns:a16="http://schemas.microsoft.com/office/drawing/2014/main" id="{294AA9FD-1E83-5782-645B-D72593E77BAD}"/>
                    </a:ext>
                  </a:extLst>
                </p:cNvPr>
                <p:cNvPicPr/>
                <p:nvPr/>
              </p:nvPicPr>
              <p:blipFill>
                <a:blip r:embed="rId34"/>
                <a:stretch>
                  <a:fillRect/>
                </a:stretch>
              </p:blipFill>
              <p:spPr>
                <a:xfrm>
                  <a:off x="4923632" y="1842113"/>
                  <a:ext cx="444960" cy="368640"/>
                </a:xfrm>
                <a:prstGeom prst="rect">
                  <a:avLst/>
                </a:prstGeom>
              </p:spPr>
            </p:pic>
          </mc:Fallback>
        </mc:AlternateContent>
      </p:grpSp>
      <p:grpSp>
        <p:nvGrpSpPr>
          <p:cNvPr id="29" name="Group 28">
            <a:extLst>
              <a:ext uri="{FF2B5EF4-FFF2-40B4-BE49-F238E27FC236}">
                <a16:creationId xmlns:a16="http://schemas.microsoft.com/office/drawing/2014/main" id="{7F995C95-E853-2DFE-A5AE-0FB5A314B031}"/>
              </a:ext>
            </a:extLst>
          </p:cNvPr>
          <p:cNvGrpSpPr/>
          <p:nvPr/>
        </p:nvGrpSpPr>
        <p:grpSpPr>
          <a:xfrm>
            <a:off x="5524112" y="1896113"/>
            <a:ext cx="1764000" cy="464760"/>
            <a:chOff x="5524112" y="1896113"/>
            <a:chExt cx="1764000" cy="464760"/>
          </a:xfrm>
        </p:grpSpPr>
        <mc:AlternateContent xmlns:mc="http://schemas.openxmlformats.org/markup-compatibility/2006" xmlns:p14="http://schemas.microsoft.com/office/powerpoint/2010/main">
          <mc:Choice Requires="p14">
            <p:contentPart p14:bwMode="auto" r:id="rId35">
              <p14:nvContentPartPr>
                <p14:cNvPr id="25" name="Ink 24">
                  <a:extLst>
                    <a:ext uri="{FF2B5EF4-FFF2-40B4-BE49-F238E27FC236}">
                      <a16:creationId xmlns:a16="http://schemas.microsoft.com/office/drawing/2014/main" id="{36486D09-53AB-25F8-A053-B414C579962E}"/>
                    </a:ext>
                  </a:extLst>
                </p14:cNvPr>
                <p14:cNvContentPartPr/>
                <p14:nvPr/>
              </p14:nvContentPartPr>
              <p14:xfrm>
                <a:off x="5524112" y="2013833"/>
                <a:ext cx="291240" cy="190080"/>
              </p14:xfrm>
            </p:contentPart>
          </mc:Choice>
          <mc:Fallback xmlns="">
            <p:pic>
              <p:nvPicPr>
                <p:cNvPr id="25" name="Ink 24">
                  <a:extLst>
                    <a:ext uri="{FF2B5EF4-FFF2-40B4-BE49-F238E27FC236}">
                      <a16:creationId xmlns:a16="http://schemas.microsoft.com/office/drawing/2014/main" id="{36486D09-53AB-25F8-A053-B414C579962E}"/>
                    </a:ext>
                  </a:extLst>
                </p:cNvPr>
                <p:cNvPicPr/>
                <p:nvPr/>
              </p:nvPicPr>
              <p:blipFill>
                <a:blip r:embed="rId36"/>
                <a:stretch>
                  <a:fillRect/>
                </a:stretch>
              </p:blipFill>
              <p:spPr>
                <a:xfrm>
                  <a:off x="5488112" y="1978193"/>
                  <a:ext cx="3628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C1CC071E-1409-AA43-CAE8-2F6B42CC7228}"/>
                    </a:ext>
                  </a:extLst>
                </p14:cNvPr>
                <p14:cNvContentPartPr/>
                <p14:nvPr/>
              </p14:nvContentPartPr>
              <p14:xfrm>
                <a:off x="5887712" y="2022113"/>
                <a:ext cx="359640" cy="191880"/>
              </p14:xfrm>
            </p:contentPart>
          </mc:Choice>
          <mc:Fallback xmlns="">
            <p:pic>
              <p:nvPicPr>
                <p:cNvPr id="26" name="Ink 25">
                  <a:extLst>
                    <a:ext uri="{FF2B5EF4-FFF2-40B4-BE49-F238E27FC236}">
                      <a16:creationId xmlns:a16="http://schemas.microsoft.com/office/drawing/2014/main" id="{C1CC071E-1409-AA43-CAE8-2F6B42CC7228}"/>
                    </a:ext>
                  </a:extLst>
                </p:cNvPr>
                <p:cNvPicPr/>
                <p:nvPr/>
              </p:nvPicPr>
              <p:blipFill>
                <a:blip r:embed="rId38"/>
                <a:stretch>
                  <a:fillRect/>
                </a:stretch>
              </p:blipFill>
              <p:spPr>
                <a:xfrm>
                  <a:off x="5851712" y="1986473"/>
                  <a:ext cx="4312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 name="Ink 26">
                  <a:extLst>
                    <a:ext uri="{FF2B5EF4-FFF2-40B4-BE49-F238E27FC236}">
                      <a16:creationId xmlns:a16="http://schemas.microsoft.com/office/drawing/2014/main" id="{37B8873A-EA66-4F2E-C078-E406EE553007}"/>
                    </a:ext>
                  </a:extLst>
                </p14:cNvPr>
                <p14:cNvContentPartPr/>
                <p14:nvPr/>
              </p14:nvContentPartPr>
              <p14:xfrm>
                <a:off x="6320072" y="1896113"/>
                <a:ext cx="321840" cy="288360"/>
              </p14:xfrm>
            </p:contentPart>
          </mc:Choice>
          <mc:Fallback xmlns="">
            <p:pic>
              <p:nvPicPr>
                <p:cNvPr id="27" name="Ink 26">
                  <a:extLst>
                    <a:ext uri="{FF2B5EF4-FFF2-40B4-BE49-F238E27FC236}">
                      <a16:creationId xmlns:a16="http://schemas.microsoft.com/office/drawing/2014/main" id="{37B8873A-EA66-4F2E-C078-E406EE553007}"/>
                    </a:ext>
                  </a:extLst>
                </p:cNvPr>
                <p:cNvPicPr/>
                <p:nvPr/>
              </p:nvPicPr>
              <p:blipFill>
                <a:blip r:embed="rId40"/>
                <a:stretch>
                  <a:fillRect/>
                </a:stretch>
              </p:blipFill>
              <p:spPr>
                <a:xfrm>
                  <a:off x="6284072" y="1860473"/>
                  <a:ext cx="3934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8" name="Ink 27">
                  <a:extLst>
                    <a:ext uri="{FF2B5EF4-FFF2-40B4-BE49-F238E27FC236}">
                      <a16:creationId xmlns:a16="http://schemas.microsoft.com/office/drawing/2014/main" id="{63765565-B4CE-C05B-D0FD-8978EBFA41F6}"/>
                    </a:ext>
                  </a:extLst>
                </p14:cNvPr>
                <p14:cNvContentPartPr/>
                <p14:nvPr/>
              </p14:nvContentPartPr>
              <p14:xfrm>
                <a:off x="6983552" y="1899353"/>
                <a:ext cx="304560" cy="461520"/>
              </p14:xfrm>
            </p:contentPart>
          </mc:Choice>
          <mc:Fallback xmlns="">
            <p:pic>
              <p:nvPicPr>
                <p:cNvPr id="28" name="Ink 27">
                  <a:extLst>
                    <a:ext uri="{FF2B5EF4-FFF2-40B4-BE49-F238E27FC236}">
                      <a16:creationId xmlns:a16="http://schemas.microsoft.com/office/drawing/2014/main" id="{63765565-B4CE-C05B-D0FD-8978EBFA41F6}"/>
                    </a:ext>
                  </a:extLst>
                </p:cNvPr>
                <p:cNvPicPr/>
                <p:nvPr/>
              </p:nvPicPr>
              <p:blipFill>
                <a:blip r:embed="rId42"/>
                <a:stretch>
                  <a:fillRect/>
                </a:stretch>
              </p:blipFill>
              <p:spPr>
                <a:xfrm>
                  <a:off x="6947552" y="1863713"/>
                  <a:ext cx="376200" cy="533160"/>
                </a:xfrm>
                <a:prstGeom prst="rect">
                  <a:avLst/>
                </a:prstGeom>
              </p:spPr>
            </p:pic>
          </mc:Fallback>
        </mc:AlternateContent>
      </p:grpSp>
      <p:grpSp>
        <p:nvGrpSpPr>
          <p:cNvPr id="37" name="Group 36">
            <a:extLst>
              <a:ext uri="{FF2B5EF4-FFF2-40B4-BE49-F238E27FC236}">
                <a16:creationId xmlns:a16="http://schemas.microsoft.com/office/drawing/2014/main" id="{83620AEB-A100-1FF8-3EE5-E507E4DA8F25}"/>
              </a:ext>
            </a:extLst>
          </p:cNvPr>
          <p:cNvGrpSpPr/>
          <p:nvPr/>
        </p:nvGrpSpPr>
        <p:grpSpPr>
          <a:xfrm>
            <a:off x="7611752" y="1853993"/>
            <a:ext cx="610560" cy="328320"/>
            <a:chOff x="7611752" y="1853993"/>
            <a:chExt cx="610560" cy="328320"/>
          </a:xfrm>
        </p:grpSpPr>
        <mc:AlternateContent xmlns:mc="http://schemas.openxmlformats.org/markup-compatibility/2006" xmlns:p14="http://schemas.microsoft.com/office/powerpoint/2010/main">
          <mc:Choice Requires="p14">
            <p:contentPart p14:bwMode="auto" r:id="rId43">
              <p14:nvContentPartPr>
                <p14:cNvPr id="34" name="Ink 33">
                  <a:extLst>
                    <a:ext uri="{FF2B5EF4-FFF2-40B4-BE49-F238E27FC236}">
                      <a16:creationId xmlns:a16="http://schemas.microsoft.com/office/drawing/2014/main" id="{16F4182B-8FA8-43FF-0A59-2EBCFD8E9D28}"/>
                    </a:ext>
                  </a:extLst>
                </p14:cNvPr>
                <p14:cNvContentPartPr/>
                <p14:nvPr/>
              </p14:nvContentPartPr>
              <p14:xfrm>
                <a:off x="7611752" y="1895393"/>
                <a:ext cx="231840" cy="286920"/>
              </p14:xfrm>
            </p:contentPart>
          </mc:Choice>
          <mc:Fallback xmlns="">
            <p:pic>
              <p:nvPicPr>
                <p:cNvPr id="34" name="Ink 33">
                  <a:extLst>
                    <a:ext uri="{FF2B5EF4-FFF2-40B4-BE49-F238E27FC236}">
                      <a16:creationId xmlns:a16="http://schemas.microsoft.com/office/drawing/2014/main" id="{16F4182B-8FA8-43FF-0A59-2EBCFD8E9D28}"/>
                    </a:ext>
                  </a:extLst>
                </p:cNvPr>
                <p:cNvPicPr/>
                <p:nvPr/>
              </p:nvPicPr>
              <p:blipFill>
                <a:blip r:embed="rId44"/>
                <a:stretch>
                  <a:fillRect/>
                </a:stretch>
              </p:blipFill>
              <p:spPr>
                <a:xfrm>
                  <a:off x="7576112" y="1859393"/>
                  <a:ext cx="30348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Ink 34">
                  <a:extLst>
                    <a:ext uri="{FF2B5EF4-FFF2-40B4-BE49-F238E27FC236}">
                      <a16:creationId xmlns:a16="http://schemas.microsoft.com/office/drawing/2014/main" id="{60B44721-3B48-4EAE-9BDC-08471968C37B}"/>
                    </a:ext>
                  </a:extLst>
                </p14:cNvPr>
                <p14:cNvContentPartPr/>
                <p14:nvPr/>
              </p14:nvContentPartPr>
              <p14:xfrm>
                <a:off x="7649192" y="1853993"/>
                <a:ext cx="409680" cy="298440"/>
              </p14:xfrm>
            </p:contentPart>
          </mc:Choice>
          <mc:Fallback xmlns="">
            <p:pic>
              <p:nvPicPr>
                <p:cNvPr id="35" name="Ink 34">
                  <a:extLst>
                    <a:ext uri="{FF2B5EF4-FFF2-40B4-BE49-F238E27FC236}">
                      <a16:creationId xmlns:a16="http://schemas.microsoft.com/office/drawing/2014/main" id="{60B44721-3B48-4EAE-9BDC-08471968C37B}"/>
                    </a:ext>
                  </a:extLst>
                </p:cNvPr>
                <p:cNvPicPr/>
                <p:nvPr/>
              </p:nvPicPr>
              <p:blipFill>
                <a:blip r:embed="rId46"/>
                <a:stretch>
                  <a:fillRect/>
                </a:stretch>
              </p:blipFill>
              <p:spPr>
                <a:xfrm>
                  <a:off x="7613192" y="1818353"/>
                  <a:ext cx="48132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Ink 35">
                  <a:extLst>
                    <a:ext uri="{FF2B5EF4-FFF2-40B4-BE49-F238E27FC236}">
                      <a16:creationId xmlns:a16="http://schemas.microsoft.com/office/drawing/2014/main" id="{F972B0F8-E72A-DC39-282B-D3640EDF4EE8}"/>
                    </a:ext>
                  </a:extLst>
                </p14:cNvPr>
                <p14:cNvContentPartPr/>
                <p14:nvPr/>
              </p14:nvContentPartPr>
              <p14:xfrm>
                <a:off x="8059592" y="1963433"/>
                <a:ext cx="162720" cy="165240"/>
              </p14:xfrm>
            </p:contentPart>
          </mc:Choice>
          <mc:Fallback xmlns="">
            <p:pic>
              <p:nvPicPr>
                <p:cNvPr id="36" name="Ink 35">
                  <a:extLst>
                    <a:ext uri="{FF2B5EF4-FFF2-40B4-BE49-F238E27FC236}">
                      <a16:creationId xmlns:a16="http://schemas.microsoft.com/office/drawing/2014/main" id="{F972B0F8-E72A-DC39-282B-D3640EDF4EE8}"/>
                    </a:ext>
                  </a:extLst>
                </p:cNvPr>
                <p:cNvPicPr/>
                <p:nvPr/>
              </p:nvPicPr>
              <p:blipFill>
                <a:blip r:embed="rId48"/>
                <a:stretch>
                  <a:fillRect/>
                </a:stretch>
              </p:blipFill>
              <p:spPr>
                <a:xfrm>
                  <a:off x="8023592" y="1927793"/>
                  <a:ext cx="234360" cy="236880"/>
                </a:xfrm>
                <a:prstGeom prst="rect">
                  <a:avLst/>
                </a:prstGeom>
              </p:spPr>
            </p:pic>
          </mc:Fallback>
        </mc:AlternateContent>
      </p:grpSp>
      <p:grpSp>
        <p:nvGrpSpPr>
          <p:cNvPr id="47" name="Group 46">
            <a:extLst>
              <a:ext uri="{FF2B5EF4-FFF2-40B4-BE49-F238E27FC236}">
                <a16:creationId xmlns:a16="http://schemas.microsoft.com/office/drawing/2014/main" id="{169918DE-8001-A8FF-ED6D-9E24A211D285}"/>
              </a:ext>
            </a:extLst>
          </p:cNvPr>
          <p:cNvGrpSpPr/>
          <p:nvPr/>
        </p:nvGrpSpPr>
        <p:grpSpPr>
          <a:xfrm>
            <a:off x="8456672" y="1840313"/>
            <a:ext cx="1150920" cy="350640"/>
            <a:chOff x="8456672" y="1840313"/>
            <a:chExt cx="1150920" cy="350640"/>
          </a:xfrm>
        </p:grpSpPr>
        <mc:AlternateContent xmlns:mc="http://schemas.openxmlformats.org/markup-compatibility/2006" xmlns:p14="http://schemas.microsoft.com/office/powerpoint/2010/main">
          <mc:Choice Requires="p14">
            <p:contentPart p14:bwMode="auto" r:id="rId49">
              <p14:nvContentPartPr>
                <p14:cNvPr id="38" name="Ink 37">
                  <a:extLst>
                    <a:ext uri="{FF2B5EF4-FFF2-40B4-BE49-F238E27FC236}">
                      <a16:creationId xmlns:a16="http://schemas.microsoft.com/office/drawing/2014/main" id="{A3886227-21E5-9B4E-8446-45CF4A7E1B7C}"/>
                    </a:ext>
                  </a:extLst>
                </p14:cNvPr>
                <p14:cNvContentPartPr/>
                <p14:nvPr/>
              </p14:nvContentPartPr>
              <p14:xfrm>
                <a:off x="8484752" y="1854353"/>
                <a:ext cx="142560" cy="249840"/>
              </p14:xfrm>
            </p:contentPart>
          </mc:Choice>
          <mc:Fallback xmlns="">
            <p:pic>
              <p:nvPicPr>
                <p:cNvPr id="38" name="Ink 37">
                  <a:extLst>
                    <a:ext uri="{FF2B5EF4-FFF2-40B4-BE49-F238E27FC236}">
                      <a16:creationId xmlns:a16="http://schemas.microsoft.com/office/drawing/2014/main" id="{A3886227-21E5-9B4E-8446-45CF4A7E1B7C}"/>
                    </a:ext>
                  </a:extLst>
                </p:cNvPr>
                <p:cNvPicPr/>
                <p:nvPr/>
              </p:nvPicPr>
              <p:blipFill>
                <a:blip r:embed="rId50"/>
                <a:stretch>
                  <a:fillRect/>
                </a:stretch>
              </p:blipFill>
              <p:spPr>
                <a:xfrm>
                  <a:off x="8448752" y="1818353"/>
                  <a:ext cx="21420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9" name="Ink 38">
                  <a:extLst>
                    <a:ext uri="{FF2B5EF4-FFF2-40B4-BE49-F238E27FC236}">
                      <a16:creationId xmlns:a16="http://schemas.microsoft.com/office/drawing/2014/main" id="{E42A693E-6D4B-4B0A-A145-BA1795381830}"/>
                    </a:ext>
                  </a:extLst>
                </p14:cNvPr>
                <p14:cNvContentPartPr/>
                <p14:nvPr/>
              </p14:nvContentPartPr>
              <p14:xfrm>
                <a:off x="8456672" y="2008433"/>
                <a:ext cx="197280" cy="5760"/>
              </p14:xfrm>
            </p:contentPart>
          </mc:Choice>
          <mc:Fallback xmlns="">
            <p:pic>
              <p:nvPicPr>
                <p:cNvPr id="39" name="Ink 38">
                  <a:extLst>
                    <a:ext uri="{FF2B5EF4-FFF2-40B4-BE49-F238E27FC236}">
                      <a16:creationId xmlns:a16="http://schemas.microsoft.com/office/drawing/2014/main" id="{E42A693E-6D4B-4B0A-A145-BA1795381830}"/>
                    </a:ext>
                  </a:extLst>
                </p:cNvPr>
                <p:cNvPicPr/>
                <p:nvPr/>
              </p:nvPicPr>
              <p:blipFill>
                <a:blip r:embed="rId52"/>
                <a:stretch>
                  <a:fillRect/>
                </a:stretch>
              </p:blipFill>
              <p:spPr>
                <a:xfrm>
                  <a:off x="8421032" y="1972793"/>
                  <a:ext cx="2689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Ink 39">
                  <a:extLst>
                    <a:ext uri="{FF2B5EF4-FFF2-40B4-BE49-F238E27FC236}">
                      <a16:creationId xmlns:a16="http://schemas.microsoft.com/office/drawing/2014/main" id="{D57D51CC-357D-0FD1-FC77-5A2123283DE8}"/>
                    </a:ext>
                  </a:extLst>
                </p14:cNvPr>
                <p14:cNvContentPartPr/>
                <p14:nvPr/>
              </p14:nvContentPartPr>
              <p14:xfrm>
                <a:off x="8668712" y="1956953"/>
                <a:ext cx="192240" cy="190800"/>
              </p14:xfrm>
            </p:contentPart>
          </mc:Choice>
          <mc:Fallback xmlns="">
            <p:pic>
              <p:nvPicPr>
                <p:cNvPr id="40" name="Ink 39">
                  <a:extLst>
                    <a:ext uri="{FF2B5EF4-FFF2-40B4-BE49-F238E27FC236}">
                      <a16:creationId xmlns:a16="http://schemas.microsoft.com/office/drawing/2014/main" id="{D57D51CC-357D-0FD1-FC77-5A2123283DE8}"/>
                    </a:ext>
                  </a:extLst>
                </p:cNvPr>
                <p:cNvPicPr/>
                <p:nvPr/>
              </p:nvPicPr>
              <p:blipFill>
                <a:blip r:embed="rId54"/>
                <a:stretch>
                  <a:fillRect/>
                </a:stretch>
              </p:blipFill>
              <p:spPr>
                <a:xfrm>
                  <a:off x="8633072" y="1920953"/>
                  <a:ext cx="263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Ink 40">
                  <a:extLst>
                    <a:ext uri="{FF2B5EF4-FFF2-40B4-BE49-F238E27FC236}">
                      <a16:creationId xmlns:a16="http://schemas.microsoft.com/office/drawing/2014/main" id="{F4EBCCFF-C4D9-7624-8655-D5A0A76FE75F}"/>
                    </a:ext>
                  </a:extLst>
                </p14:cNvPr>
                <p14:cNvContentPartPr/>
                <p14:nvPr/>
              </p14:nvContentPartPr>
              <p14:xfrm>
                <a:off x="8883992" y="1887833"/>
                <a:ext cx="62280" cy="302400"/>
              </p14:xfrm>
            </p:contentPart>
          </mc:Choice>
          <mc:Fallback xmlns="">
            <p:pic>
              <p:nvPicPr>
                <p:cNvPr id="41" name="Ink 40">
                  <a:extLst>
                    <a:ext uri="{FF2B5EF4-FFF2-40B4-BE49-F238E27FC236}">
                      <a16:creationId xmlns:a16="http://schemas.microsoft.com/office/drawing/2014/main" id="{F4EBCCFF-C4D9-7624-8655-D5A0A76FE75F}"/>
                    </a:ext>
                  </a:extLst>
                </p:cNvPr>
                <p:cNvPicPr/>
                <p:nvPr/>
              </p:nvPicPr>
              <p:blipFill>
                <a:blip r:embed="rId56"/>
                <a:stretch>
                  <a:fillRect/>
                </a:stretch>
              </p:blipFill>
              <p:spPr>
                <a:xfrm>
                  <a:off x="8848352" y="1851833"/>
                  <a:ext cx="13392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Ink 41">
                  <a:extLst>
                    <a:ext uri="{FF2B5EF4-FFF2-40B4-BE49-F238E27FC236}">
                      <a16:creationId xmlns:a16="http://schemas.microsoft.com/office/drawing/2014/main" id="{13E7297F-F8AB-556D-11CA-AD458437FD9D}"/>
                    </a:ext>
                  </a:extLst>
                </p14:cNvPr>
                <p14:cNvContentPartPr/>
                <p14:nvPr/>
              </p14:nvContentPartPr>
              <p14:xfrm>
                <a:off x="8904152" y="1970633"/>
                <a:ext cx="130320" cy="96840"/>
              </p14:xfrm>
            </p:contentPart>
          </mc:Choice>
          <mc:Fallback xmlns="">
            <p:pic>
              <p:nvPicPr>
                <p:cNvPr id="42" name="Ink 41">
                  <a:extLst>
                    <a:ext uri="{FF2B5EF4-FFF2-40B4-BE49-F238E27FC236}">
                      <a16:creationId xmlns:a16="http://schemas.microsoft.com/office/drawing/2014/main" id="{13E7297F-F8AB-556D-11CA-AD458437FD9D}"/>
                    </a:ext>
                  </a:extLst>
                </p:cNvPr>
                <p:cNvPicPr/>
                <p:nvPr/>
              </p:nvPicPr>
              <p:blipFill>
                <a:blip r:embed="rId58"/>
                <a:stretch>
                  <a:fillRect/>
                </a:stretch>
              </p:blipFill>
              <p:spPr>
                <a:xfrm>
                  <a:off x="8868512" y="1934633"/>
                  <a:ext cx="2019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Ink 42">
                  <a:extLst>
                    <a:ext uri="{FF2B5EF4-FFF2-40B4-BE49-F238E27FC236}">
                      <a16:creationId xmlns:a16="http://schemas.microsoft.com/office/drawing/2014/main" id="{BF946946-F543-8B2F-2D5E-D217383FE1AB}"/>
                    </a:ext>
                  </a:extLst>
                </p14:cNvPr>
                <p14:cNvContentPartPr/>
                <p14:nvPr/>
              </p14:nvContentPartPr>
              <p14:xfrm>
                <a:off x="9061472" y="1852913"/>
                <a:ext cx="42480" cy="252720"/>
              </p14:xfrm>
            </p:contentPart>
          </mc:Choice>
          <mc:Fallback xmlns="">
            <p:pic>
              <p:nvPicPr>
                <p:cNvPr id="43" name="Ink 42">
                  <a:extLst>
                    <a:ext uri="{FF2B5EF4-FFF2-40B4-BE49-F238E27FC236}">
                      <a16:creationId xmlns:a16="http://schemas.microsoft.com/office/drawing/2014/main" id="{BF946946-F543-8B2F-2D5E-D217383FE1AB}"/>
                    </a:ext>
                  </a:extLst>
                </p:cNvPr>
                <p:cNvPicPr/>
                <p:nvPr/>
              </p:nvPicPr>
              <p:blipFill>
                <a:blip r:embed="rId60"/>
                <a:stretch>
                  <a:fillRect/>
                </a:stretch>
              </p:blipFill>
              <p:spPr>
                <a:xfrm>
                  <a:off x="9025832" y="1816913"/>
                  <a:ext cx="11412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4" name="Ink 43">
                  <a:extLst>
                    <a:ext uri="{FF2B5EF4-FFF2-40B4-BE49-F238E27FC236}">
                      <a16:creationId xmlns:a16="http://schemas.microsoft.com/office/drawing/2014/main" id="{CA311874-F1ED-B12D-55D0-E6F62F95D6C5}"/>
                    </a:ext>
                  </a:extLst>
                </p14:cNvPr>
                <p14:cNvContentPartPr/>
                <p14:nvPr/>
              </p14:nvContentPartPr>
              <p14:xfrm>
                <a:off x="9086312" y="1931033"/>
                <a:ext cx="106560" cy="115200"/>
              </p14:xfrm>
            </p:contentPart>
          </mc:Choice>
          <mc:Fallback xmlns="">
            <p:pic>
              <p:nvPicPr>
                <p:cNvPr id="44" name="Ink 43">
                  <a:extLst>
                    <a:ext uri="{FF2B5EF4-FFF2-40B4-BE49-F238E27FC236}">
                      <a16:creationId xmlns:a16="http://schemas.microsoft.com/office/drawing/2014/main" id="{CA311874-F1ED-B12D-55D0-E6F62F95D6C5}"/>
                    </a:ext>
                  </a:extLst>
                </p:cNvPr>
                <p:cNvPicPr/>
                <p:nvPr/>
              </p:nvPicPr>
              <p:blipFill>
                <a:blip r:embed="rId62"/>
                <a:stretch>
                  <a:fillRect/>
                </a:stretch>
              </p:blipFill>
              <p:spPr>
                <a:xfrm>
                  <a:off x="9050312" y="1895033"/>
                  <a:ext cx="1782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5" name="Ink 44">
                  <a:extLst>
                    <a:ext uri="{FF2B5EF4-FFF2-40B4-BE49-F238E27FC236}">
                      <a16:creationId xmlns:a16="http://schemas.microsoft.com/office/drawing/2014/main" id="{A1AA48D3-3DDF-E1FF-0D7D-EC9C02ABEFA4}"/>
                    </a:ext>
                  </a:extLst>
                </p14:cNvPr>
                <p14:cNvContentPartPr/>
                <p14:nvPr/>
              </p14:nvContentPartPr>
              <p14:xfrm>
                <a:off x="9226712" y="1954793"/>
                <a:ext cx="380880" cy="193320"/>
              </p14:xfrm>
            </p:contentPart>
          </mc:Choice>
          <mc:Fallback xmlns="">
            <p:pic>
              <p:nvPicPr>
                <p:cNvPr id="45" name="Ink 44">
                  <a:extLst>
                    <a:ext uri="{FF2B5EF4-FFF2-40B4-BE49-F238E27FC236}">
                      <a16:creationId xmlns:a16="http://schemas.microsoft.com/office/drawing/2014/main" id="{A1AA48D3-3DDF-E1FF-0D7D-EC9C02ABEFA4}"/>
                    </a:ext>
                  </a:extLst>
                </p:cNvPr>
                <p:cNvPicPr/>
                <p:nvPr/>
              </p:nvPicPr>
              <p:blipFill>
                <a:blip r:embed="rId64"/>
                <a:stretch>
                  <a:fillRect/>
                </a:stretch>
              </p:blipFill>
              <p:spPr>
                <a:xfrm>
                  <a:off x="9190712" y="1919153"/>
                  <a:ext cx="45252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Ink 45">
                  <a:extLst>
                    <a:ext uri="{FF2B5EF4-FFF2-40B4-BE49-F238E27FC236}">
                      <a16:creationId xmlns:a16="http://schemas.microsoft.com/office/drawing/2014/main" id="{2097CCD6-67D2-A234-28F9-B1CACF983454}"/>
                    </a:ext>
                  </a:extLst>
                </p14:cNvPr>
                <p14:cNvContentPartPr/>
                <p14:nvPr/>
              </p14:nvContentPartPr>
              <p14:xfrm>
                <a:off x="9035552" y="1840313"/>
                <a:ext cx="160200" cy="350640"/>
              </p14:xfrm>
            </p:contentPart>
          </mc:Choice>
          <mc:Fallback xmlns="">
            <p:pic>
              <p:nvPicPr>
                <p:cNvPr id="46" name="Ink 45">
                  <a:extLst>
                    <a:ext uri="{FF2B5EF4-FFF2-40B4-BE49-F238E27FC236}">
                      <a16:creationId xmlns:a16="http://schemas.microsoft.com/office/drawing/2014/main" id="{2097CCD6-67D2-A234-28F9-B1CACF983454}"/>
                    </a:ext>
                  </a:extLst>
                </p:cNvPr>
                <p:cNvPicPr/>
                <p:nvPr/>
              </p:nvPicPr>
              <p:blipFill>
                <a:blip r:embed="rId66"/>
                <a:stretch>
                  <a:fillRect/>
                </a:stretch>
              </p:blipFill>
              <p:spPr>
                <a:xfrm>
                  <a:off x="8999552" y="1804673"/>
                  <a:ext cx="231840" cy="422280"/>
                </a:xfrm>
                <a:prstGeom prst="rect">
                  <a:avLst/>
                </a:prstGeom>
              </p:spPr>
            </p:pic>
          </mc:Fallback>
        </mc:AlternateContent>
      </p:grpSp>
      <p:grpSp>
        <p:nvGrpSpPr>
          <p:cNvPr id="57" name="Group 56">
            <a:extLst>
              <a:ext uri="{FF2B5EF4-FFF2-40B4-BE49-F238E27FC236}">
                <a16:creationId xmlns:a16="http://schemas.microsoft.com/office/drawing/2014/main" id="{4562152E-4D7F-25C4-520D-7FD275635751}"/>
              </a:ext>
            </a:extLst>
          </p:cNvPr>
          <p:cNvGrpSpPr/>
          <p:nvPr/>
        </p:nvGrpSpPr>
        <p:grpSpPr>
          <a:xfrm>
            <a:off x="9982712" y="1722233"/>
            <a:ext cx="2202480" cy="550800"/>
            <a:chOff x="9982712" y="1722233"/>
            <a:chExt cx="2202480" cy="550800"/>
          </a:xfrm>
        </p:grpSpPr>
        <mc:AlternateContent xmlns:mc="http://schemas.openxmlformats.org/markup-compatibility/2006" xmlns:p14="http://schemas.microsoft.com/office/powerpoint/2010/main">
          <mc:Choice Requires="p14">
            <p:contentPart p14:bwMode="auto" r:id="rId67">
              <p14:nvContentPartPr>
                <p14:cNvPr id="48" name="Ink 47">
                  <a:extLst>
                    <a:ext uri="{FF2B5EF4-FFF2-40B4-BE49-F238E27FC236}">
                      <a16:creationId xmlns:a16="http://schemas.microsoft.com/office/drawing/2014/main" id="{78880BB6-091C-342D-5887-1B317D2A7096}"/>
                    </a:ext>
                  </a:extLst>
                </p14:cNvPr>
                <p14:cNvContentPartPr/>
                <p14:nvPr/>
              </p14:nvContentPartPr>
              <p14:xfrm>
                <a:off x="9982712" y="1780553"/>
                <a:ext cx="190080" cy="451800"/>
              </p14:xfrm>
            </p:contentPart>
          </mc:Choice>
          <mc:Fallback xmlns="">
            <p:pic>
              <p:nvPicPr>
                <p:cNvPr id="48" name="Ink 47">
                  <a:extLst>
                    <a:ext uri="{FF2B5EF4-FFF2-40B4-BE49-F238E27FC236}">
                      <a16:creationId xmlns:a16="http://schemas.microsoft.com/office/drawing/2014/main" id="{78880BB6-091C-342D-5887-1B317D2A7096}"/>
                    </a:ext>
                  </a:extLst>
                </p:cNvPr>
                <p:cNvPicPr/>
                <p:nvPr/>
              </p:nvPicPr>
              <p:blipFill>
                <a:blip r:embed="rId68"/>
                <a:stretch>
                  <a:fillRect/>
                </a:stretch>
              </p:blipFill>
              <p:spPr>
                <a:xfrm>
                  <a:off x="9947072" y="1744553"/>
                  <a:ext cx="26172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9" name="Ink 48">
                  <a:extLst>
                    <a:ext uri="{FF2B5EF4-FFF2-40B4-BE49-F238E27FC236}">
                      <a16:creationId xmlns:a16="http://schemas.microsoft.com/office/drawing/2014/main" id="{08AD31FE-910B-D00C-D497-EAAB2BDF26D9}"/>
                    </a:ext>
                  </a:extLst>
                </p14:cNvPr>
                <p14:cNvContentPartPr/>
                <p14:nvPr/>
              </p14:nvContentPartPr>
              <p14:xfrm>
                <a:off x="10032032" y="1932473"/>
                <a:ext cx="297720" cy="160200"/>
              </p14:xfrm>
            </p:contentPart>
          </mc:Choice>
          <mc:Fallback xmlns="">
            <p:pic>
              <p:nvPicPr>
                <p:cNvPr id="49" name="Ink 48">
                  <a:extLst>
                    <a:ext uri="{FF2B5EF4-FFF2-40B4-BE49-F238E27FC236}">
                      <a16:creationId xmlns:a16="http://schemas.microsoft.com/office/drawing/2014/main" id="{08AD31FE-910B-D00C-D497-EAAB2BDF26D9}"/>
                    </a:ext>
                  </a:extLst>
                </p:cNvPr>
                <p:cNvPicPr/>
                <p:nvPr/>
              </p:nvPicPr>
              <p:blipFill>
                <a:blip r:embed="rId70"/>
                <a:stretch>
                  <a:fillRect/>
                </a:stretch>
              </p:blipFill>
              <p:spPr>
                <a:xfrm>
                  <a:off x="9996032" y="1896833"/>
                  <a:ext cx="3693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 name="Ink 49">
                  <a:extLst>
                    <a:ext uri="{FF2B5EF4-FFF2-40B4-BE49-F238E27FC236}">
                      <a16:creationId xmlns:a16="http://schemas.microsoft.com/office/drawing/2014/main" id="{591A4AB4-16B4-074D-2F46-F6DDDF48ED0B}"/>
                    </a:ext>
                  </a:extLst>
                </p14:cNvPr>
                <p14:cNvContentPartPr/>
                <p14:nvPr/>
              </p14:nvContentPartPr>
              <p14:xfrm>
                <a:off x="10417952" y="1876313"/>
                <a:ext cx="527400" cy="245160"/>
              </p14:xfrm>
            </p:contentPart>
          </mc:Choice>
          <mc:Fallback xmlns="">
            <p:pic>
              <p:nvPicPr>
                <p:cNvPr id="50" name="Ink 49">
                  <a:extLst>
                    <a:ext uri="{FF2B5EF4-FFF2-40B4-BE49-F238E27FC236}">
                      <a16:creationId xmlns:a16="http://schemas.microsoft.com/office/drawing/2014/main" id="{591A4AB4-16B4-074D-2F46-F6DDDF48ED0B}"/>
                    </a:ext>
                  </a:extLst>
                </p:cNvPr>
                <p:cNvPicPr/>
                <p:nvPr/>
              </p:nvPicPr>
              <p:blipFill>
                <a:blip r:embed="rId72"/>
                <a:stretch>
                  <a:fillRect/>
                </a:stretch>
              </p:blipFill>
              <p:spPr>
                <a:xfrm>
                  <a:off x="10381952" y="1840313"/>
                  <a:ext cx="5990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1" name="Ink 50">
                  <a:extLst>
                    <a:ext uri="{FF2B5EF4-FFF2-40B4-BE49-F238E27FC236}">
                      <a16:creationId xmlns:a16="http://schemas.microsoft.com/office/drawing/2014/main" id="{2FFEDC03-FC4B-EF6A-EB8D-245E6FB6EB70}"/>
                    </a:ext>
                  </a:extLst>
                </p14:cNvPr>
                <p14:cNvContentPartPr/>
                <p14:nvPr/>
              </p14:nvContentPartPr>
              <p14:xfrm>
                <a:off x="11169272" y="1849313"/>
                <a:ext cx="282240" cy="285120"/>
              </p14:xfrm>
            </p:contentPart>
          </mc:Choice>
          <mc:Fallback xmlns="">
            <p:pic>
              <p:nvPicPr>
                <p:cNvPr id="51" name="Ink 50">
                  <a:extLst>
                    <a:ext uri="{FF2B5EF4-FFF2-40B4-BE49-F238E27FC236}">
                      <a16:creationId xmlns:a16="http://schemas.microsoft.com/office/drawing/2014/main" id="{2FFEDC03-FC4B-EF6A-EB8D-245E6FB6EB70}"/>
                    </a:ext>
                  </a:extLst>
                </p:cNvPr>
                <p:cNvPicPr/>
                <p:nvPr/>
              </p:nvPicPr>
              <p:blipFill>
                <a:blip r:embed="rId74"/>
                <a:stretch>
                  <a:fillRect/>
                </a:stretch>
              </p:blipFill>
              <p:spPr>
                <a:xfrm>
                  <a:off x="11133632" y="1813673"/>
                  <a:ext cx="35388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2" name="Ink 51">
                  <a:extLst>
                    <a:ext uri="{FF2B5EF4-FFF2-40B4-BE49-F238E27FC236}">
                      <a16:creationId xmlns:a16="http://schemas.microsoft.com/office/drawing/2014/main" id="{65EE2068-9F46-5835-3A67-E4F9A252E888}"/>
                    </a:ext>
                  </a:extLst>
                </p14:cNvPr>
                <p14:cNvContentPartPr/>
                <p14:nvPr/>
              </p14:nvContentPartPr>
              <p14:xfrm>
                <a:off x="11423792" y="1893233"/>
                <a:ext cx="281520" cy="231840"/>
              </p14:xfrm>
            </p:contentPart>
          </mc:Choice>
          <mc:Fallback xmlns="">
            <p:pic>
              <p:nvPicPr>
                <p:cNvPr id="52" name="Ink 51">
                  <a:extLst>
                    <a:ext uri="{FF2B5EF4-FFF2-40B4-BE49-F238E27FC236}">
                      <a16:creationId xmlns:a16="http://schemas.microsoft.com/office/drawing/2014/main" id="{65EE2068-9F46-5835-3A67-E4F9A252E888}"/>
                    </a:ext>
                  </a:extLst>
                </p:cNvPr>
                <p:cNvPicPr/>
                <p:nvPr/>
              </p:nvPicPr>
              <p:blipFill>
                <a:blip r:embed="rId76"/>
                <a:stretch>
                  <a:fillRect/>
                </a:stretch>
              </p:blipFill>
              <p:spPr>
                <a:xfrm>
                  <a:off x="11388152" y="1857593"/>
                  <a:ext cx="35316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3" name="Ink 52">
                  <a:extLst>
                    <a:ext uri="{FF2B5EF4-FFF2-40B4-BE49-F238E27FC236}">
                      <a16:creationId xmlns:a16="http://schemas.microsoft.com/office/drawing/2014/main" id="{6796C610-6539-3D7C-4061-27DA631CF1F0}"/>
                    </a:ext>
                  </a:extLst>
                </p14:cNvPr>
                <p14:cNvContentPartPr/>
                <p14:nvPr/>
              </p14:nvContentPartPr>
              <p14:xfrm>
                <a:off x="11606672" y="1990433"/>
                <a:ext cx="168480" cy="14040"/>
              </p14:xfrm>
            </p:contentPart>
          </mc:Choice>
          <mc:Fallback xmlns="">
            <p:pic>
              <p:nvPicPr>
                <p:cNvPr id="53" name="Ink 52">
                  <a:extLst>
                    <a:ext uri="{FF2B5EF4-FFF2-40B4-BE49-F238E27FC236}">
                      <a16:creationId xmlns:a16="http://schemas.microsoft.com/office/drawing/2014/main" id="{6796C610-6539-3D7C-4061-27DA631CF1F0}"/>
                    </a:ext>
                  </a:extLst>
                </p:cNvPr>
                <p:cNvPicPr/>
                <p:nvPr/>
              </p:nvPicPr>
              <p:blipFill>
                <a:blip r:embed="rId78"/>
                <a:stretch>
                  <a:fillRect/>
                </a:stretch>
              </p:blipFill>
              <p:spPr>
                <a:xfrm>
                  <a:off x="11571032" y="1954433"/>
                  <a:ext cx="2401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4" name="Ink 53">
                  <a:extLst>
                    <a:ext uri="{FF2B5EF4-FFF2-40B4-BE49-F238E27FC236}">
                      <a16:creationId xmlns:a16="http://schemas.microsoft.com/office/drawing/2014/main" id="{FEE2AFE0-81A9-D154-02CE-2CF86919A54C}"/>
                    </a:ext>
                  </a:extLst>
                </p14:cNvPr>
                <p14:cNvContentPartPr/>
                <p14:nvPr/>
              </p14:nvContentPartPr>
              <p14:xfrm>
                <a:off x="11780552" y="1996193"/>
                <a:ext cx="144000" cy="120240"/>
              </p14:xfrm>
            </p:contentPart>
          </mc:Choice>
          <mc:Fallback xmlns="">
            <p:pic>
              <p:nvPicPr>
                <p:cNvPr id="54" name="Ink 53">
                  <a:extLst>
                    <a:ext uri="{FF2B5EF4-FFF2-40B4-BE49-F238E27FC236}">
                      <a16:creationId xmlns:a16="http://schemas.microsoft.com/office/drawing/2014/main" id="{FEE2AFE0-81A9-D154-02CE-2CF86919A54C}"/>
                    </a:ext>
                  </a:extLst>
                </p:cNvPr>
                <p:cNvPicPr/>
                <p:nvPr/>
              </p:nvPicPr>
              <p:blipFill>
                <a:blip r:embed="rId80"/>
                <a:stretch>
                  <a:fillRect/>
                </a:stretch>
              </p:blipFill>
              <p:spPr>
                <a:xfrm>
                  <a:off x="11744912" y="1960553"/>
                  <a:ext cx="2156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5" name="Ink 54">
                  <a:extLst>
                    <a:ext uri="{FF2B5EF4-FFF2-40B4-BE49-F238E27FC236}">
                      <a16:creationId xmlns:a16="http://schemas.microsoft.com/office/drawing/2014/main" id="{2D4EBB10-9580-363A-CAD6-92D059CD4D3E}"/>
                    </a:ext>
                  </a:extLst>
                </p14:cNvPr>
                <p14:cNvContentPartPr/>
                <p14:nvPr/>
              </p14:nvContentPartPr>
              <p14:xfrm>
                <a:off x="11979992" y="1722233"/>
                <a:ext cx="205200" cy="398520"/>
              </p14:xfrm>
            </p:contentPart>
          </mc:Choice>
          <mc:Fallback xmlns="">
            <p:pic>
              <p:nvPicPr>
                <p:cNvPr id="55" name="Ink 54">
                  <a:extLst>
                    <a:ext uri="{FF2B5EF4-FFF2-40B4-BE49-F238E27FC236}">
                      <a16:creationId xmlns:a16="http://schemas.microsoft.com/office/drawing/2014/main" id="{2D4EBB10-9580-363A-CAD6-92D059CD4D3E}"/>
                    </a:ext>
                  </a:extLst>
                </p:cNvPr>
                <p:cNvPicPr/>
                <p:nvPr/>
              </p:nvPicPr>
              <p:blipFill>
                <a:blip r:embed="rId82"/>
                <a:stretch>
                  <a:fillRect/>
                </a:stretch>
              </p:blipFill>
              <p:spPr>
                <a:xfrm>
                  <a:off x="11943992" y="1686593"/>
                  <a:ext cx="276840" cy="47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6" name="Ink 55">
                  <a:extLst>
                    <a:ext uri="{FF2B5EF4-FFF2-40B4-BE49-F238E27FC236}">
                      <a16:creationId xmlns:a16="http://schemas.microsoft.com/office/drawing/2014/main" id="{B5A25C89-F7D2-45F0-CCCC-30CF6DB3C8E6}"/>
                    </a:ext>
                  </a:extLst>
                </p14:cNvPr>
                <p14:cNvContentPartPr/>
                <p14:nvPr/>
              </p14:nvContentPartPr>
              <p14:xfrm>
                <a:off x="11990072" y="2234873"/>
                <a:ext cx="62640" cy="38160"/>
              </p14:xfrm>
            </p:contentPart>
          </mc:Choice>
          <mc:Fallback xmlns="">
            <p:pic>
              <p:nvPicPr>
                <p:cNvPr id="56" name="Ink 55">
                  <a:extLst>
                    <a:ext uri="{FF2B5EF4-FFF2-40B4-BE49-F238E27FC236}">
                      <a16:creationId xmlns:a16="http://schemas.microsoft.com/office/drawing/2014/main" id="{B5A25C89-F7D2-45F0-CCCC-30CF6DB3C8E6}"/>
                    </a:ext>
                  </a:extLst>
                </p:cNvPr>
                <p:cNvPicPr/>
                <p:nvPr/>
              </p:nvPicPr>
              <p:blipFill>
                <a:blip r:embed="rId84"/>
                <a:stretch>
                  <a:fillRect/>
                </a:stretch>
              </p:blipFill>
              <p:spPr>
                <a:xfrm>
                  <a:off x="11954072" y="2198873"/>
                  <a:ext cx="134280" cy="10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61" name="Ink 60">
                <a:extLst>
                  <a:ext uri="{FF2B5EF4-FFF2-40B4-BE49-F238E27FC236}">
                    <a16:creationId xmlns:a16="http://schemas.microsoft.com/office/drawing/2014/main" id="{F5811279-FB71-AAAB-A5FB-A79A8B5C48C8}"/>
                  </a:ext>
                </a:extLst>
              </p14:cNvPr>
              <p14:cNvContentPartPr/>
              <p14:nvPr/>
            </p14:nvContentPartPr>
            <p14:xfrm>
              <a:off x="62912" y="1708553"/>
              <a:ext cx="976320" cy="621720"/>
            </p14:xfrm>
          </p:contentPart>
        </mc:Choice>
        <mc:Fallback xmlns="">
          <p:pic>
            <p:nvPicPr>
              <p:cNvPr id="61" name="Ink 60">
                <a:extLst>
                  <a:ext uri="{FF2B5EF4-FFF2-40B4-BE49-F238E27FC236}">
                    <a16:creationId xmlns:a16="http://schemas.microsoft.com/office/drawing/2014/main" id="{F5811279-FB71-AAAB-A5FB-A79A8B5C48C8}"/>
                  </a:ext>
                </a:extLst>
              </p:cNvPr>
              <p:cNvPicPr/>
              <p:nvPr/>
            </p:nvPicPr>
            <p:blipFill>
              <a:blip r:embed="rId86"/>
              <a:stretch>
                <a:fillRect/>
              </a:stretch>
            </p:blipFill>
            <p:spPr>
              <a:xfrm>
                <a:off x="9272" y="1600913"/>
                <a:ext cx="1083960" cy="837360"/>
              </a:xfrm>
              <a:prstGeom prst="rect">
                <a:avLst/>
              </a:prstGeom>
            </p:spPr>
          </p:pic>
        </mc:Fallback>
      </mc:AlternateContent>
      <p:pic>
        <p:nvPicPr>
          <p:cNvPr id="3" name="Picture 2">
            <a:extLst>
              <a:ext uri="{FF2B5EF4-FFF2-40B4-BE49-F238E27FC236}">
                <a16:creationId xmlns:a16="http://schemas.microsoft.com/office/drawing/2014/main" id="{7A82B9A0-4FC3-64AA-EDC3-9D50284638AB}"/>
              </a:ext>
            </a:extLst>
          </p:cNvPr>
          <p:cNvPicPr>
            <a:picLocks noChangeAspect="1"/>
          </p:cNvPicPr>
          <p:nvPr/>
        </p:nvPicPr>
        <p:blipFill>
          <a:blip r:embed="rId87"/>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791491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50F6E8-489C-E08B-DDA6-09451440A8BD}"/>
              </a:ext>
            </a:extLst>
          </p:cNvPr>
          <p:cNvPicPr>
            <a:picLocks noChangeAspect="1"/>
          </p:cNvPicPr>
          <p:nvPr/>
        </p:nvPicPr>
        <p:blipFill>
          <a:blip r:embed="rId2"/>
          <a:stretch>
            <a:fillRect/>
          </a:stretch>
        </p:blipFill>
        <p:spPr>
          <a:xfrm>
            <a:off x="231029" y="805834"/>
            <a:ext cx="11039475" cy="4238625"/>
          </a:xfrm>
          <a:prstGeom prst="rect">
            <a:avLst/>
          </a:prstGeom>
        </p:spPr>
      </p:pic>
      <p:pic>
        <p:nvPicPr>
          <p:cNvPr id="2" name="Picture 1">
            <a:extLst>
              <a:ext uri="{FF2B5EF4-FFF2-40B4-BE49-F238E27FC236}">
                <a16:creationId xmlns:a16="http://schemas.microsoft.com/office/drawing/2014/main" id="{6221E6F3-F447-2FCA-94F3-2424594AAF86}"/>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3542585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1FF8C3-1D45-9C40-2CF5-60371E03301D}"/>
              </a:ext>
            </a:extLst>
          </p:cNvPr>
          <p:cNvPicPr>
            <a:picLocks noChangeAspect="1"/>
          </p:cNvPicPr>
          <p:nvPr/>
        </p:nvPicPr>
        <p:blipFill>
          <a:blip r:embed="rId2"/>
          <a:stretch>
            <a:fillRect/>
          </a:stretch>
        </p:blipFill>
        <p:spPr>
          <a:xfrm>
            <a:off x="1049622" y="0"/>
            <a:ext cx="9354011" cy="6356025"/>
          </a:xfrm>
          <a:prstGeom prst="rect">
            <a:avLst/>
          </a:prstGeom>
        </p:spPr>
      </p:pic>
      <p:pic>
        <p:nvPicPr>
          <p:cNvPr id="2" name="Picture 1">
            <a:extLst>
              <a:ext uri="{FF2B5EF4-FFF2-40B4-BE49-F238E27FC236}">
                <a16:creationId xmlns:a16="http://schemas.microsoft.com/office/drawing/2014/main" id="{9C65D5DD-C6B8-75C6-2E38-7E66A9053080}"/>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4095397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912565-B4DD-3D54-4D58-FC86CE4D66F6}"/>
              </a:ext>
            </a:extLst>
          </p:cNvPr>
          <p:cNvPicPr>
            <a:picLocks noChangeAspect="1"/>
          </p:cNvPicPr>
          <p:nvPr/>
        </p:nvPicPr>
        <p:blipFill>
          <a:blip r:embed="rId2"/>
          <a:stretch>
            <a:fillRect/>
          </a:stretch>
        </p:blipFill>
        <p:spPr>
          <a:xfrm>
            <a:off x="309562" y="487038"/>
            <a:ext cx="11572875" cy="733425"/>
          </a:xfrm>
          <a:prstGeom prst="rect">
            <a:avLst/>
          </a:prstGeom>
        </p:spPr>
      </p:pic>
      <p:pic>
        <p:nvPicPr>
          <p:cNvPr id="5" name="Picture 4">
            <a:extLst>
              <a:ext uri="{FF2B5EF4-FFF2-40B4-BE49-F238E27FC236}">
                <a16:creationId xmlns:a16="http://schemas.microsoft.com/office/drawing/2014/main" id="{9191CC9B-55F6-21A4-0056-EB32184ABC3E}"/>
              </a:ext>
            </a:extLst>
          </p:cNvPr>
          <p:cNvPicPr>
            <a:picLocks noChangeAspect="1"/>
          </p:cNvPicPr>
          <p:nvPr/>
        </p:nvPicPr>
        <p:blipFill>
          <a:blip r:embed="rId3"/>
          <a:stretch>
            <a:fillRect/>
          </a:stretch>
        </p:blipFill>
        <p:spPr>
          <a:xfrm>
            <a:off x="309563" y="1053291"/>
            <a:ext cx="9384944" cy="5261664"/>
          </a:xfrm>
          <a:prstGeom prst="rect">
            <a:avLst/>
          </a:prstGeom>
        </p:spPr>
      </p:pic>
      <p:grpSp>
        <p:nvGrpSpPr>
          <p:cNvPr id="9" name="Group 8">
            <a:extLst>
              <a:ext uri="{FF2B5EF4-FFF2-40B4-BE49-F238E27FC236}">
                <a16:creationId xmlns:a16="http://schemas.microsoft.com/office/drawing/2014/main" id="{7A6A0F1F-095F-4C54-79DB-7A4019422ECA}"/>
              </a:ext>
            </a:extLst>
          </p:cNvPr>
          <p:cNvGrpSpPr/>
          <p:nvPr/>
        </p:nvGrpSpPr>
        <p:grpSpPr>
          <a:xfrm>
            <a:off x="7347872" y="1528913"/>
            <a:ext cx="967680" cy="414720"/>
            <a:chOff x="7347872" y="1528913"/>
            <a:chExt cx="967680" cy="414720"/>
          </a:xfrm>
        </p:grpSpPr>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26244D8-D543-0049-C0A8-0B873019D4AF}"/>
                    </a:ext>
                  </a:extLst>
                </p14:cNvPr>
                <p14:cNvContentPartPr/>
                <p14:nvPr/>
              </p14:nvContentPartPr>
              <p14:xfrm>
                <a:off x="7347872" y="1528913"/>
                <a:ext cx="299520" cy="348840"/>
              </p14:xfrm>
            </p:contentPart>
          </mc:Choice>
          <mc:Fallback xmlns="">
            <p:pic>
              <p:nvPicPr>
                <p:cNvPr id="2" name="Ink 1">
                  <a:extLst>
                    <a:ext uri="{FF2B5EF4-FFF2-40B4-BE49-F238E27FC236}">
                      <a16:creationId xmlns:a16="http://schemas.microsoft.com/office/drawing/2014/main" id="{926244D8-D543-0049-C0A8-0B873019D4AF}"/>
                    </a:ext>
                  </a:extLst>
                </p:cNvPr>
                <p:cNvPicPr/>
                <p:nvPr/>
              </p:nvPicPr>
              <p:blipFill>
                <a:blip r:embed="rId5"/>
                <a:stretch>
                  <a:fillRect/>
                </a:stretch>
              </p:blipFill>
              <p:spPr>
                <a:xfrm>
                  <a:off x="7312232" y="1492913"/>
                  <a:ext cx="371160" cy="420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31F564AE-0B2A-E316-ED96-1BD99FAC086A}"/>
                    </a:ext>
                  </a:extLst>
                </p14:cNvPr>
                <p14:cNvContentPartPr/>
                <p14:nvPr/>
              </p14:nvContentPartPr>
              <p14:xfrm>
                <a:off x="7474592" y="1730873"/>
                <a:ext cx="121320" cy="212760"/>
              </p14:xfrm>
            </p:contentPart>
          </mc:Choice>
          <mc:Fallback xmlns="">
            <p:pic>
              <p:nvPicPr>
                <p:cNvPr id="4" name="Ink 3">
                  <a:extLst>
                    <a:ext uri="{FF2B5EF4-FFF2-40B4-BE49-F238E27FC236}">
                      <a16:creationId xmlns:a16="http://schemas.microsoft.com/office/drawing/2014/main" id="{31F564AE-0B2A-E316-ED96-1BD99FAC086A}"/>
                    </a:ext>
                  </a:extLst>
                </p:cNvPr>
                <p:cNvPicPr/>
                <p:nvPr/>
              </p:nvPicPr>
              <p:blipFill>
                <a:blip r:embed="rId7"/>
                <a:stretch>
                  <a:fillRect/>
                </a:stretch>
              </p:blipFill>
              <p:spPr>
                <a:xfrm>
                  <a:off x="7438952" y="1695233"/>
                  <a:ext cx="1929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9F98A975-4F5C-E9F7-FC87-17A19B508BA2}"/>
                    </a:ext>
                  </a:extLst>
                </p14:cNvPr>
                <p14:cNvContentPartPr/>
                <p14:nvPr/>
              </p14:nvContentPartPr>
              <p14:xfrm>
                <a:off x="7734872" y="1703153"/>
                <a:ext cx="155880" cy="142200"/>
              </p14:xfrm>
            </p:contentPart>
          </mc:Choice>
          <mc:Fallback xmlns="">
            <p:pic>
              <p:nvPicPr>
                <p:cNvPr id="6" name="Ink 5">
                  <a:extLst>
                    <a:ext uri="{FF2B5EF4-FFF2-40B4-BE49-F238E27FC236}">
                      <a16:creationId xmlns:a16="http://schemas.microsoft.com/office/drawing/2014/main" id="{9F98A975-4F5C-E9F7-FC87-17A19B508BA2}"/>
                    </a:ext>
                  </a:extLst>
                </p:cNvPr>
                <p:cNvPicPr/>
                <p:nvPr/>
              </p:nvPicPr>
              <p:blipFill>
                <a:blip r:embed="rId9"/>
                <a:stretch>
                  <a:fillRect/>
                </a:stretch>
              </p:blipFill>
              <p:spPr>
                <a:xfrm>
                  <a:off x="7698872" y="1667153"/>
                  <a:ext cx="2275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497D7059-4C8D-41B3-C3F0-4F2B6F0189DF}"/>
                    </a:ext>
                  </a:extLst>
                </p14:cNvPr>
                <p14:cNvContentPartPr/>
                <p14:nvPr/>
              </p14:nvContentPartPr>
              <p14:xfrm>
                <a:off x="7940072" y="1677953"/>
                <a:ext cx="208440" cy="138960"/>
              </p14:xfrm>
            </p:contentPart>
          </mc:Choice>
          <mc:Fallback xmlns="">
            <p:pic>
              <p:nvPicPr>
                <p:cNvPr id="7" name="Ink 6">
                  <a:extLst>
                    <a:ext uri="{FF2B5EF4-FFF2-40B4-BE49-F238E27FC236}">
                      <a16:creationId xmlns:a16="http://schemas.microsoft.com/office/drawing/2014/main" id="{497D7059-4C8D-41B3-C3F0-4F2B6F0189DF}"/>
                    </a:ext>
                  </a:extLst>
                </p:cNvPr>
                <p:cNvPicPr/>
                <p:nvPr/>
              </p:nvPicPr>
              <p:blipFill>
                <a:blip r:embed="rId11"/>
                <a:stretch>
                  <a:fillRect/>
                </a:stretch>
              </p:blipFill>
              <p:spPr>
                <a:xfrm>
                  <a:off x="7904072" y="1641953"/>
                  <a:ext cx="2800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9BB8E34C-EDA5-C6F3-102A-A51F806EB29A}"/>
                    </a:ext>
                  </a:extLst>
                </p14:cNvPr>
                <p14:cNvContentPartPr/>
                <p14:nvPr/>
              </p14:nvContentPartPr>
              <p14:xfrm>
                <a:off x="8315192" y="1816553"/>
                <a:ext cx="360" cy="360"/>
              </p14:xfrm>
            </p:contentPart>
          </mc:Choice>
          <mc:Fallback xmlns="">
            <p:pic>
              <p:nvPicPr>
                <p:cNvPr id="8" name="Ink 7">
                  <a:extLst>
                    <a:ext uri="{FF2B5EF4-FFF2-40B4-BE49-F238E27FC236}">
                      <a16:creationId xmlns:a16="http://schemas.microsoft.com/office/drawing/2014/main" id="{9BB8E34C-EDA5-C6F3-102A-A51F806EB29A}"/>
                    </a:ext>
                  </a:extLst>
                </p:cNvPr>
                <p:cNvPicPr/>
                <p:nvPr/>
              </p:nvPicPr>
              <p:blipFill>
                <a:blip r:embed="rId13"/>
                <a:stretch>
                  <a:fillRect/>
                </a:stretch>
              </p:blipFill>
              <p:spPr>
                <a:xfrm>
                  <a:off x="8279552" y="1780553"/>
                  <a:ext cx="72000" cy="72000"/>
                </a:xfrm>
                <a:prstGeom prst="rect">
                  <a:avLst/>
                </a:prstGeom>
              </p:spPr>
            </p:pic>
          </mc:Fallback>
        </mc:AlternateContent>
      </p:grpSp>
      <p:grpSp>
        <p:nvGrpSpPr>
          <p:cNvPr id="17" name="Group 16">
            <a:extLst>
              <a:ext uri="{FF2B5EF4-FFF2-40B4-BE49-F238E27FC236}">
                <a16:creationId xmlns:a16="http://schemas.microsoft.com/office/drawing/2014/main" id="{79861947-B0A3-5619-4132-3FAF20E1D6AB}"/>
              </a:ext>
            </a:extLst>
          </p:cNvPr>
          <p:cNvGrpSpPr/>
          <p:nvPr/>
        </p:nvGrpSpPr>
        <p:grpSpPr>
          <a:xfrm>
            <a:off x="8538032" y="1390673"/>
            <a:ext cx="1075680" cy="369720"/>
            <a:chOff x="8538032" y="1390673"/>
            <a:chExt cx="1075680" cy="369720"/>
          </a:xfrm>
        </p:grpSpPr>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E049EAEC-10AE-4507-C849-A5831D1352F6}"/>
                    </a:ext>
                  </a:extLst>
                </p14:cNvPr>
                <p14:cNvContentPartPr/>
                <p14:nvPr/>
              </p14:nvContentPartPr>
              <p14:xfrm>
                <a:off x="8538032" y="1390673"/>
                <a:ext cx="639360" cy="369720"/>
              </p14:xfrm>
            </p:contentPart>
          </mc:Choice>
          <mc:Fallback xmlns="">
            <p:pic>
              <p:nvPicPr>
                <p:cNvPr id="10" name="Ink 9">
                  <a:extLst>
                    <a:ext uri="{FF2B5EF4-FFF2-40B4-BE49-F238E27FC236}">
                      <a16:creationId xmlns:a16="http://schemas.microsoft.com/office/drawing/2014/main" id="{E049EAEC-10AE-4507-C849-A5831D1352F6}"/>
                    </a:ext>
                  </a:extLst>
                </p:cNvPr>
                <p:cNvPicPr/>
                <p:nvPr/>
              </p:nvPicPr>
              <p:blipFill>
                <a:blip r:embed="rId15"/>
                <a:stretch>
                  <a:fillRect/>
                </a:stretch>
              </p:blipFill>
              <p:spPr>
                <a:xfrm>
                  <a:off x="8502032" y="1355033"/>
                  <a:ext cx="711000" cy="441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67126471-6D99-4881-D3F7-1197F2CDEDF1}"/>
                    </a:ext>
                  </a:extLst>
                </p14:cNvPr>
                <p14:cNvContentPartPr/>
                <p14:nvPr/>
              </p14:nvContentPartPr>
              <p14:xfrm>
                <a:off x="9181352" y="1406513"/>
                <a:ext cx="356400" cy="293040"/>
              </p14:xfrm>
            </p:contentPart>
          </mc:Choice>
          <mc:Fallback xmlns="">
            <p:pic>
              <p:nvPicPr>
                <p:cNvPr id="11" name="Ink 10">
                  <a:extLst>
                    <a:ext uri="{FF2B5EF4-FFF2-40B4-BE49-F238E27FC236}">
                      <a16:creationId xmlns:a16="http://schemas.microsoft.com/office/drawing/2014/main" id="{67126471-6D99-4881-D3F7-1197F2CDEDF1}"/>
                    </a:ext>
                  </a:extLst>
                </p:cNvPr>
                <p:cNvPicPr/>
                <p:nvPr/>
              </p:nvPicPr>
              <p:blipFill>
                <a:blip r:embed="rId17"/>
                <a:stretch>
                  <a:fillRect/>
                </a:stretch>
              </p:blipFill>
              <p:spPr>
                <a:xfrm>
                  <a:off x="9145352" y="1370513"/>
                  <a:ext cx="42804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E993C618-CC70-3387-1002-917BCAC778CE}"/>
                    </a:ext>
                  </a:extLst>
                </p14:cNvPr>
                <p14:cNvContentPartPr/>
                <p14:nvPr/>
              </p14:nvContentPartPr>
              <p14:xfrm>
                <a:off x="9382232" y="1517393"/>
                <a:ext cx="231480" cy="13680"/>
              </p14:xfrm>
            </p:contentPart>
          </mc:Choice>
          <mc:Fallback xmlns="">
            <p:pic>
              <p:nvPicPr>
                <p:cNvPr id="12" name="Ink 11">
                  <a:extLst>
                    <a:ext uri="{FF2B5EF4-FFF2-40B4-BE49-F238E27FC236}">
                      <a16:creationId xmlns:a16="http://schemas.microsoft.com/office/drawing/2014/main" id="{E993C618-CC70-3387-1002-917BCAC778CE}"/>
                    </a:ext>
                  </a:extLst>
                </p:cNvPr>
                <p:cNvPicPr/>
                <p:nvPr/>
              </p:nvPicPr>
              <p:blipFill>
                <a:blip r:embed="rId19"/>
                <a:stretch>
                  <a:fillRect/>
                </a:stretch>
              </p:blipFill>
              <p:spPr>
                <a:xfrm>
                  <a:off x="9346232" y="1481393"/>
                  <a:ext cx="303120" cy="85320"/>
                </a:xfrm>
                <a:prstGeom prst="rect">
                  <a:avLst/>
                </a:prstGeom>
              </p:spPr>
            </p:pic>
          </mc:Fallback>
        </mc:AlternateContent>
      </p:grpSp>
      <p:grpSp>
        <p:nvGrpSpPr>
          <p:cNvPr id="16" name="Group 15">
            <a:extLst>
              <a:ext uri="{FF2B5EF4-FFF2-40B4-BE49-F238E27FC236}">
                <a16:creationId xmlns:a16="http://schemas.microsoft.com/office/drawing/2014/main" id="{5DC63CA9-7AE4-0BD8-C2D3-0793EEDFA07A}"/>
              </a:ext>
            </a:extLst>
          </p:cNvPr>
          <p:cNvGrpSpPr/>
          <p:nvPr/>
        </p:nvGrpSpPr>
        <p:grpSpPr>
          <a:xfrm>
            <a:off x="9953552" y="1351793"/>
            <a:ext cx="835920" cy="339120"/>
            <a:chOff x="9953552" y="1351793"/>
            <a:chExt cx="835920" cy="339120"/>
          </a:xfrm>
        </p:grpSpPr>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E91D4251-294A-1249-1607-1C2D9543BC62}"/>
                    </a:ext>
                  </a:extLst>
                </p14:cNvPr>
                <p14:cNvContentPartPr/>
                <p14:nvPr/>
              </p14:nvContentPartPr>
              <p14:xfrm>
                <a:off x="9953552" y="1351793"/>
                <a:ext cx="207360" cy="335880"/>
              </p14:xfrm>
            </p:contentPart>
          </mc:Choice>
          <mc:Fallback xmlns="">
            <p:pic>
              <p:nvPicPr>
                <p:cNvPr id="13" name="Ink 12">
                  <a:extLst>
                    <a:ext uri="{FF2B5EF4-FFF2-40B4-BE49-F238E27FC236}">
                      <a16:creationId xmlns:a16="http://schemas.microsoft.com/office/drawing/2014/main" id="{E91D4251-294A-1249-1607-1C2D9543BC62}"/>
                    </a:ext>
                  </a:extLst>
                </p:cNvPr>
                <p:cNvPicPr/>
                <p:nvPr/>
              </p:nvPicPr>
              <p:blipFill>
                <a:blip r:embed="rId21"/>
                <a:stretch>
                  <a:fillRect/>
                </a:stretch>
              </p:blipFill>
              <p:spPr>
                <a:xfrm>
                  <a:off x="9917552" y="1316153"/>
                  <a:ext cx="27900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27F32BB0-C821-0E19-59F9-656D0B2D138A}"/>
                    </a:ext>
                  </a:extLst>
                </p14:cNvPr>
                <p14:cNvContentPartPr/>
                <p14:nvPr/>
              </p14:nvContentPartPr>
              <p14:xfrm>
                <a:off x="10243352" y="1471673"/>
                <a:ext cx="174960" cy="219240"/>
              </p14:xfrm>
            </p:contentPart>
          </mc:Choice>
          <mc:Fallback xmlns="">
            <p:pic>
              <p:nvPicPr>
                <p:cNvPr id="14" name="Ink 13">
                  <a:extLst>
                    <a:ext uri="{FF2B5EF4-FFF2-40B4-BE49-F238E27FC236}">
                      <a16:creationId xmlns:a16="http://schemas.microsoft.com/office/drawing/2014/main" id="{27F32BB0-C821-0E19-59F9-656D0B2D138A}"/>
                    </a:ext>
                  </a:extLst>
                </p:cNvPr>
                <p:cNvPicPr/>
                <p:nvPr/>
              </p:nvPicPr>
              <p:blipFill>
                <a:blip r:embed="rId23"/>
                <a:stretch>
                  <a:fillRect/>
                </a:stretch>
              </p:blipFill>
              <p:spPr>
                <a:xfrm>
                  <a:off x="10207712" y="1435673"/>
                  <a:ext cx="2466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D2763F90-41AF-EF2F-4BD3-000993C96D2A}"/>
                    </a:ext>
                  </a:extLst>
                </p14:cNvPr>
                <p14:cNvContentPartPr/>
                <p14:nvPr/>
              </p14:nvContentPartPr>
              <p14:xfrm>
                <a:off x="10465112" y="1479953"/>
                <a:ext cx="324360" cy="203760"/>
              </p14:xfrm>
            </p:contentPart>
          </mc:Choice>
          <mc:Fallback xmlns="">
            <p:pic>
              <p:nvPicPr>
                <p:cNvPr id="15" name="Ink 14">
                  <a:extLst>
                    <a:ext uri="{FF2B5EF4-FFF2-40B4-BE49-F238E27FC236}">
                      <a16:creationId xmlns:a16="http://schemas.microsoft.com/office/drawing/2014/main" id="{D2763F90-41AF-EF2F-4BD3-000993C96D2A}"/>
                    </a:ext>
                  </a:extLst>
                </p:cNvPr>
                <p:cNvPicPr/>
                <p:nvPr/>
              </p:nvPicPr>
              <p:blipFill>
                <a:blip r:embed="rId25"/>
                <a:stretch>
                  <a:fillRect/>
                </a:stretch>
              </p:blipFill>
              <p:spPr>
                <a:xfrm>
                  <a:off x="10429112" y="1444313"/>
                  <a:ext cx="396000" cy="275400"/>
                </a:xfrm>
                <a:prstGeom prst="rect">
                  <a:avLst/>
                </a:prstGeom>
              </p:spPr>
            </p:pic>
          </mc:Fallback>
        </mc:AlternateContent>
      </p:grpSp>
      <p:grpSp>
        <p:nvGrpSpPr>
          <p:cNvPr id="20" name="Group 19">
            <a:extLst>
              <a:ext uri="{FF2B5EF4-FFF2-40B4-BE49-F238E27FC236}">
                <a16:creationId xmlns:a16="http://schemas.microsoft.com/office/drawing/2014/main" id="{68FF1CEA-24CA-CADA-C863-8E973A85D0A5}"/>
              </a:ext>
            </a:extLst>
          </p:cNvPr>
          <p:cNvGrpSpPr/>
          <p:nvPr/>
        </p:nvGrpSpPr>
        <p:grpSpPr>
          <a:xfrm>
            <a:off x="7477112" y="2569313"/>
            <a:ext cx="577800" cy="251280"/>
            <a:chOff x="7477112" y="2569313"/>
            <a:chExt cx="577800" cy="251280"/>
          </a:xfrm>
        </p:grpSpPr>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EBEDB322-63BD-26AD-DCCC-43A6F0DC1257}"/>
                    </a:ext>
                  </a:extLst>
                </p14:cNvPr>
                <p14:cNvContentPartPr/>
                <p14:nvPr/>
              </p14:nvContentPartPr>
              <p14:xfrm>
                <a:off x="7477112" y="2569313"/>
                <a:ext cx="131400" cy="251280"/>
              </p14:xfrm>
            </p:contentPart>
          </mc:Choice>
          <mc:Fallback xmlns="">
            <p:pic>
              <p:nvPicPr>
                <p:cNvPr id="18" name="Ink 17">
                  <a:extLst>
                    <a:ext uri="{FF2B5EF4-FFF2-40B4-BE49-F238E27FC236}">
                      <a16:creationId xmlns:a16="http://schemas.microsoft.com/office/drawing/2014/main" id="{EBEDB322-63BD-26AD-DCCC-43A6F0DC1257}"/>
                    </a:ext>
                  </a:extLst>
                </p:cNvPr>
                <p:cNvPicPr/>
                <p:nvPr/>
              </p:nvPicPr>
              <p:blipFill>
                <a:blip r:embed="rId27"/>
                <a:stretch>
                  <a:fillRect/>
                </a:stretch>
              </p:blipFill>
              <p:spPr>
                <a:xfrm>
                  <a:off x="7441472" y="2533313"/>
                  <a:ext cx="20304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8ED81C43-0307-A9F2-0358-963283B9E2A3}"/>
                    </a:ext>
                  </a:extLst>
                </p14:cNvPr>
                <p14:cNvContentPartPr/>
                <p14:nvPr/>
              </p14:nvContentPartPr>
              <p14:xfrm>
                <a:off x="7679432" y="2634113"/>
                <a:ext cx="375480" cy="154080"/>
              </p14:xfrm>
            </p:contentPart>
          </mc:Choice>
          <mc:Fallback xmlns="">
            <p:pic>
              <p:nvPicPr>
                <p:cNvPr id="19" name="Ink 18">
                  <a:extLst>
                    <a:ext uri="{FF2B5EF4-FFF2-40B4-BE49-F238E27FC236}">
                      <a16:creationId xmlns:a16="http://schemas.microsoft.com/office/drawing/2014/main" id="{8ED81C43-0307-A9F2-0358-963283B9E2A3}"/>
                    </a:ext>
                  </a:extLst>
                </p:cNvPr>
                <p:cNvPicPr/>
                <p:nvPr/>
              </p:nvPicPr>
              <p:blipFill>
                <a:blip r:embed="rId29"/>
                <a:stretch>
                  <a:fillRect/>
                </a:stretch>
              </p:blipFill>
              <p:spPr>
                <a:xfrm>
                  <a:off x="7643432" y="2598113"/>
                  <a:ext cx="447120" cy="225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21" name="Ink 20">
                <a:extLst>
                  <a:ext uri="{FF2B5EF4-FFF2-40B4-BE49-F238E27FC236}">
                    <a16:creationId xmlns:a16="http://schemas.microsoft.com/office/drawing/2014/main" id="{3AA98155-16CE-551E-14F6-A4728AF3FE80}"/>
                  </a:ext>
                </a:extLst>
              </p14:cNvPr>
              <p14:cNvContentPartPr/>
              <p14:nvPr/>
            </p14:nvContentPartPr>
            <p14:xfrm>
              <a:off x="8124032" y="2811593"/>
              <a:ext cx="155520" cy="8640"/>
            </p14:xfrm>
          </p:contentPart>
        </mc:Choice>
        <mc:Fallback xmlns="">
          <p:pic>
            <p:nvPicPr>
              <p:cNvPr id="21" name="Ink 20">
                <a:extLst>
                  <a:ext uri="{FF2B5EF4-FFF2-40B4-BE49-F238E27FC236}">
                    <a16:creationId xmlns:a16="http://schemas.microsoft.com/office/drawing/2014/main" id="{3AA98155-16CE-551E-14F6-A4728AF3FE80}"/>
                  </a:ext>
                </a:extLst>
              </p:cNvPr>
              <p:cNvPicPr/>
              <p:nvPr/>
            </p:nvPicPr>
            <p:blipFill>
              <a:blip r:embed="rId31"/>
              <a:stretch>
                <a:fillRect/>
              </a:stretch>
            </p:blipFill>
            <p:spPr>
              <a:xfrm>
                <a:off x="8088392" y="2775953"/>
                <a:ext cx="2271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Ink 21">
                <a:extLst>
                  <a:ext uri="{FF2B5EF4-FFF2-40B4-BE49-F238E27FC236}">
                    <a16:creationId xmlns:a16="http://schemas.microsoft.com/office/drawing/2014/main" id="{F9CE08AD-15BD-B4F9-A5D4-6DC8DEA2CCE8}"/>
                  </a:ext>
                </a:extLst>
              </p14:cNvPr>
              <p14:cNvContentPartPr/>
              <p14:nvPr/>
            </p14:nvContentPartPr>
            <p14:xfrm>
              <a:off x="8354072" y="2530073"/>
              <a:ext cx="175680" cy="250560"/>
            </p14:xfrm>
          </p:contentPart>
        </mc:Choice>
        <mc:Fallback xmlns="">
          <p:pic>
            <p:nvPicPr>
              <p:cNvPr id="22" name="Ink 21">
                <a:extLst>
                  <a:ext uri="{FF2B5EF4-FFF2-40B4-BE49-F238E27FC236}">
                    <a16:creationId xmlns:a16="http://schemas.microsoft.com/office/drawing/2014/main" id="{F9CE08AD-15BD-B4F9-A5D4-6DC8DEA2CCE8}"/>
                  </a:ext>
                </a:extLst>
              </p:cNvPr>
              <p:cNvPicPr/>
              <p:nvPr/>
            </p:nvPicPr>
            <p:blipFill>
              <a:blip r:embed="rId33"/>
              <a:stretch>
                <a:fillRect/>
              </a:stretch>
            </p:blipFill>
            <p:spPr>
              <a:xfrm>
                <a:off x="8318072" y="2494073"/>
                <a:ext cx="24732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Ink 22">
                <a:extLst>
                  <a:ext uri="{FF2B5EF4-FFF2-40B4-BE49-F238E27FC236}">
                    <a16:creationId xmlns:a16="http://schemas.microsoft.com/office/drawing/2014/main" id="{3367004D-A2DC-6FD3-3C92-124D8A45A91A}"/>
                  </a:ext>
                </a:extLst>
              </p14:cNvPr>
              <p14:cNvContentPartPr/>
              <p14:nvPr/>
            </p14:nvContentPartPr>
            <p14:xfrm>
              <a:off x="8581952" y="2467073"/>
              <a:ext cx="322560" cy="280080"/>
            </p14:xfrm>
          </p:contentPart>
        </mc:Choice>
        <mc:Fallback xmlns="">
          <p:pic>
            <p:nvPicPr>
              <p:cNvPr id="23" name="Ink 22">
                <a:extLst>
                  <a:ext uri="{FF2B5EF4-FFF2-40B4-BE49-F238E27FC236}">
                    <a16:creationId xmlns:a16="http://schemas.microsoft.com/office/drawing/2014/main" id="{3367004D-A2DC-6FD3-3C92-124D8A45A91A}"/>
                  </a:ext>
                </a:extLst>
              </p:cNvPr>
              <p:cNvPicPr/>
              <p:nvPr/>
            </p:nvPicPr>
            <p:blipFill>
              <a:blip r:embed="rId35"/>
              <a:stretch>
                <a:fillRect/>
              </a:stretch>
            </p:blipFill>
            <p:spPr>
              <a:xfrm>
                <a:off x="8545952" y="2431073"/>
                <a:ext cx="394200" cy="351720"/>
              </a:xfrm>
              <a:prstGeom prst="rect">
                <a:avLst/>
              </a:prstGeom>
            </p:spPr>
          </p:pic>
        </mc:Fallback>
      </mc:AlternateContent>
      <p:grpSp>
        <p:nvGrpSpPr>
          <p:cNvPr id="40" name="Group 39">
            <a:extLst>
              <a:ext uri="{FF2B5EF4-FFF2-40B4-BE49-F238E27FC236}">
                <a16:creationId xmlns:a16="http://schemas.microsoft.com/office/drawing/2014/main" id="{311A6B3A-1288-E282-F08C-F692811E98BE}"/>
              </a:ext>
            </a:extLst>
          </p:cNvPr>
          <p:cNvGrpSpPr/>
          <p:nvPr/>
        </p:nvGrpSpPr>
        <p:grpSpPr>
          <a:xfrm>
            <a:off x="8941952" y="2352233"/>
            <a:ext cx="1752480" cy="526680"/>
            <a:chOff x="8941952" y="2352233"/>
            <a:chExt cx="1752480" cy="526680"/>
          </a:xfrm>
        </p:grpSpPr>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7E0C519F-F50C-93B0-4E5E-C986DC9EBAF4}"/>
                    </a:ext>
                  </a:extLst>
                </p14:cNvPr>
                <p14:cNvContentPartPr/>
                <p14:nvPr/>
              </p14:nvContentPartPr>
              <p14:xfrm>
                <a:off x="8941952" y="2570753"/>
                <a:ext cx="323640" cy="183600"/>
              </p14:xfrm>
            </p:contentPart>
          </mc:Choice>
          <mc:Fallback xmlns="">
            <p:pic>
              <p:nvPicPr>
                <p:cNvPr id="26" name="Ink 25">
                  <a:extLst>
                    <a:ext uri="{FF2B5EF4-FFF2-40B4-BE49-F238E27FC236}">
                      <a16:creationId xmlns:a16="http://schemas.microsoft.com/office/drawing/2014/main" id="{7E0C519F-F50C-93B0-4E5E-C986DC9EBAF4}"/>
                    </a:ext>
                  </a:extLst>
                </p:cNvPr>
                <p:cNvPicPr/>
                <p:nvPr/>
              </p:nvPicPr>
              <p:blipFill>
                <a:blip r:embed="rId37"/>
                <a:stretch>
                  <a:fillRect/>
                </a:stretch>
              </p:blipFill>
              <p:spPr>
                <a:xfrm>
                  <a:off x="8906312" y="2534753"/>
                  <a:ext cx="3952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C68B0773-577B-9139-5FEF-C56FAAD7A079}"/>
                    </a:ext>
                  </a:extLst>
                </p14:cNvPr>
                <p14:cNvContentPartPr/>
                <p14:nvPr/>
              </p14:nvContentPartPr>
              <p14:xfrm>
                <a:off x="9363512" y="2752553"/>
                <a:ext cx="29880" cy="14400"/>
              </p14:xfrm>
            </p:contentPart>
          </mc:Choice>
          <mc:Fallback xmlns="">
            <p:pic>
              <p:nvPicPr>
                <p:cNvPr id="27" name="Ink 26">
                  <a:extLst>
                    <a:ext uri="{FF2B5EF4-FFF2-40B4-BE49-F238E27FC236}">
                      <a16:creationId xmlns:a16="http://schemas.microsoft.com/office/drawing/2014/main" id="{C68B0773-577B-9139-5FEF-C56FAAD7A079}"/>
                    </a:ext>
                  </a:extLst>
                </p:cNvPr>
                <p:cNvPicPr/>
                <p:nvPr/>
              </p:nvPicPr>
              <p:blipFill>
                <a:blip r:embed="rId39"/>
                <a:stretch>
                  <a:fillRect/>
                </a:stretch>
              </p:blipFill>
              <p:spPr>
                <a:xfrm>
                  <a:off x="9327872" y="2716913"/>
                  <a:ext cx="10152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359DC5AB-9235-C136-C271-160665CA65D9}"/>
                    </a:ext>
                  </a:extLst>
                </p14:cNvPr>
                <p14:cNvContentPartPr/>
                <p14:nvPr/>
              </p14:nvContentPartPr>
              <p14:xfrm>
                <a:off x="9485552" y="2402993"/>
                <a:ext cx="37440" cy="308520"/>
              </p14:xfrm>
            </p:contentPart>
          </mc:Choice>
          <mc:Fallback xmlns="">
            <p:pic>
              <p:nvPicPr>
                <p:cNvPr id="28" name="Ink 27">
                  <a:extLst>
                    <a:ext uri="{FF2B5EF4-FFF2-40B4-BE49-F238E27FC236}">
                      <a16:creationId xmlns:a16="http://schemas.microsoft.com/office/drawing/2014/main" id="{359DC5AB-9235-C136-C271-160665CA65D9}"/>
                    </a:ext>
                  </a:extLst>
                </p:cNvPr>
                <p:cNvPicPr/>
                <p:nvPr/>
              </p:nvPicPr>
              <p:blipFill>
                <a:blip r:embed="rId41"/>
                <a:stretch>
                  <a:fillRect/>
                </a:stretch>
              </p:blipFill>
              <p:spPr>
                <a:xfrm>
                  <a:off x="9449552" y="2367353"/>
                  <a:ext cx="10908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645AAFA2-2E36-3649-F552-E45F8801D96E}"/>
                    </a:ext>
                  </a:extLst>
                </p14:cNvPr>
                <p14:cNvContentPartPr/>
                <p14:nvPr/>
              </p14:nvContentPartPr>
              <p14:xfrm>
                <a:off x="9591752" y="2563913"/>
                <a:ext cx="164880" cy="158760"/>
              </p14:xfrm>
            </p:contentPart>
          </mc:Choice>
          <mc:Fallback xmlns="">
            <p:pic>
              <p:nvPicPr>
                <p:cNvPr id="30" name="Ink 29">
                  <a:extLst>
                    <a:ext uri="{FF2B5EF4-FFF2-40B4-BE49-F238E27FC236}">
                      <a16:creationId xmlns:a16="http://schemas.microsoft.com/office/drawing/2014/main" id="{645AAFA2-2E36-3649-F552-E45F8801D96E}"/>
                    </a:ext>
                  </a:extLst>
                </p:cNvPr>
                <p:cNvPicPr/>
                <p:nvPr/>
              </p:nvPicPr>
              <p:blipFill>
                <a:blip r:embed="rId43"/>
                <a:stretch>
                  <a:fillRect/>
                </a:stretch>
              </p:blipFill>
              <p:spPr>
                <a:xfrm>
                  <a:off x="9555752" y="2527913"/>
                  <a:ext cx="2365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0D23478A-1463-55FF-0806-B8F1E2CB1AD6}"/>
                    </a:ext>
                  </a:extLst>
                </p14:cNvPr>
                <p14:cNvContentPartPr/>
                <p14:nvPr/>
              </p14:nvContentPartPr>
              <p14:xfrm>
                <a:off x="9816032" y="2566433"/>
                <a:ext cx="180720" cy="165960"/>
              </p14:xfrm>
            </p:contentPart>
          </mc:Choice>
          <mc:Fallback xmlns="">
            <p:pic>
              <p:nvPicPr>
                <p:cNvPr id="31" name="Ink 30">
                  <a:extLst>
                    <a:ext uri="{FF2B5EF4-FFF2-40B4-BE49-F238E27FC236}">
                      <a16:creationId xmlns:a16="http://schemas.microsoft.com/office/drawing/2014/main" id="{0D23478A-1463-55FF-0806-B8F1E2CB1AD6}"/>
                    </a:ext>
                  </a:extLst>
                </p:cNvPr>
                <p:cNvPicPr/>
                <p:nvPr/>
              </p:nvPicPr>
              <p:blipFill>
                <a:blip r:embed="rId45"/>
                <a:stretch>
                  <a:fillRect/>
                </a:stretch>
              </p:blipFill>
              <p:spPr>
                <a:xfrm>
                  <a:off x="9780392" y="2530793"/>
                  <a:ext cx="2523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Ink 36">
                  <a:extLst>
                    <a:ext uri="{FF2B5EF4-FFF2-40B4-BE49-F238E27FC236}">
                      <a16:creationId xmlns:a16="http://schemas.microsoft.com/office/drawing/2014/main" id="{9399CAF7-9C0E-8BFC-BCB8-F102509415DF}"/>
                    </a:ext>
                  </a:extLst>
                </p14:cNvPr>
                <p14:cNvContentPartPr/>
                <p14:nvPr/>
              </p14:nvContentPartPr>
              <p14:xfrm>
                <a:off x="9965792" y="2352233"/>
                <a:ext cx="293760" cy="526680"/>
              </p14:xfrm>
            </p:contentPart>
          </mc:Choice>
          <mc:Fallback xmlns="">
            <p:pic>
              <p:nvPicPr>
                <p:cNvPr id="37" name="Ink 36">
                  <a:extLst>
                    <a:ext uri="{FF2B5EF4-FFF2-40B4-BE49-F238E27FC236}">
                      <a16:creationId xmlns:a16="http://schemas.microsoft.com/office/drawing/2014/main" id="{9399CAF7-9C0E-8BFC-BCB8-F102509415DF}"/>
                    </a:ext>
                  </a:extLst>
                </p:cNvPr>
                <p:cNvPicPr/>
                <p:nvPr/>
              </p:nvPicPr>
              <p:blipFill>
                <a:blip r:embed="rId47"/>
                <a:stretch>
                  <a:fillRect/>
                </a:stretch>
              </p:blipFill>
              <p:spPr>
                <a:xfrm>
                  <a:off x="9930152" y="2316233"/>
                  <a:ext cx="36540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8" name="Ink 37">
                  <a:extLst>
                    <a:ext uri="{FF2B5EF4-FFF2-40B4-BE49-F238E27FC236}">
                      <a16:creationId xmlns:a16="http://schemas.microsoft.com/office/drawing/2014/main" id="{AF754633-073D-1397-7030-6CABC80411E2}"/>
                    </a:ext>
                  </a:extLst>
                </p14:cNvPr>
                <p14:cNvContentPartPr/>
                <p14:nvPr/>
              </p14:nvContentPartPr>
              <p14:xfrm>
                <a:off x="10270352" y="2443313"/>
                <a:ext cx="187560" cy="274680"/>
              </p14:xfrm>
            </p:contentPart>
          </mc:Choice>
          <mc:Fallback xmlns="">
            <p:pic>
              <p:nvPicPr>
                <p:cNvPr id="38" name="Ink 37">
                  <a:extLst>
                    <a:ext uri="{FF2B5EF4-FFF2-40B4-BE49-F238E27FC236}">
                      <a16:creationId xmlns:a16="http://schemas.microsoft.com/office/drawing/2014/main" id="{AF754633-073D-1397-7030-6CABC80411E2}"/>
                    </a:ext>
                  </a:extLst>
                </p:cNvPr>
                <p:cNvPicPr/>
                <p:nvPr/>
              </p:nvPicPr>
              <p:blipFill>
                <a:blip r:embed="rId49"/>
                <a:stretch>
                  <a:fillRect/>
                </a:stretch>
              </p:blipFill>
              <p:spPr>
                <a:xfrm>
                  <a:off x="10234352" y="2407313"/>
                  <a:ext cx="25920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Ink 38">
                  <a:extLst>
                    <a:ext uri="{FF2B5EF4-FFF2-40B4-BE49-F238E27FC236}">
                      <a16:creationId xmlns:a16="http://schemas.microsoft.com/office/drawing/2014/main" id="{7EF6525E-0E69-67E9-111E-6BA744416551}"/>
                    </a:ext>
                  </a:extLst>
                </p14:cNvPr>
                <p14:cNvContentPartPr/>
                <p14:nvPr/>
              </p14:nvContentPartPr>
              <p14:xfrm>
                <a:off x="10493192" y="2396513"/>
                <a:ext cx="201240" cy="408240"/>
              </p14:xfrm>
            </p:contentPart>
          </mc:Choice>
          <mc:Fallback xmlns="">
            <p:pic>
              <p:nvPicPr>
                <p:cNvPr id="39" name="Ink 38">
                  <a:extLst>
                    <a:ext uri="{FF2B5EF4-FFF2-40B4-BE49-F238E27FC236}">
                      <a16:creationId xmlns:a16="http://schemas.microsoft.com/office/drawing/2014/main" id="{7EF6525E-0E69-67E9-111E-6BA744416551}"/>
                    </a:ext>
                  </a:extLst>
                </p:cNvPr>
                <p:cNvPicPr/>
                <p:nvPr/>
              </p:nvPicPr>
              <p:blipFill>
                <a:blip r:embed="rId51"/>
                <a:stretch>
                  <a:fillRect/>
                </a:stretch>
              </p:blipFill>
              <p:spPr>
                <a:xfrm>
                  <a:off x="10457192" y="2360873"/>
                  <a:ext cx="272880" cy="479880"/>
                </a:xfrm>
                <a:prstGeom prst="rect">
                  <a:avLst/>
                </a:prstGeom>
              </p:spPr>
            </p:pic>
          </mc:Fallback>
        </mc:AlternateContent>
      </p:grpSp>
      <p:grpSp>
        <p:nvGrpSpPr>
          <p:cNvPr id="52" name="Group 51">
            <a:extLst>
              <a:ext uri="{FF2B5EF4-FFF2-40B4-BE49-F238E27FC236}">
                <a16:creationId xmlns:a16="http://schemas.microsoft.com/office/drawing/2014/main" id="{4D6DA1CF-C67B-42BC-95A9-8D8A657CC138}"/>
              </a:ext>
            </a:extLst>
          </p:cNvPr>
          <p:cNvGrpSpPr/>
          <p:nvPr/>
        </p:nvGrpSpPr>
        <p:grpSpPr>
          <a:xfrm>
            <a:off x="7739912" y="3374273"/>
            <a:ext cx="1453680" cy="867960"/>
            <a:chOff x="7739912" y="3374273"/>
            <a:chExt cx="1453680" cy="867960"/>
          </a:xfrm>
        </p:grpSpPr>
        <mc:AlternateContent xmlns:mc="http://schemas.openxmlformats.org/markup-compatibility/2006" xmlns:p14="http://schemas.microsoft.com/office/powerpoint/2010/main">
          <mc:Choice Requires="p14">
            <p:contentPart p14:bwMode="auto" r:id="rId52">
              <p14:nvContentPartPr>
                <p14:cNvPr id="41" name="Ink 40">
                  <a:extLst>
                    <a:ext uri="{FF2B5EF4-FFF2-40B4-BE49-F238E27FC236}">
                      <a16:creationId xmlns:a16="http://schemas.microsoft.com/office/drawing/2014/main" id="{1D209D18-367A-BEAF-93A9-27ABA5A24928}"/>
                    </a:ext>
                  </a:extLst>
                </p14:cNvPr>
                <p14:cNvContentPartPr/>
                <p14:nvPr/>
              </p14:nvContentPartPr>
              <p14:xfrm>
                <a:off x="7754672" y="3529793"/>
                <a:ext cx="43920" cy="712440"/>
              </p14:xfrm>
            </p:contentPart>
          </mc:Choice>
          <mc:Fallback xmlns="">
            <p:pic>
              <p:nvPicPr>
                <p:cNvPr id="41" name="Ink 40">
                  <a:extLst>
                    <a:ext uri="{FF2B5EF4-FFF2-40B4-BE49-F238E27FC236}">
                      <a16:creationId xmlns:a16="http://schemas.microsoft.com/office/drawing/2014/main" id="{1D209D18-367A-BEAF-93A9-27ABA5A24928}"/>
                    </a:ext>
                  </a:extLst>
                </p:cNvPr>
                <p:cNvPicPr/>
                <p:nvPr/>
              </p:nvPicPr>
              <p:blipFill>
                <a:blip r:embed="rId53"/>
                <a:stretch>
                  <a:fillRect/>
                </a:stretch>
              </p:blipFill>
              <p:spPr>
                <a:xfrm>
                  <a:off x="7718672" y="3493793"/>
                  <a:ext cx="115560" cy="7840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Ink 41">
                  <a:extLst>
                    <a:ext uri="{FF2B5EF4-FFF2-40B4-BE49-F238E27FC236}">
                      <a16:creationId xmlns:a16="http://schemas.microsoft.com/office/drawing/2014/main" id="{BD96BCA1-A6BE-6919-84ED-DE6710D3A436}"/>
                    </a:ext>
                  </a:extLst>
                </p14:cNvPr>
                <p14:cNvContentPartPr/>
                <p14:nvPr/>
              </p14:nvContentPartPr>
              <p14:xfrm>
                <a:off x="7739912" y="3664793"/>
                <a:ext cx="209880" cy="222840"/>
              </p14:xfrm>
            </p:contentPart>
          </mc:Choice>
          <mc:Fallback xmlns="">
            <p:pic>
              <p:nvPicPr>
                <p:cNvPr id="42" name="Ink 41">
                  <a:extLst>
                    <a:ext uri="{FF2B5EF4-FFF2-40B4-BE49-F238E27FC236}">
                      <a16:creationId xmlns:a16="http://schemas.microsoft.com/office/drawing/2014/main" id="{BD96BCA1-A6BE-6919-84ED-DE6710D3A436}"/>
                    </a:ext>
                  </a:extLst>
                </p:cNvPr>
                <p:cNvPicPr/>
                <p:nvPr/>
              </p:nvPicPr>
              <p:blipFill>
                <a:blip r:embed="rId55"/>
                <a:stretch>
                  <a:fillRect/>
                </a:stretch>
              </p:blipFill>
              <p:spPr>
                <a:xfrm>
                  <a:off x="7703912" y="3629153"/>
                  <a:ext cx="28152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Ink 42">
                  <a:extLst>
                    <a:ext uri="{FF2B5EF4-FFF2-40B4-BE49-F238E27FC236}">
                      <a16:creationId xmlns:a16="http://schemas.microsoft.com/office/drawing/2014/main" id="{95B6CC2A-0274-D380-A422-F12BCF81EE75}"/>
                    </a:ext>
                  </a:extLst>
                </p14:cNvPr>
                <p14:cNvContentPartPr/>
                <p14:nvPr/>
              </p14:nvContentPartPr>
              <p14:xfrm>
                <a:off x="8003792" y="3622313"/>
                <a:ext cx="257040" cy="167040"/>
              </p14:xfrm>
            </p:contentPart>
          </mc:Choice>
          <mc:Fallback xmlns="">
            <p:pic>
              <p:nvPicPr>
                <p:cNvPr id="43" name="Ink 42">
                  <a:extLst>
                    <a:ext uri="{FF2B5EF4-FFF2-40B4-BE49-F238E27FC236}">
                      <a16:creationId xmlns:a16="http://schemas.microsoft.com/office/drawing/2014/main" id="{95B6CC2A-0274-D380-A422-F12BCF81EE75}"/>
                    </a:ext>
                  </a:extLst>
                </p:cNvPr>
                <p:cNvPicPr/>
                <p:nvPr/>
              </p:nvPicPr>
              <p:blipFill>
                <a:blip r:embed="rId57"/>
                <a:stretch>
                  <a:fillRect/>
                </a:stretch>
              </p:blipFill>
              <p:spPr>
                <a:xfrm>
                  <a:off x="7967792" y="3586673"/>
                  <a:ext cx="3286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Ink 43">
                  <a:extLst>
                    <a:ext uri="{FF2B5EF4-FFF2-40B4-BE49-F238E27FC236}">
                      <a16:creationId xmlns:a16="http://schemas.microsoft.com/office/drawing/2014/main" id="{579B7966-2886-9698-4B08-11B4F6275A51}"/>
                    </a:ext>
                  </a:extLst>
                </p14:cNvPr>
                <p14:cNvContentPartPr/>
                <p14:nvPr/>
              </p14:nvContentPartPr>
              <p14:xfrm>
                <a:off x="8187752" y="3475073"/>
                <a:ext cx="66960" cy="54720"/>
              </p14:xfrm>
            </p:contentPart>
          </mc:Choice>
          <mc:Fallback xmlns="">
            <p:pic>
              <p:nvPicPr>
                <p:cNvPr id="44" name="Ink 43">
                  <a:extLst>
                    <a:ext uri="{FF2B5EF4-FFF2-40B4-BE49-F238E27FC236}">
                      <a16:creationId xmlns:a16="http://schemas.microsoft.com/office/drawing/2014/main" id="{579B7966-2886-9698-4B08-11B4F6275A51}"/>
                    </a:ext>
                  </a:extLst>
                </p:cNvPr>
                <p:cNvPicPr/>
                <p:nvPr/>
              </p:nvPicPr>
              <p:blipFill>
                <a:blip r:embed="rId59"/>
                <a:stretch>
                  <a:fillRect/>
                </a:stretch>
              </p:blipFill>
              <p:spPr>
                <a:xfrm>
                  <a:off x="8152112" y="3439073"/>
                  <a:ext cx="1386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7D9AB05C-3C89-4637-9016-A8F7823741A9}"/>
                    </a:ext>
                  </a:extLst>
                </p14:cNvPr>
                <p14:cNvContentPartPr/>
                <p14:nvPr/>
              </p14:nvContentPartPr>
              <p14:xfrm>
                <a:off x="8369912" y="3596393"/>
                <a:ext cx="201240" cy="172440"/>
              </p14:xfrm>
            </p:contentPart>
          </mc:Choice>
          <mc:Fallback xmlns="">
            <p:pic>
              <p:nvPicPr>
                <p:cNvPr id="45" name="Ink 44">
                  <a:extLst>
                    <a:ext uri="{FF2B5EF4-FFF2-40B4-BE49-F238E27FC236}">
                      <a16:creationId xmlns:a16="http://schemas.microsoft.com/office/drawing/2014/main" id="{7D9AB05C-3C89-4637-9016-A8F7823741A9}"/>
                    </a:ext>
                  </a:extLst>
                </p:cNvPr>
                <p:cNvPicPr/>
                <p:nvPr/>
              </p:nvPicPr>
              <p:blipFill>
                <a:blip r:embed="rId61"/>
                <a:stretch>
                  <a:fillRect/>
                </a:stretch>
              </p:blipFill>
              <p:spPr>
                <a:xfrm>
                  <a:off x="8333912" y="3560753"/>
                  <a:ext cx="2728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Ink 45">
                  <a:extLst>
                    <a:ext uri="{FF2B5EF4-FFF2-40B4-BE49-F238E27FC236}">
                      <a16:creationId xmlns:a16="http://schemas.microsoft.com/office/drawing/2014/main" id="{2FB292D0-8580-AFB4-2616-9BA7F04D738B}"/>
                    </a:ext>
                  </a:extLst>
                </p14:cNvPr>
                <p14:cNvContentPartPr/>
                <p14:nvPr/>
              </p14:nvContentPartPr>
              <p14:xfrm>
                <a:off x="8648552" y="3449513"/>
                <a:ext cx="25560" cy="277560"/>
              </p14:xfrm>
            </p:contentPart>
          </mc:Choice>
          <mc:Fallback xmlns="">
            <p:pic>
              <p:nvPicPr>
                <p:cNvPr id="46" name="Ink 45">
                  <a:extLst>
                    <a:ext uri="{FF2B5EF4-FFF2-40B4-BE49-F238E27FC236}">
                      <a16:creationId xmlns:a16="http://schemas.microsoft.com/office/drawing/2014/main" id="{2FB292D0-8580-AFB4-2616-9BA7F04D738B}"/>
                    </a:ext>
                  </a:extLst>
                </p:cNvPr>
                <p:cNvPicPr/>
                <p:nvPr/>
              </p:nvPicPr>
              <p:blipFill>
                <a:blip r:embed="rId63"/>
                <a:stretch>
                  <a:fillRect/>
                </a:stretch>
              </p:blipFill>
              <p:spPr>
                <a:xfrm>
                  <a:off x="8612552" y="3413873"/>
                  <a:ext cx="9720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Ink 46">
                  <a:extLst>
                    <a:ext uri="{FF2B5EF4-FFF2-40B4-BE49-F238E27FC236}">
                      <a16:creationId xmlns:a16="http://schemas.microsoft.com/office/drawing/2014/main" id="{F84756A3-7D23-2071-0DEE-9B743C6D84B3}"/>
                    </a:ext>
                  </a:extLst>
                </p14:cNvPr>
                <p14:cNvContentPartPr/>
                <p14:nvPr/>
              </p14:nvContentPartPr>
              <p14:xfrm>
                <a:off x="8550632" y="3581273"/>
                <a:ext cx="257040" cy="18360"/>
              </p14:xfrm>
            </p:contentPart>
          </mc:Choice>
          <mc:Fallback xmlns="">
            <p:pic>
              <p:nvPicPr>
                <p:cNvPr id="47" name="Ink 46">
                  <a:extLst>
                    <a:ext uri="{FF2B5EF4-FFF2-40B4-BE49-F238E27FC236}">
                      <a16:creationId xmlns:a16="http://schemas.microsoft.com/office/drawing/2014/main" id="{F84756A3-7D23-2071-0DEE-9B743C6D84B3}"/>
                    </a:ext>
                  </a:extLst>
                </p:cNvPr>
                <p:cNvPicPr/>
                <p:nvPr/>
              </p:nvPicPr>
              <p:blipFill>
                <a:blip r:embed="rId65"/>
                <a:stretch>
                  <a:fillRect/>
                </a:stretch>
              </p:blipFill>
              <p:spPr>
                <a:xfrm>
                  <a:off x="8514632" y="3545273"/>
                  <a:ext cx="32868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8" name="Ink 47">
                  <a:extLst>
                    <a:ext uri="{FF2B5EF4-FFF2-40B4-BE49-F238E27FC236}">
                      <a16:creationId xmlns:a16="http://schemas.microsoft.com/office/drawing/2014/main" id="{59CD3E8A-DF2C-B554-0ED6-05EA6C32CAC9}"/>
                    </a:ext>
                  </a:extLst>
                </p14:cNvPr>
                <p14:cNvContentPartPr/>
                <p14:nvPr/>
              </p14:nvContentPartPr>
              <p14:xfrm>
                <a:off x="9045992" y="3374273"/>
                <a:ext cx="147600" cy="361080"/>
              </p14:xfrm>
            </p:contentPart>
          </mc:Choice>
          <mc:Fallback xmlns="">
            <p:pic>
              <p:nvPicPr>
                <p:cNvPr id="48" name="Ink 47">
                  <a:extLst>
                    <a:ext uri="{FF2B5EF4-FFF2-40B4-BE49-F238E27FC236}">
                      <a16:creationId xmlns:a16="http://schemas.microsoft.com/office/drawing/2014/main" id="{59CD3E8A-DF2C-B554-0ED6-05EA6C32CAC9}"/>
                    </a:ext>
                  </a:extLst>
                </p:cNvPr>
                <p:cNvPicPr/>
                <p:nvPr/>
              </p:nvPicPr>
              <p:blipFill>
                <a:blip r:embed="rId67"/>
                <a:stretch>
                  <a:fillRect/>
                </a:stretch>
              </p:blipFill>
              <p:spPr>
                <a:xfrm>
                  <a:off x="9009992" y="3338633"/>
                  <a:ext cx="21924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Ink 48">
                  <a:extLst>
                    <a:ext uri="{FF2B5EF4-FFF2-40B4-BE49-F238E27FC236}">
                      <a16:creationId xmlns:a16="http://schemas.microsoft.com/office/drawing/2014/main" id="{CC260316-0342-3D42-8A40-9B4A460E21D8}"/>
                    </a:ext>
                  </a:extLst>
                </p14:cNvPr>
                <p14:cNvContentPartPr/>
                <p14:nvPr/>
              </p14:nvContentPartPr>
              <p14:xfrm>
                <a:off x="9048872" y="3902753"/>
                <a:ext cx="62640" cy="68400"/>
              </p14:xfrm>
            </p:contentPart>
          </mc:Choice>
          <mc:Fallback xmlns="">
            <p:pic>
              <p:nvPicPr>
                <p:cNvPr id="49" name="Ink 48">
                  <a:extLst>
                    <a:ext uri="{FF2B5EF4-FFF2-40B4-BE49-F238E27FC236}">
                      <a16:creationId xmlns:a16="http://schemas.microsoft.com/office/drawing/2014/main" id="{CC260316-0342-3D42-8A40-9B4A460E21D8}"/>
                    </a:ext>
                  </a:extLst>
                </p:cNvPr>
                <p:cNvPicPr/>
                <p:nvPr/>
              </p:nvPicPr>
              <p:blipFill>
                <a:blip r:embed="rId69"/>
                <a:stretch>
                  <a:fillRect/>
                </a:stretch>
              </p:blipFill>
              <p:spPr>
                <a:xfrm>
                  <a:off x="9013232" y="3867113"/>
                  <a:ext cx="1342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Ink 50">
                  <a:extLst>
                    <a:ext uri="{FF2B5EF4-FFF2-40B4-BE49-F238E27FC236}">
                      <a16:creationId xmlns:a16="http://schemas.microsoft.com/office/drawing/2014/main" id="{3E1E5AE2-F686-4AB3-E5B4-BC6EAD351257}"/>
                    </a:ext>
                  </a:extLst>
                </p14:cNvPr>
                <p14:cNvContentPartPr/>
                <p14:nvPr/>
              </p14:nvContentPartPr>
              <p14:xfrm>
                <a:off x="8612912" y="3395153"/>
                <a:ext cx="198360" cy="374400"/>
              </p14:xfrm>
            </p:contentPart>
          </mc:Choice>
          <mc:Fallback xmlns="">
            <p:pic>
              <p:nvPicPr>
                <p:cNvPr id="51" name="Ink 50">
                  <a:extLst>
                    <a:ext uri="{FF2B5EF4-FFF2-40B4-BE49-F238E27FC236}">
                      <a16:creationId xmlns:a16="http://schemas.microsoft.com/office/drawing/2014/main" id="{3E1E5AE2-F686-4AB3-E5B4-BC6EAD351257}"/>
                    </a:ext>
                  </a:extLst>
                </p:cNvPr>
                <p:cNvPicPr/>
                <p:nvPr/>
              </p:nvPicPr>
              <p:blipFill>
                <a:blip r:embed="rId71"/>
                <a:stretch>
                  <a:fillRect/>
                </a:stretch>
              </p:blipFill>
              <p:spPr>
                <a:xfrm>
                  <a:off x="8576912" y="3359513"/>
                  <a:ext cx="270000" cy="446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2">
            <p14:nvContentPartPr>
              <p14:cNvPr id="53" name="Ink 52">
                <a:extLst>
                  <a:ext uri="{FF2B5EF4-FFF2-40B4-BE49-F238E27FC236}">
                    <a16:creationId xmlns:a16="http://schemas.microsoft.com/office/drawing/2014/main" id="{3BC11298-7974-8B72-ECAB-3C8038EB9810}"/>
                  </a:ext>
                </a:extLst>
              </p14:cNvPr>
              <p14:cNvContentPartPr/>
              <p14:nvPr/>
            </p14:nvContentPartPr>
            <p14:xfrm>
              <a:off x="7547312" y="2437913"/>
              <a:ext cx="27000" cy="28440"/>
            </p14:xfrm>
          </p:contentPart>
        </mc:Choice>
        <mc:Fallback xmlns="">
          <p:pic>
            <p:nvPicPr>
              <p:cNvPr id="53" name="Ink 52">
                <a:extLst>
                  <a:ext uri="{FF2B5EF4-FFF2-40B4-BE49-F238E27FC236}">
                    <a16:creationId xmlns:a16="http://schemas.microsoft.com/office/drawing/2014/main" id="{3BC11298-7974-8B72-ECAB-3C8038EB9810}"/>
                  </a:ext>
                </a:extLst>
              </p:cNvPr>
              <p:cNvPicPr/>
              <p:nvPr/>
            </p:nvPicPr>
            <p:blipFill>
              <a:blip r:embed="rId73"/>
              <a:stretch>
                <a:fillRect/>
              </a:stretch>
            </p:blipFill>
            <p:spPr>
              <a:xfrm>
                <a:off x="7493672" y="2329913"/>
                <a:ext cx="1346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4" name="Ink 53">
                <a:extLst>
                  <a:ext uri="{FF2B5EF4-FFF2-40B4-BE49-F238E27FC236}">
                    <a16:creationId xmlns:a16="http://schemas.microsoft.com/office/drawing/2014/main" id="{1A2FCADA-4C5B-6443-0519-B8C17D8754CE}"/>
                  </a:ext>
                </a:extLst>
              </p14:cNvPr>
              <p14:cNvContentPartPr/>
              <p14:nvPr/>
            </p14:nvContentPartPr>
            <p14:xfrm>
              <a:off x="7362272" y="2348273"/>
              <a:ext cx="3464640" cy="516600"/>
            </p14:xfrm>
          </p:contentPart>
        </mc:Choice>
        <mc:Fallback xmlns="">
          <p:pic>
            <p:nvPicPr>
              <p:cNvPr id="54" name="Ink 53">
                <a:extLst>
                  <a:ext uri="{FF2B5EF4-FFF2-40B4-BE49-F238E27FC236}">
                    <a16:creationId xmlns:a16="http://schemas.microsoft.com/office/drawing/2014/main" id="{1A2FCADA-4C5B-6443-0519-B8C17D8754CE}"/>
                  </a:ext>
                </a:extLst>
              </p:cNvPr>
              <p:cNvPicPr/>
              <p:nvPr/>
            </p:nvPicPr>
            <p:blipFill>
              <a:blip r:embed="rId75"/>
              <a:stretch>
                <a:fillRect/>
              </a:stretch>
            </p:blipFill>
            <p:spPr>
              <a:xfrm>
                <a:off x="7308272" y="2240273"/>
                <a:ext cx="3572280" cy="732240"/>
              </a:xfrm>
              <a:prstGeom prst="rect">
                <a:avLst/>
              </a:prstGeom>
            </p:spPr>
          </p:pic>
        </mc:Fallback>
      </mc:AlternateContent>
      <p:pic>
        <p:nvPicPr>
          <p:cNvPr id="24" name="Picture 23">
            <a:extLst>
              <a:ext uri="{FF2B5EF4-FFF2-40B4-BE49-F238E27FC236}">
                <a16:creationId xmlns:a16="http://schemas.microsoft.com/office/drawing/2014/main" id="{4A81D937-33E0-4C40-9CCC-A2F156BE1126}"/>
              </a:ext>
            </a:extLst>
          </p:cNvPr>
          <p:cNvPicPr>
            <a:picLocks noChangeAspect="1"/>
          </p:cNvPicPr>
          <p:nvPr/>
        </p:nvPicPr>
        <p:blipFill>
          <a:blip r:embed="rId76"/>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1947406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198162-5924-BD8E-53BD-A856A980CBB8}"/>
              </a:ext>
            </a:extLst>
          </p:cNvPr>
          <p:cNvPicPr>
            <a:picLocks noChangeAspect="1"/>
          </p:cNvPicPr>
          <p:nvPr/>
        </p:nvPicPr>
        <p:blipFill>
          <a:blip r:embed="rId2"/>
          <a:stretch>
            <a:fillRect/>
          </a:stretch>
        </p:blipFill>
        <p:spPr>
          <a:xfrm>
            <a:off x="328612" y="1598936"/>
            <a:ext cx="11534775" cy="2409825"/>
          </a:xfrm>
          <a:prstGeom prst="rect">
            <a:avLst/>
          </a:prstGeom>
        </p:spPr>
      </p:pic>
      <p:pic>
        <p:nvPicPr>
          <p:cNvPr id="2" name="Picture 1">
            <a:extLst>
              <a:ext uri="{FF2B5EF4-FFF2-40B4-BE49-F238E27FC236}">
                <a16:creationId xmlns:a16="http://schemas.microsoft.com/office/drawing/2014/main" id="{AB15EBC5-524F-5496-90B0-089F13FAD186}"/>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2746214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577AB5-E63C-ECF5-0D75-3BBB70EE8484}"/>
              </a:ext>
            </a:extLst>
          </p:cNvPr>
          <p:cNvPicPr>
            <a:picLocks noChangeAspect="1"/>
          </p:cNvPicPr>
          <p:nvPr/>
        </p:nvPicPr>
        <p:blipFill>
          <a:blip r:embed="rId2"/>
          <a:stretch>
            <a:fillRect/>
          </a:stretch>
        </p:blipFill>
        <p:spPr>
          <a:xfrm>
            <a:off x="307910" y="0"/>
            <a:ext cx="11762889" cy="6687579"/>
          </a:xfrm>
          <a:prstGeom prst="rect">
            <a:avLst/>
          </a:prstGeom>
        </p:spPr>
      </p:pic>
      <p:pic>
        <p:nvPicPr>
          <p:cNvPr id="2" name="Picture 1">
            <a:extLst>
              <a:ext uri="{FF2B5EF4-FFF2-40B4-BE49-F238E27FC236}">
                <a16:creationId xmlns:a16="http://schemas.microsoft.com/office/drawing/2014/main" id="{78C2113B-6648-A9D0-6E01-2BAA6E032348}"/>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682695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4CBF75-30C6-29B3-4F4B-0F9CA22BDC6E}"/>
              </a:ext>
            </a:extLst>
          </p:cNvPr>
          <p:cNvPicPr>
            <a:picLocks noChangeAspect="1"/>
          </p:cNvPicPr>
          <p:nvPr/>
        </p:nvPicPr>
        <p:blipFill>
          <a:blip r:embed="rId2"/>
          <a:stretch>
            <a:fillRect/>
          </a:stretch>
        </p:blipFill>
        <p:spPr>
          <a:xfrm>
            <a:off x="140639" y="399175"/>
            <a:ext cx="11668125" cy="3857625"/>
          </a:xfrm>
          <a:prstGeom prst="rect">
            <a:avLst/>
          </a:prstGeom>
        </p:spPr>
      </p:pic>
      <p:sp>
        <p:nvSpPr>
          <p:cNvPr id="29" name="Title 1">
            <a:extLst>
              <a:ext uri="{FF2B5EF4-FFF2-40B4-BE49-F238E27FC236}">
                <a16:creationId xmlns:a16="http://schemas.microsoft.com/office/drawing/2014/main" id="{4CD7C393-B1E4-59EC-BCE2-1F6A65EF6CC7}"/>
              </a:ext>
            </a:extLst>
          </p:cNvPr>
          <p:cNvSpPr txBox="1">
            <a:spLocks/>
          </p:cNvSpPr>
          <p:nvPr/>
        </p:nvSpPr>
        <p:spPr>
          <a:xfrm>
            <a:off x="390331" y="4385388"/>
            <a:ext cx="11411338" cy="940665"/>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a:latin typeface="Bahnschrift Light" panose="020B0502040204020203" pitchFamily="34" charset="0"/>
              </a:rPr>
              <a:t>Thus Not more of a difference between loc and </a:t>
            </a:r>
            <a:r>
              <a:rPr lang="en-US" b="1" dirty="0" err="1">
                <a:latin typeface="Bahnschrift Light" panose="020B0502040204020203" pitchFamily="34" charset="0"/>
              </a:rPr>
              <a:t>iloc</a:t>
            </a:r>
            <a:endParaRPr lang="en-IN" b="1" dirty="0">
              <a:latin typeface="Bahnschrift Light" panose="020B0502040204020203" pitchFamily="34" charset="0"/>
            </a:endParaRPr>
          </a:p>
        </p:txBody>
      </p:sp>
      <p:pic>
        <p:nvPicPr>
          <p:cNvPr id="2" name="Picture 1">
            <a:extLst>
              <a:ext uri="{FF2B5EF4-FFF2-40B4-BE49-F238E27FC236}">
                <a16:creationId xmlns:a16="http://schemas.microsoft.com/office/drawing/2014/main" id="{CEAB14F5-2110-F976-F04C-291B3C2E11B1}"/>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701038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912565-B4DD-3D54-4D58-FC86CE4D66F6}"/>
              </a:ext>
            </a:extLst>
          </p:cNvPr>
          <p:cNvPicPr>
            <a:picLocks noChangeAspect="1"/>
          </p:cNvPicPr>
          <p:nvPr/>
        </p:nvPicPr>
        <p:blipFill>
          <a:blip r:embed="rId2"/>
          <a:stretch>
            <a:fillRect/>
          </a:stretch>
        </p:blipFill>
        <p:spPr>
          <a:xfrm>
            <a:off x="309562" y="487038"/>
            <a:ext cx="11572875" cy="733425"/>
          </a:xfrm>
          <a:prstGeom prst="rect">
            <a:avLst/>
          </a:prstGeom>
        </p:spPr>
      </p:pic>
      <p:pic>
        <p:nvPicPr>
          <p:cNvPr id="5" name="Picture 4">
            <a:extLst>
              <a:ext uri="{FF2B5EF4-FFF2-40B4-BE49-F238E27FC236}">
                <a16:creationId xmlns:a16="http://schemas.microsoft.com/office/drawing/2014/main" id="{9191CC9B-55F6-21A4-0056-EB32184ABC3E}"/>
              </a:ext>
            </a:extLst>
          </p:cNvPr>
          <p:cNvPicPr>
            <a:picLocks noChangeAspect="1"/>
          </p:cNvPicPr>
          <p:nvPr/>
        </p:nvPicPr>
        <p:blipFill>
          <a:blip r:embed="rId3"/>
          <a:stretch>
            <a:fillRect/>
          </a:stretch>
        </p:blipFill>
        <p:spPr>
          <a:xfrm>
            <a:off x="309563" y="1053291"/>
            <a:ext cx="9384944" cy="5261664"/>
          </a:xfrm>
          <a:prstGeom prst="rect">
            <a:avLst/>
          </a:prstGeom>
        </p:spPr>
      </p:pic>
      <p:pic>
        <p:nvPicPr>
          <p:cNvPr id="2" name="Picture 1">
            <a:extLst>
              <a:ext uri="{FF2B5EF4-FFF2-40B4-BE49-F238E27FC236}">
                <a16:creationId xmlns:a16="http://schemas.microsoft.com/office/drawing/2014/main" id="{E31B4C97-BA2B-87B6-B6A6-C0956006595B}"/>
              </a:ext>
            </a:extLst>
          </p:cNvPr>
          <p:cNvPicPr>
            <a:picLocks noChangeAspect="1"/>
          </p:cNvPicPr>
          <p:nvPr/>
        </p:nvPicPr>
        <p:blipFill>
          <a:blip r:embed="rId4"/>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189115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9DF0FD-F9F5-B4AF-F0E8-3B675D91117E}"/>
              </a:ext>
            </a:extLst>
          </p:cNvPr>
          <p:cNvPicPr>
            <a:picLocks noChangeAspect="1"/>
          </p:cNvPicPr>
          <p:nvPr/>
        </p:nvPicPr>
        <p:blipFill>
          <a:blip r:embed="rId2"/>
          <a:stretch>
            <a:fillRect/>
          </a:stretch>
        </p:blipFill>
        <p:spPr>
          <a:xfrm>
            <a:off x="242887" y="1538287"/>
            <a:ext cx="11706225" cy="3781425"/>
          </a:xfrm>
          <a:prstGeom prst="rect">
            <a:avLst/>
          </a:prstGeom>
        </p:spPr>
      </p:pic>
      <p:pic>
        <p:nvPicPr>
          <p:cNvPr id="2" name="Picture 1">
            <a:extLst>
              <a:ext uri="{FF2B5EF4-FFF2-40B4-BE49-F238E27FC236}">
                <a16:creationId xmlns:a16="http://schemas.microsoft.com/office/drawing/2014/main" id="{D53ADCB6-5DFF-0FB6-71A5-A2C95B7107A6}"/>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639083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88010F-0B92-547C-B619-B4B6EF9B4772}"/>
              </a:ext>
            </a:extLst>
          </p:cNvPr>
          <p:cNvPicPr>
            <a:picLocks noChangeAspect="1"/>
          </p:cNvPicPr>
          <p:nvPr/>
        </p:nvPicPr>
        <p:blipFill>
          <a:blip r:embed="rId2"/>
          <a:stretch>
            <a:fillRect/>
          </a:stretch>
        </p:blipFill>
        <p:spPr>
          <a:xfrm>
            <a:off x="223837" y="919162"/>
            <a:ext cx="11744325" cy="5019675"/>
          </a:xfrm>
          <a:prstGeom prst="rect">
            <a:avLst/>
          </a:prstGeom>
        </p:spPr>
      </p:pic>
      <p:sp>
        <p:nvSpPr>
          <p:cNvPr id="4" name="Title 1">
            <a:extLst>
              <a:ext uri="{FF2B5EF4-FFF2-40B4-BE49-F238E27FC236}">
                <a16:creationId xmlns:a16="http://schemas.microsoft.com/office/drawing/2014/main" id="{B614D720-D1CD-4CCB-BBB3-0C19991A77C3}"/>
              </a:ext>
            </a:extLst>
          </p:cNvPr>
          <p:cNvSpPr txBox="1">
            <a:spLocks/>
          </p:cNvSpPr>
          <p:nvPr/>
        </p:nvSpPr>
        <p:spPr>
          <a:xfrm>
            <a:off x="390330" y="205274"/>
            <a:ext cx="11411338" cy="940665"/>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a:latin typeface="Bahnschrift Light" panose="020B0502040204020203" pitchFamily="34" charset="0"/>
              </a:rPr>
              <a:t>Another way of writing the same thing…</a:t>
            </a:r>
            <a:endParaRPr lang="en-IN" b="1" dirty="0">
              <a:latin typeface="Bahnschrift Light" panose="020B0502040204020203" pitchFamily="34" charset="0"/>
            </a:endParaRPr>
          </a:p>
        </p:txBody>
      </p:sp>
      <p:pic>
        <p:nvPicPr>
          <p:cNvPr id="2" name="Picture 1">
            <a:extLst>
              <a:ext uri="{FF2B5EF4-FFF2-40B4-BE49-F238E27FC236}">
                <a16:creationId xmlns:a16="http://schemas.microsoft.com/office/drawing/2014/main" id="{0BD96C84-5424-4798-185F-7E9D615294B8}"/>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891907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8A616C-D7D4-F7BF-3074-3262876E4ED6}"/>
              </a:ext>
            </a:extLst>
          </p:cNvPr>
          <p:cNvPicPr>
            <a:picLocks noChangeAspect="1"/>
          </p:cNvPicPr>
          <p:nvPr/>
        </p:nvPicPr>
        <p:blipFill>
          <a:blip r:embed="rId2"/>
          <a:stretch>
            <a:fillRect/>
          </a:stretch>
        </p:blipFill>
        <p:spPr>
          <a:xfrm>
            <a:off x="479456" y="2609169"/>
            <a:ext cx="11382375" cy="1247775"/>
          </a:xfrm>
          <a:prstGeom prst="rect">
            <a:avLst/>
          </a:prstGeom>
        </p:spPr>
      </p:pic>
      <p:sp>
        <p:nvSpPr>
          <p:cNvPr id="7" name="TextBox 6">
            <a:extLst>
              <a:ext uri="{FF2B5EF4-FFF2-40B4-BE49-F238E27FC236}">
                <a16:creationId xmlns:a16="http://schemas.microsoft.com/office/drawing/2014/main" id="{B96A45AC-2651-E40C-C89F-DF621129FC3C}"/>
              </a:ext>
            </a:extLst>
          </p:cNvPr>
          <p:cNvSpPr txBox="1"/>
          <p:nvPr/>
        </p:nvSpPr>
        <p:spPr>
          <a:xfrm>
            <a:off x="790770" y="557118"/>
            <a:ext cx="10947140" cy="830997"/>
          </a:xfrm>
          <a:prstGeom prst="rect">
            <a:avLst/>
          </a:prstGeom>
          <a:noFill/>
        </p:spPr>
        <p:txBody>
          <a:bodyPr wrap="square">
            <a:spAutoFit/>
          </a:bodyPr>
          <a:lstStyle/>
          <a:p>
            <a:r>
              <a:rPr lang="en-US" sz="4800" b="1" spc="-50" dirty="0">
                <a:solidFill>
                  <a:schemeClr val="tx1">
                    <a:lumMod val="75000"/>
                    <a:lumOff val="25000"/>
                  </a:schemeClr>
                </a:solidFill>
                <a:latin typeface="Bahnschrift Light" panose="020B0502040204020203" pitchFamily="34" charset="0"/>
                <a:ea typeface="+mj-ea"/>
                <a:cs typeface="+mj-cs"/>
              </a:rPr>
              <a:t>What do you think should be the output?</a:t>
            </a:r>
            <a:endParaRPr lang="en-IN" sz="4800" b="1" spc="-50" dirty="0">
              <a:solidFill>
                <a:schemeClr val="tx1">
                  <a:lumMod val="75000"/>
                  <a:lumOff val="25000"/>
                </a:schemeClr>
              </a:solidFill>
              <a:latin typeface="Bahnschrift Light" panose="020B0502040204020203" pitchFamily="34" charset="0"/>
              <a:ea typeface="+mj-ea"/>
              <a:cs typeface="+mj-cs"/>
            </a:endParaRPr>
          </a:p>
        </p:txBody>
      </p:sp>
      <p:pic>
        <p:nvPicPr>
          <p:cNvPr id="2" name="Picture 1">
            <a:extLst>
              <a:ext uri="{FF2B5EF4-FFF2-40B4-BE49-F238E27FC236}">
                <a16:creationId xmlns:a16="http://schemas.microsoft.com/office/drawing/2014/main" id="{A017E243-A6EB-C6EB-2687-A483A5B6695D}"/>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4062839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05DA3F-AB20-5653-5C3E-89C5B6EE6B2C}"/>
              </a:ext>
            </a:extLst>
          </p:cNvPr>
          <p:cNvPicPr>
            <a:picLocks noChangeAspect="1"/>
          </p:cNvPicPr>
          <p:nvPr/>
        </p:nvPicPr>
        <p:blipFill>
          <a:blip r:embed="rId2">
            <a:lum bright="70000" contrast="-70000"/>
          </a:blip>
          <a:stretch>
            <a:fillRect/>
          </a:stretch>
        </p:blipFill>
        <p:spPr>
          <a:xfrm>
            <a:off x="10473127" y="5041703"/>
            <a:ext cx="1536440" cy="1648346"/>
          </a:xfrm>
          <a:prstGeom prst="rect">
            <a:avLst/>
          </a:prstGeom>
        </p:spPr>
      </p:pic>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CE196FFA-0CE8-901F-9971-E1EA792EFCFF}"/>
                  </a:ext>
                </a:extLst>
              </p14:cNvPr>
              <p14:cNvContentPartPr/>
              <p14:nvPr/>
            </p14:nvContentPartPr>
            <p14:xfrm>
              <a:off x="5748392" y="447113"/>
              <a:ext cx="245160" cy="277920"/>
            </p14:xfrm>
          </p:contentPart>
        </mc:Choice>
        <mc:Fallback xmlns="">
          <p:pic>
            <p:nvPicPr>
              <p:cNvPr id="17" name="Ink 16">
                <a:extLst>
                  <a:ext uri="{FF2B5EF4-FFF2-40B4-BE49-F238E27FC236}">
                    <a16:creationId xmlns:a16="http://schemas.microsoft.com/office/drawing/2014/main" id="{CE196FFA-0CE8-901F-9971-E1EA792EFCFF}"/>
                  </a:ext>
                </a:extLst>
              </p:cNvPr>
              <p:cNvPicPr/>
              <p:nvPr/>
            </p:nvPicPr>
            <p:blipFill>
              <a:blip r:embed="rId4"/>
              <a:stretch>
                <a:fillRect/>
              </a:stretch>
            </p:blipFill>
            <p:spPr>
              <a:xfrm>
                <a:off x="5712392" y="411473"/>
                <a:ext cx="316800" cy="349560"/>
              </a:xfrm>
              <a:prstGeom prst="rect">
                <a:avLst/>
              </a:prstGeom>
            </p:spPr>
          </p:pic>
        </mc:Fallback>
      </mc:AlternateContent>
      <p:grpSp>
        <p:nvGrpSpPr>
          <p:cNvPr id="20" name="Group 19">
            <a:extLst>
              <a:ext uri="{FF2B5EF4-FFF2-40B4-BE49-F238E27FC236}">
                <a16:creationId xmlns:a16="http://schemas.microsoft.com/office/drawing/2014/main" id="{EE21D375-DEB1-3232-AF3A-23295E054600}"/>
              </a:ext>
            </a:extLst>
          </p:cNvPr>
          <p:cNvGrpSpPr/>
          <p:nvPr/>
        </p:nvGrpSpPr>
        <p:grpSpPr>
          <a:xfrm>
            <a:off x="4819232" y="312113"/>
            <a:ext cx="2525400" cy="699840"/>
            <a:chOff x="4819232" y="312113"/>
            <a:chExt cx="2525400" cy="699840"/>
          </a:xfrm>
        </p:grpSpPr>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65801B3F-E20A-B309-D089-5E009B35E045}"/>
                    </a:ext>
                  </a:extLst>
                </p14:cNvPr>
                <p14:cNvContentPartPr/>
                <p14:nvPr/>
              </p14:nvContentPartPr>
              <p14:xfrm>
                <a:off x="4819232" y="352793"/>
                <a:ext cx="331200" cy="593280"/>
              </p14:xfrm>
            </p:contentPart>
          </mc:Choice>
          <mc:Fallback xmlns="">
            <p:pic>
              <p:nvPicPr>
                <p:cNvPr id="2" name="Ink 1">
                  <a:extLst>
                    <a:ext uri="{FF2B5EF4-FFF2-40B4-BE49-F238E27FC236}">
                      <a16:creationId xmlns:a16="http://schemas.microsoft.com/office/drawing/2014/main" id="{65801B3F-E20A-B309-D089-5E009B35E045}"/>
                    </a:ext>
                  </a:extLst>
                </p:cNvPr>
                <p:cNvPicPr/>
                <p:nvPr/>
              </p:nvPicPr>
              <p:blipFill>
                <a:blip r:embed="rId6"/>
                <a:stretch>
                  <a:fillRect/>
                </a:stretch>
              </p:blipFill>
              <p:spPr>
                <a:xfrm>
                  <a:off x="4783232" y="316793"/>
                  <a:ext cx="402840" cy="664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6932F8A5-A40E-BF42-9672-A1D8C525FD4A}"/>
                    </a:ext>
                  </a:extLst>
                </p14:cNvPr>
                <p14:cNvContentPartPr/>
                <p14:nvPr/>
              </p14:nvContentPartPr>
              <p14:xfrm>
                <a:off x="5128472" y="312113"/>
                <a:ext cx="121680" cy="484200"/>
              </p14:xfrm>
            </p:contentPart>
          </mc:Choice>
          <mc:Fallback xmlns="">
            <p:pic>
              <p:nvPicPr>
                <p:cNvPr id="3" name="Ink 2">
                  <a:extLst>
                    <a:ext uri="{FF2B5EF4-FFF2-40B4-BE49-F238E27FC236}">
                      <a16:creationId xmlns:a16="http://schemas.microsoft.com/office/drawing/2014/main" id="{6932F8A5-A40E-BF42-9672-A1D8C525FD4A}"/>
                    </a:ext>
                  </a:extLst>
                </p:cNvPr>
                <p:cNvPicPr/>
                <p:nvPr/>
              </p:nvPicPr>
              <p:blipFill>
                <a:blip r:embed="rId8"/>
                <a:stretch>
                  <a:fillRect/>
                </a:stretch>
              </p:blipFill>
              <p:spPr>
                <a:xfrm>
                  <a:off x="5092472" y="276113"/>
                  <a:ext cx="193320" cy="555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7667661-A734-77BB-2527-FF33B65EA7E6}"/>
                    </a:ext>
                  </a:extLst>
                </p14:cNvPr>
                <p14:cNvContentPartPr/>
                <p14:nvPr/>
              </p14:nvContentPartPr>
              <p14:xfrm>
                <a:off x="4916072" y="576713"/>
                <a:ext cx="360720" cy="55080"/>
              </p14:xfrm>
            </p:contentPart>
          </mc:Choice>
          <mc:Fallback xmlns="">
            <p:pic>
              <p:nvPicPr>
                <p:cNvPr id="4" name="Ink 3">
                  <a:extLst>
                    <a:ext uri="{FF2B5EF4-FFF2-40B4-BE49-F238E27FC236}">
                      <a16:creationId xmlns:a16="http://schemas.microsoft.com/office/drawing/2014/main" id="{17667661-A734-77BB-2527-FF33B65EA7E6}"/>
                    </a:ext>
                  </a:extLst>
                </p:cNvPr>
                <p:cNvPicPr/>
                <p:nvPr/>
              </p:nvPicPr>
              <p:blipFill>
                <a:blip r:embed="rId10"/>
                <a:stretch>
                  <a:fillRect/>
                </a:stretch>
              </p:blipFill>
              <p:spPr>
                <a:xfrm>
                  <a:off x="4880432" y="540713"/>
                  <a:ext cx="4323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3BA5C7E2-5FA2-46AA-001A-477064A88039}"/>
                    </a:ext>
                  </a:extLst>
                </p14:cNvPr>
                <p14:cNvContentPartPr/>
                <p14:nvPr/>
              </p14:nvContentPartPr>
              <p14:xfrm>
                <a:off x="5227832" y="379433"/>
                <a:ext cx="170640" cy="632520"/>
              </p14:xfrm>
            </p:contentPart>
          </mc:Choice>
          <mc:Fallback xmlns="">
            <p:pic>
              <p:nvPicPr>
                <p:cNvPr id="8" name="Ink 7">
                  <a:extLst>
                    <a:ext uri="{FF2B5EF4-FFF2-40B4-BE49-F238E27FC236}">
                      <a16:creationId xmlns:a16="http://schemas.microsoft.com/office/drawing/2014/main" id="{3BA5C7E2-5FA2-46AA-001A-477064A88039}"/>
                    </a:ext>
                  </a:extLst>
                </p:cNvPr>
                <p:cNvPicPr/>
                <p:nvPr/>
              </p:nvPicPr>
              <p:blipFill>
                <a:blip r:embed="rId12"/>
                <a:stretch>
                  <a:fillRect/>
                </a:stretch>
              </p:blipFill>
              <p:spPr>
                <a:xfrm>
                  <a:off x="5192192" y="343433"/>
                  <a:ext cx="242280"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9AE14C30-8D0C-B3B4-FB79-D2F4446EEABC}"/>
                    </a:ext>
                  </a:extLst>
                </p14:cNvPr>
                <p14:cNvContentPartPr/>
                <p14:nvPr/>
              </p14:nvContentPartPr>
              <p14:xfrm>
                <a:off x="5332592" y="548993"/>
                <a:ext cx="177120" cy="195480"/>
              </p14:xfrm>
            </p:contentPart>
          </mc:Choice>
          <mc:Fallback xmlns="">
            <p:pic>
              <p:nvPicPr>
                <p:cNvPr id="9" name="Ink 8">
                  <a:extLst>
                    <a:ext uri="{FF2B5EF4-FFF2-40B4-BE49-F238E27FC236}">
                      <a16:creationId xmlns:a16="http://schemas.microsoft.com/office/drawing/2014/main" id="{9AE14C30-8D0C-B3B4-FB79-D2F4446EEABC}"/>
                    </a:ext>
                  </a:extLst>
                </p:cNvPr>
                <p:cNvPicPr/>
                <p:nvPr/>
              </p:nvPicPr>
              <p:blipFill>
                <a:blip r:embed="rId14"/>
                <a:stretch>
                  <a:fillRect/>
                </a:stretch>
              </p:blipFill>
              <p:spPr>
                <a:xfrm>
                  <a:off x="5296592" y="512993"/>
                  <a:ext cx="2487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533834EA-4394-3E38-7706-59230406DB3F}"/>
                    </a:ext>
                  </a:extLst>
                </p14:cNvPr>
                <p14:cNvContentPartPr/>
                <p14:nvPr/>
              </p14:nvContentPartPr>
              <p14:xfrm>
                <a:off x="5474432" y="396353"/>
                <a:ext cx="147960" cy="558360"/>
              </p14:xfrm>
            </p:contentPart>
          </mc:Choice>
          <mc:Fallback xmlns="">
            <p:pic>
              <p:nvPicPr>
                <p:cNvPr id="10" name="Ink 9">
                  <a:extLst>
                    <a:ext uri="{FF2B5EF4-FFF2-40B4-BE49-F238E27FC236}">
                      <a16:creationId xmlns:a16="http://schemas.microsoft.com/office/drawing/2014/main" id="{533834EA-4394-3E38-7706-59230406DB3F}"/>
                    </a:ext>
                  </a:extLst>
                </p:cNvPr>
                <p:cNvPicPr/>
                <p:nvPr/>
              </p:nvPicPr>
              <p:blipFill>
                <a:blip r:embed="rId16"/>
                <a:stretch>
                  <a:fillRect/>
                </a:stretch>
              </p:blipFill>
              <p:spPr>
                <a:xfrm>
                  <a:off x="5438792" y="360353"/>
                  <a:ext cx="219600" cy="63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276AECC2-5A8B-2EA6-6BB8-5BEB1DEF6E6F}"/>
                    </a:ext>
                  </a:extLst>
                </p14:cNvPr>
                <p14:cNvContentPartPr/>
                <p14:nvPr/>
              </p14:nvContentPartPr>
              <p14:xfrm>
                <a:off x="5583152" y="530993"/>
                <a:ext cx="170280" cy="187560"/>
              </p14:xfrm>
            </p:contentPart>
          </mc:Choice>
          <mc:Fallback xmlns="">
            <p:pic>
              <p:nvPicPr>
                <p:cNvPr id="11" name="Ink 10">
                  <a:extLst>
                    <a:ext uri="{FF2B5EF4-FFF2-40B4-BE49-F238E27FC236}">
                      <a16:creationId xmlns:a16="http://schemas.microsoft.com/office/drawing/2014/main" id="{276AECC2-5A8B-2EA6-6BB8-5BEB1DEF6E6F}"/>
                    </a:ext>
                  </a:extLst>
                </p:cNvPr>
                <p:cNvPicPr/>
                <p:nvPr/>
              </p:nvPicPr>
              <p:blipFill>
                <a:blip r:embed="rId18"/>
                <a:stretch>
                  <a:fillRect/>
                </a:stretch>
              </p:blipFill>
              <p:spPr>
                <a:xfrm>
                  <a:off x="5547512" y="494993"/>
                  <a:ext cx="24192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6CAB0F00-B62F-18D0-7B4B-18285786A4D8}"/>
                    </a:ext>
                  </a:extLst>
                </p14:cNvPr>
                <p14:cNvContentPartPr/>
                <p14:nvPr/>
              </p14:nvContentPartPr>
              <p14:xfrm>
                <a:off x="5751272" y="505073"/>
                <a:ext cx="195120" cy="228600"/>
              </p14:xfrm>
            </p:contentPart>
          </mc:Choice>
          <mc:Fallback xmlns="">
            <p:pic>
              <p:nvPicPr>
                <p:cNvPr id="12" name="Ink 11">
                  <a:extLst>
                    <a:ext uri="{FF2B5EF4-FFF2-40B4-BE49-F238E27FC236}">
                      <a16:creationId xmlns:a16="http://schemas.microsoft.com/office/drawing/2014/main" id="{6CAB0F00-B62F-18D0-7B4B-18285786A4D8}"/>
                    </a:ext>
                  </a:extLst>
                </p:cNvPr>
                <p:cNvPicPr/>
                <p:nvPr/>
              </p:nvPicPr>
              <p:blipFill>
                <a:blip r:embed="rId20"/>
                <a:stretch>
                  <a:fillRect/>
                </a:stretch>
              </p:blipFill>
              <p:spPr>
                <a:xfrm>
                  <a:off x="5715272" y="469433"/>
                  <a:ext cx="26676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FC0D9AA5-9C28-1D3B-AFE9-B4C1A9D5C205}"/>
                    </a:ext>
                  </a:extLst>
                </p14:cNvPr>
                <p14:cNvContentPartPr/>
                <p14:nvPr/>
              </p14:nvContentPartPr>
              <p14:xfrm>
                <a:off x="6034952" y="465833"/>
                <a:ext cx="187560" cy="258840"/>
              </p14:xfrm>
            </p:contentPart>
          </mc:Choice>
          <mc:Fallback xmlns="">
            <p:pic>
              <p:nvPicPr>
                <p:cNvPr id="13" name="Ink 12">
                  <a:extLst>
                    <a:ext uri="{FF2B5EF4-FFF2-40B4-BE49-F238E27FC236}">
                      <a16:creationId xmlns:a16="http://schemas.microsoft.com/office/drawing/2014/main" id="{FC0D9AA5-9C28-1D3B-AFE9-B4C1A9D5C205}"/>
                    </a:ext>
                  </a:extLst>
                </p:cNvPr>
                <p:cNvPicPr/>
                <p:nvPr/>
              </p:nvPicPr>
              <p:blipFill>
                <a:blip r:embed="rId22"/>
                <a:stretch>
                  <a:fillRect/>
                </a:stretch>
              </p:blipFill>
              <p:spPr>
                <a:xfrm>
                  <a:off x="5998952" y="430193"/>
                  <a:ext cx="25920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41A5823B-6EAC-C548-F96E-5092F3EF81A8}"/>
                    </a:ext>
                  </a:extLst>
                </p14:cNvPr>
                <p14:cNvContentPartPr/>
                <p14:nvPr/>
              </p14:nvContentPartPr>
              <p14:xfrm>
                <a:off x="6239792" y="338393"/>
                <a:ext cx="687960" cy="395280"/>
              </p14:xfrm>
            </p:contentPart>
          </mc:Choice>
          <mc:Fallback xmlns="">
            <p:pic>
              <p:nvPicPr>
                <p:cNvPr id="14" name="Ink 13">
                  <a:extLst>
                    <a:ext uri="{FF2B5EF4-FFF2-40B4-BE49-F238E27FC236}">
                      <a16:creationId xmlns:a16="http://schemas.microsoft.com/office/drawing/2014/main" id="{41A5823B-6EAC-C548-F96E-5092F3EF81A8}"/>
                    </a:ext>
                  </a:extLst>
                </p:cNvPr>
                <p:cNvPicPr/>
                <p:nvPr/>
              </p:nvPicPr>
              <p:blipFill>
                <a:blip r:embed="rId24"/>
                <a:stretch>
                  <a:fillRect/>
                </a:stretch>
              </p:blipFill>
              <p:spPr>
                <a:xfrm>
                  <a:off x="6204152" y="302393"/>
                  <a:ext cx="75960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a:extLst>
                    <a:ext uri="{FF2B5EF4-FFF2-40B4-BE49-F238E27FC236}">
                      <a16:creationId xmlns:a16="http://schemas.microsoft.com/office/drawing/2014/main" id="{B55ADA95-E56C-16CA-6B9E-CF139D3C11D1}"/>
                    </a:ext>
                  </a:extLst>
                </p14:cNvPr>
                <p14:cNvContentPartPr/>
                <p14:nvPr/>
              </p14:nvContentPartPr>
              <p14:xfrm>
                <a:off x="6991472" y="467633"/>
                <a:ext cx="353160" cy="315000"/>
              </p14:xfrm>
            </p:contentPart>
          </mc:Choice>
          <mc:Fallback xmlns="">
            <p:pic>
              <p:nvPicPr>
                <p:cNvPr id="15" name="Ink 14">
                  <a:extLst>
                    <a:ext uri="{FF2B5EF4-FFF2-40B4-BE49-F238E27FC236}">
                      <a16:creationId xmlns:a16="http://schemas.microsoft.com/office/drawing/2014/main" id="{B55ADA95-E56C-16CA-6B9E-CF139D3C11D1}"/>
                    </a:ext>
                  </a:extLst>
                </p:cNvPr>
                <p:cNvPicPr/>
                <p:nvPr/>
              </p:nvPicPr>
              <p:blipFill>
                <a:blip r:embed="rId26"/>
                <a:stretch>
                  <a:fillRect/>
                </a:stretch>
              </p:blipFill>
              <p:spPr>
                <a:xfrm>
                  <a:off x="6955472" y="431993"/>
                  <a:ext cx="42480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9" name="Ink 18">
                  <a:extLst>
                    <a:ext uri="{FF2B5EF4-FFF2-40B4-BE49-F238E27FC236}">
                      <a16:creationId xmlns:a16="http://schemas.microsoft.com/office/drawing/2014/main" id="{D8252EDD-5F26-F345-70E2-17194AC60CFE}"/>
                    </a:ext>
                  </a:extLst>
                </p14:cNvPr>
                <p14:cNvContentPartPr/>
                <p14:nvPr/>
              </p14:nvContentPartPr>
              <p14:xfrm>
                <a:off x="6966272" y="569513"/>
                <a:ext cx="89280" cy="57240"/>
              </p14:xfrm>
            </p:contentPart>
          </mc:Choice>
          <mc:Fallback xmlns="">
            <p:pic>
              <p:nvPicPr>
                <p:cNvPr id="19" name="Ink 18">
                  <a:extLst>
                    <a:ext uri="{FF2B5EF4-FFF2-40B4-BE49-F238E27FC236}">
                      <a16:creationId xmlns:a16="http://schemas.microsoft.com/office/drawing/2014/main" id="{D8252EDD-5F26-F345-70E2-17194AC60CFE}"/>
                    </a:ext>
                  </a:extLst>
                </p:cNvPr>
                <p:cNvPicPr/>
                <p:nvPr/>
              </p:nvPicPr>
              <p:blipFill>
                <a:blip r:embed="rId28"/>
                <a:stretch>
                  <a:fillRect/>
                </a:stretch>
              </p:blipFill>
              <p:spPr>
                <a:xfrm>
                  <a:off x="6930632" y="533873"/>
                  <a:ext cx="160920" cy="128880"/>
                </a:xfrm>
                <a:prstGeom prst="rect">
                  <a:avLst/>
                </a:prstGeom>
              </p:spPr>
            </p:pic>
          </mc:Fallback>
        </mc:AlternateContent>
      </p:grpSp>
      <p:pic>
        <p:nvPicPr>
          <p:cNvPr id="5" name="Picture 4">
            <a:extLst>
              <a:ext uri="{FF2B5EF4-FFF2-40B4-BE49-F238E27FC236}">
                <a16:creationId xmlns:a16="http://schemas.microsoft.com/office/drawing/2014/main" id="{92A27921-089F-ACC0-3815-EDC4119FF5E9}"/>
              </a:ext>
            </a:extLst>
          </p:cNvPr>
          <p:cNvPicPr>
            <a:picLocks noChangeAspect="1"/>
          </p:cNvPicPr>
          <p:nvPr/>
        </p:nvPicPr>
        <p:blipFill>
          <a:blip r:embed="rId2"/>
          <a:stretch>
            <a:fillRect/>
          </a:stretch>
        </p:blipFill>
        <p:spPr>
          <a:xfrm>
            <a:off x="10463796" y="5024604"/>
            <a:ext cx="1536440" cy="1648346"/>
          </a:xfrm>
          <a:prstGeom prst="rect">
            <a:avLst/>
          </a:prstGeom>
        </p:spPr>
      </p:pic>
      <p:graphicFrame>
        <p:nvGraphicFramePr>
          <p:cNvPr id="47" name="Diagram 46">
            <a:extLst>
              <a:ext uri="{FF2B5EF4-FFF2-40B4-BE49-F238E27FC236}">
                <a16:creationId xmlns:a16="http://schemas.microsoft.com/office/drawing/2014/main" id="{36D0D7DF-A67C-F602-5429-002E8FD09DB8}"/>
              </a:ext>
            </a:extLst>
          </p:cNvPr>
          <p:cNvGraphicFramePr/>
          <p:nvPr>
            <p:extLst>
              <p:ext uri="{D42A27DB-BD31-4B8C-83A1-F6EECF244321}">
                <p14:modId xmlns:p14="http://schemas.microsoft.com/office/powerpoint/2010/main" val="1677144796"/>
              </p:ext>
            </p:extLst>
          </p:nvPr>
        </p:nvGraphicFramePr>
        <p:xfrm>
          <a:off x="1362269" y="1209233"/>
          <a:ext cx="9386596" cy="4929100"/>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spTree>
    <p:extLst>
      <p:ext uri="{BB962C8B-B14F-4D97-AF65-F5344CB8AC3E}">
        <p14:creationId xmlns:p14="http://schemas.microsoft.com/office/powerpoint/2010/main" val="688781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FE689A-F756-B209-4832-DA15FAE5E88A}"/>
              </a:ext>
            </a:extLst>
          </p:cNvPr>
          <p:cNvPicPr>
            <a:picLocks noChangeAspect="1"/>
          </p:cNvPicPr>
          <p:nvPr/>
        </p:nvPicPr>
        <p:blipFill>
          <a:blip r:embed="rId2"/>
          <a:stretch>
            <a:fillRect/>
          </a:stretch>
        </p:blipFill>
        <p:spPr>
          <a:xfrm>
            <a:off x="0" y="73186"/>
            <a:ext cx="11896725" cy="5629275"/>
          </a:xfrm>
          <a:prstGeom prst="rect">
            <a:avLst/>
          </a:prstGeom>
        </p:spPr>
      </p:pic>
      <p:pic>
        <p:nvPicPr>
          <p:cNvPr id="3" name="Picture 2">
            <a:extLst>
              <a:ext uri="{FF2B5EF4-FFF2-40B4-BE49-F238E27FC236}">
                <a16:creationId xmlns:a16="http://schemas.microsoft.com/office/drawing/2014/main" id="{A71257B1-A7D9-F662-C6CA-D265A33F14B5}"/>
              </a:ext>
            </a:extLst>
          </p:cNvPr>
          <p:cNvPicPr>
            <a:picLocks noChangeAspect="1"/>
          </p:cNvPicPr>
          <p:nvPr/>
        </p:nvPicPr>
        <p:blipFill>
          <a:blip r:embed="rId3"/>
          <a:stretch>
            <a:fillRect/>
          </a:stretch>
        </p:blipFill>
        <p:spPr>
          <a:xfrm>
            <a:off x="10473127" y="5041703"/>
            <a:ext cx="1536440" cy="1648346"/>
          </a:xfrm>
          <a:prstGeom prst="rect">
            <a:avLst/>
          </a:prstGeom>
        </p:spPr>
      </p:pic>
      <p:pic>
        <p:nvPicPr>
          <p:cNvPr id="4" name="Picture 3">
            <a:extLst>
              <a:ext uri="{FF2B5EF4-FFF2-40B4-BE49-F238E27FC236}">
                <a16:creationId xmlns:a16="http://schemas.microsoft.com/office/drawing/2014/main" id="{43A174F8-5B84-A9F0-4798-C8A672B20F97}"/>
              </a:ext>
            </a:extLst>
          </p:cNvPr>
          <p:cNvPicPr>
            <a:picLocks noChangeAspect="1"/>
          </p:cNvPicPr>
          <p:nvPr/>
        </p:nvPicPr>
        <p:blipFill>
          <a:blip r:embed="rId4"/>
          <a:stretch>
            <a:fillRect/>
          </a:stretch>
        </p:blipFill>
        <p:spPr>
          <a:xfrm>
            <a:off x="2190750" y="5846892"/>
            <a:ext cx="9705975" cy="333375"/>
          </a:xfrm>
          <a:prstGeom prst="rect">
            <a:avLst/>
          </a:prstGeom>
        </p:spPr>
      </p:pic>
      <p:grpSp>
        <p:nvGrpSpPr>
          <p:cNvPr id="15" name="Group 14">
            <a:extLst>
              <a:ext uri="{FF2B5EF4-FFF2-40B4-BE49-F238E27FC236}">
                <a16:creationId xmlns:a16="http://schemas.microsoft.com/office/drawing/2014/main" id="{053F82EC-AFD2-6497-5B6A-880B52A760C1}"/>
              </a:ext>
            </a:extLst>
          </p:cNvPr>
          <p:cNvGrpSpPr/>
          <p:nvPr/>
        </p:nvGrpSpPr>
        <p:grpSpPr>
          <a:xfrm>
            <a:off x="1137152" y="5889953"/>
            <a:ext cx="891720" cy="393480"/>
            <a:chOff x="1137152" y="5889953"/>
            <a:chExt cx="891720" cy="393480"/>
          </a:xfrm>
        </p:grpSpPr>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FD3A466C-C323-0F1E-5F55-EF0D09485FEC}"/>
                    </a:ext>
                  </a:extLst>
                </p14:cNvPr>
                <p14:cNvContentPartPr/>
                <p14:nvPr/>
              </p14:nvContentPartPr>
              <p14:xfrm>
                <a:off x="1137152" y="5889953"/>
                <a:ext cx="600480" cy="393480"/>
              </p14:xfrm>
            </p:contentPart>
          </mc:Choice>
          <mc:Fallback xmlns="">
            <p:pic>
              <p:nvPicPr>
                <p:cNvPr id="10" name="Ink 9">
                  <a:extLst>
                    <a:ext uri="{FF2B5EF4-FFF2-40B4-BE49-F238E27FC236}">
                      <a16:creationId xmlns:a16="http://schemas.microsoft.com/office/drawing/2014/main" id="{FD3A466C-C323-0F1E-5F55-EF0D09485FEC}"/>
                    </a:ext>
                  </a:extLst>
                </p:cNvPr>
                <p:cNvPicPr/>
                <p:nvPr/>
              </p:nvPicPr>
              <p:blipFill>
                <a:blip r:embed="rId6"/>
                <a:stretch>
                  <a:fillRect/>
                </a:stretch>
              </p:blipFill>
              <p:spPr>
                <a:xfrm>
                  <a:off x="1101152" y="5854313"/>
                  <a:ext cx="67212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58D327F0-A0EE-FFE6-75BD-21D0F50D7592}"/>
                    </a:ext>
                  </a:extLst>
                </p14:cNvPr>
                <p14:cNvContentPartPr/>
                <p14:nvPr/>
              </p14:nvContentPartPr>
              <p14:xfrm>
                <a:off x="1994312" y="5986793"/>
                <a:ext cx="34560" cy="53280"/>
              </p14:xfrm>
            </p:contentPart>
          </mc:Choice>
          <mc:Fallback xmlns="">
            <p:pic>
              <p:nvPicPr>
                <p:cNvPr id="12" name="Ink 11">
                  <a:extLst>
                    <a:ext uri="{FF2B5EF4-FFF2-40B4-BE49-F238E27FC236}">
                      <a16:creationId xmlns:a16="http://schemas.microsoft.com/office/drawing/2014/main" id="{58D327F0-A0EE-FFE6-75BD-21D0F50D7592}"/>
                    </a:ext>
                  </a:extLst>
                </p:cNvPr>
                <p:cNvPicPr/>
                <p:nvPr/>
              </p:nvPicPr>
              <p:blipFill>
                <a:blip r:embed="rId8"/>
                <a:stretch>
                  <a:fillRect/>
                </a:stretch>
              </p:blipFill>
              <p:spPr>
                <a:xfrm>
                  <a:off x="1958672" y="5950793"/>
                  <a:ext cx="1062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49F428EC-5848-1791-B475-A36A566CA1C2}"/>
                    </a:ext>
                  </a:extLst>
                </p14:cNvPr>
                <p14:cNvContentPartPr/>
                <p14:nvPr/>
              </p14:nvContentPartPr>
              <p14:xfrm>
                <a:off x="1991072" y="6135833"/>
                <a:ext cx="31680" cy="42120"/>
              </p14:xfrm>
            </p:contentPart>
          </mc:Choice>
          <mc:Fallback xmlns="">
            <p:pic>
              <p:nvPicPr>
                <p:cNvPr id="14" name="Ink 13">
                  <a:extLst>
                    <a:ext uri="{FF2B5EF4-FFF2-40B4-BE49-F238E27FC236}">
                      <a16:creationId xmlns:a16="http://schemas.microsoft.com/office/drawing/2014/main" id="{49F428EC-5848-1791-B475-A36A566CA1C2}"/>
                    </a:ext>
                  </a:extLst>
                </p:cNvPr>
                <p:cNvPicPr/>
                <p:nvPr/>
              </p:nvPicPr>
              <p:blipFill>
                <a:blip r:embed="rId10"/>
                <a:stretch>
                  <a:fillRect/>
                </a:stretch>
              </p:blipFill>
              <p:spPr>
                <a:xfrm>
                  <a:off x="1955432" y="6099833"/>
                  <a:ext cx="103320" cy="113760"/>
                </a:xfrm>
                <a:prstGeom prst="rect">
                  <a:avLst/>
                </a:prstGeom>
              </p:spPr>
            </p:pic>
          </mc:Fallback>
        </mc:AlternateContent>
      </p:grpSp>
      <p:grpSp>
        <p:nvGrpSpPr>
          <p:cNvPr id="18" name="Group 17">
            <a:extLst>
              <a:ext uri="{FF2B5EF4-FFF2-40B4-BE49-F238E27FC236}">
                <a16:creationId xmlns:a16="http://schemas.microsoft.com/office/drawing/2014/main" id="{B28A68B4-CAAF-8496-EEDB-1B06CC51578C}"/>
              </a:ext>
            </a:extLst>
          </p:cNvPr>
          <p:cNvGrpSpPr/>
          <p:nvPr/>
        </p:nvGrpSpPr>
        <p:grpSpPr>
          <a:xfrm>
            <a:off x="251192" y="5776553"/>
            <a:ext cx="803160" cy="451080"/>
            <a:chOff x="251192" y="5776553"/>
            <a:chExt cx="803160" cy="451080"/>
          </a:xfrm>
        </p:grpSpPr>
        <mc:AlternateContent xmlns:mc="http://schemas.openxmlformats.org/markup-compatibility/2006" xmlns:p14="http://schemas.microsoft.com/office/powerpoint/2010/main">
          <mc:Choice Requires="p14">
            <p:contentPart p14:bwMode="auto" r:id="rId11">
              <p14:nvContentPartPr>
                <p14:cNvPr id="5" name="Ink 4">
                  <a:extLst>
                    <a:ext uri="{FF2B5EF4-FFF2-40B4-BE49-F238E27FC236}">
                      <a16:creationId xmlns:a16="http://schemas.microsoft.com/office/drawing/2014/main" id="{36D4C308-54E4-C9B1-B8B3-185B831B7D90}"/>
                    </a:ext>
                  </a:extLst>
                </p14:cNvPr>
                <p14:cNvContentPartPr/>
                <p14:nvPr/>
              </p14:nvContentPartPr>
              <p14:xfrm>
                <a:off x="338672" y="5880953"/>
                <a:ext cx="46080" cy="280800"/>
              </p14:xfrm>
            </p:contentPart>
          </mc:Choice>
          <mc:Fallback xmlns="">
            <p:pic>
              <p:nvPicPr>
                <p:cNvPr id="5" name="Ink 4">
                  <a:extLst>
                    <a:ext uri="{FF2B5EF4-FFF2-40B4-BE49-F238E27FC236}">
                      <a16:creationId xmlns:a16="http://schemas.microsoft.com/office/drawing/2014/main" id="{36D4C308-54E4-C9B1-B8B3-185B831B7D90}"/>
                    </a:ext>
                  </a:extLst>
                </p:cNvPr>
                <p:cNvPicPr/>
                <p:nvPr/>
              </p:nvPicPr>
              <p:blipFill>
                <a:blip r:embed="rId12"/>
                <a:stretch>
                  <a:fillRect/>
                </a:stretch>
              </p:blipFill>
              <p:spPr>
                <a:xfrm>
                  <a:off x="302672" y="5845313"/>
                  <a:ext cx="11772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6" name="Ink 5">
                  <a:extLst>
                    <a:ext uri="{FF2B5EF4-FFF2-40B4-BE49-F238E27FC236}">
                      <a16:creationId xmlns:a16="http://schemas.microsoft.com/office/drawing/2014/main" id="{37E5B346-D48A-237D-516E-72C5FFDAC407}"/>
                    </a:ext>
                  </a:extLst>
                </p14:cNvPr>
                <p14:cNvContentPartPr/>
                <p14:nvPr/>
              </p14:nvContentPartPr>
              <p14:xfrm>
                <a:off x="267392" y="5781233"/>
                <a:ext cx="214200" cy="225360"/>
              </p14:xfrm>
            </p:contentPart>
          </mc:Choice>
          <mc:Fallback xmlns="">
            <p:pic>
              <p:nvPicPr>
                <p:cNvPr id="6" name="Ink 5">
                  <a:extLst>
                    <a:ext uri="{FF2B5EF4-FFF2-40B4-BE49-F238E27FC236}">
                      <a16:creationId xmlns:a16="http://schemas.microsoft.com/office/drawing/2014/main" id="{37E5B346-D48A-237D-516E-72C5FFDAC407}"/>
                    </a:ext>
                  </a:extLst>
                </p:cNvPr>
                <p:cNvPicPr/>
                <p:nvPr/>
              </p:nvPicPr>
              <p:blipFill>
                <a:blip r:embed="rId14"/>
                <a:stretch>
                  <a:fillRect/>
                </a:stretch>
              </p:blipFill>
              <p:spPr>
                <a:xfrm>
                  <a:off x="231392" y="5745233"/>
                  <a:ext cx="28584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 name="Ink 6">
                  <a:extLst>
                    <a:ext uri="{FF2B5EF4-FFF2-40B4-BE49-F238E27FC236}">
                      <a16:creationId xmlns:a16="http://schemas.microsoft.com/office/drawing/2014/main" id="{057AAF50-261C-E943-1BB7-5D8A4382DA3C}"/>
                    </a:ext>
                  </a:extLst>
                </p14:cNvPr>
                <p14:cNvContentPartPr/>
                <p14:nvPr/>
              </p14:nvContentPartPr>
              <p14:xfrm>
                <a:off x="399512" y="5969153"/>
                <a:ext cx="173160" cy="218160"/>
              </p14:xfrm>
            </p:contentPart>
          </mc:Choice>
          <mc:Fallback xmlns="">
            <p:pic>
              <p:nvPicPr>
                <p:cNvPr id="7" name="Ink 6">
                  <a:extLst>
                    <a:ext uri="{FF2B5EF4-FFF2-40B4-BE49-F238E27FC236}">
                      <a16:creationId xmlns:a16="http://schemas.microsoft.com/office/drawing/2014/main" id="{057AAF50-261C-E943-1BB7-5D8A4382DA3C}"/>
                    </a:ext>
                  </a:extLst>
                </p:cNvPr>
                <p:cNvPicPr/>
                <p:nvPr/>
              </p:nvPicPr>
              <p:blipFill>
                <a:blip r:embed="rId16"/>
                <a:stretch>
                  <a:fillRect/>
                </a:stretch>
              </p:blipFill>
              <p:spPr>
                <a:xfrm>
                  <a:off x="363512" y="5933153"/>
                  <a:ext cx="24480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 name="Ink 7">
                  <a:extLst>
                    <a:ext uri="{FF2B5EF4-FFF2-40B4-BE49-F238E27FC236}">
                      <a16:creationId xmlns:a16="http://schemas.microsoft.com/office/drawing/2014/main" id="{465AE4C8-BDD0-BB1F-9E1E-FCDFD130A819}"/>
                    </a:ext>
                  </a:extLst>
                </p14:cNvPr>
                <p14:cNvContentPartPr/>
                <p14:nvPr/>
              </p14:nvContentPartPr>
              <p14:xfrm>
                <a:off x="615152" y="5941793"/>
                <a:ext cx="111600" cy="165960"/>
              </p14:xfrm>
            </p:contentPart>
          </mc:Choice>
          <mc:Fallback xmlns="">
            <p:pic>
              <p:nvPicPr>
                <p:cNvPr id="8" name="Ink 7">
                  <a:extLst>
                    <a:ext uri="{FF2B5EF4-FFF2-40B4-BE49-F238E27FC236}">
                      <a16:creationId xmlns:a16="http://schemas.microsoft.com/office/drawing/2014/main" id="{465AE4C8-BDD0-BB1F-9E1E-FCDFD130A819}"/>
                    </a:ext>
                  </a:extLst>
                </p:cNvPr>
                <p:cNvPicPr/>
                <p:nvPr/>
              </p:nvPicPr>
              <p:blipFill>
                <a:blip r:embed="rId18"/>
                <a:stretch>
                  <a:fillRect/>
                </a:stretch>
              </p:blipFill>
              <p:spPr>
                <a:xfrm>
                  <a:off x="579152" y="5905793"/>
                  <a:ext cx="1832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 name="Ink 8">
                  <a:extLst>
                    <a:ext uri="{FF2B5EF4-FFF2-40B4-BE49-F238E27FC236}">
                      <a16:creationId xmlns:a16="http://schemas.microsoft.com/office/drawing/2014/main" id="{6CC975C4-1FFA-EFE5-4AE3-DA7886351145}"/>
                    </a:ext>
                  </a:extLst>
                </p14:cNvPr>
                <p14:cNvContentPartPr/>
                <p14:nvPr/>
              </p14:nvContentPartPr>
              <p14:xfrm>
                <a:off x="760232" y="5920553"/>
                <a:ext cx="294120" cy="195480"/>
              </p14:xfrm>
            </p:contentPart>
          </mc:Choice>
          <mc:Fallback xmlns="">
            <p:pic>
              <p:nvPicPr>
                <p:cNvPr id="9" name="Ink 8">
                  <a:extLst>
                    <a:ext uri="{FF2B5EF4-FFF2-40B4-BE49-F238E27FC236}">
                      <a16:creationId xmlns:a16="http://schemas.microsoft.com/office/drawing/2014/main" id="{6CC975C4-1FFA-EFE5-4AE3-DA7886351145}"/>
                    </a:ext>
                  </a:extLst>
                </p:cNvPr>
                <p:cNvPicPr/>
                <p:nvPr/>
              </p:nvPicPr>
              <p:blipFill>
                <a:blip r:embed="rId20"/>
                <a:stretch>
                  <a:fillRect/>
                </a:stretch>
              </p:blipFill>
              <p:spPr>
                <a:xfrm>
                  <a:off x="724592" y="5884553"/>
                  <a:ext cx="3657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Ink 15">
                  <a:extLst>
                    <a:ext uri="{FF2B5EF4-FFF2-40B4-BE49-F238E27FC236}">
                      <a16:creationId xmlns:a16="http://schemas.microsoft.com/office/drawing/2014/main" id="{F78D7541-F8DD-C8CB-6355-18D687B7DFB0}"/>
                    </a:ext>
                  </a:extLst>
                </p14:cNvPr>
                <p14:cNvContentPartPr/>
                <p14:nvPr/>
              </p14:nvContentPartPr>
              <p14:xfrm>
                <a:off x="346952" y="5853593"/>
                <a:ext cx="116280" cy="374040"/>
              </p14:xfrm>
            </p:contentPart>
          </mc:Choice>
          <mc:Fallback xmlns="">
            <p:pic>
              <p:nvPicPr>
                <p:cNvPr id="16" name="Ink 15">
                  <a:extLst>
                    <a:ext uri="{FF2B5EF4-FFF2-40B4-BE49-F238E27FC236}">
                      <a16:creationId xmlns:a16="http://schemas.microsoft.com/office/drawing/2014/main" id="{F78D7541-F8DD-C8CB-6355-18D687B7DFB0}"/>
                    </a:ext>
                  </a:extLst>
                </p:cNvPr>
                <p:cNvPicPr/>
                <p:nvPr/>
              </p:nvPicPr>
              <p:blipFill>
                <a:blip r:embed="rId22"/>
                <a:stretch>
                  <a:fillRect/>
                </a:stretch>
              </p:blipFill>
              <p:spPr>
                <a:xfrm>
                  <a:off x="310952" y="5817593"/>
                  <a:ext cx="187920" cy="445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Ink 16">
                  <a:extLst>
                    <a:ext uri="{FF2B5EF4-FFF2-40B4-BE49-F238E27FC236}">
                      <a16:creationId xmlns:a16="http://schemas.microsoft.com/office/drawing/2014/main" id="{15E075B7-A48F-B85E-0EFF-76C93FEDFF1A}"/>
                    </a:ext>
                  </a:extLst>
                </p14:cNvPr>
                <p14:cNvContentPartPr/>
                <p14:nvPr/>
              </p14:nvContentPartPr>
              <p14:xfrm>
                <a:off x="251192" y="5776553"/>
                <a:ext cx="246600" cy="205560"/>
              </p14:xfrm>
            </p:contentPart>
          </mc:Choice>
          <mc:Fallback xmlns="">
            <p:pic>
              <p:nvPicPr>
                <p:cNvPr id="17" name="Ink 16">
                  <a:extLst>
                    <a:ext uri="{FF2B5EF4-FFF2-40B4-BE49-F238E27FC236}">
                      <a16:creationId xmlns:a16="http://schemas.microsoft.com/office/drawing/2014/main" id="{15E075B7-A48F-B85E-0EFF-76C93FEDFF1A}"/>
                    </a:ext>
                  </a:extLst>
                </p:cNvPr>
                <p:cNvPicPr/>
                <p:nvPr/>
              </p:nvPicPr>
              <p:blipFill>
                <a:blip r:embed="rId24"/>
                <a:stretch>
                  <a:fillRect/>
                </a:stretch>
              </p:blipFill>
              <p:spPr>
                <a:xfrm>
                  <a:off x="215552" y="5740553"/>
                  <a:ext cx="318240" cy="277200"/>
                </a:xfrm>
                <a:prstGeom prst="rect">
                  <a:avLst/>
                </a:prstGeom>
              </p:spPr>
            </p:pic>
          </mc:Fallback>
        </mc:AlternateContent>
      </p:grpSp>
    </p:spTree>
    <p:extLst>
      <p:ext uri="{BB962C8B-B14F-4D97-AF65-F5344CB8AC3E}">
        <p14:creationId xmlns:p14="http://schemas.microsoft.com/office/powerpoint/2010/main" val="4242815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048B15-3B34-418B-45F8-77447F24E495}"/>
              </a:ext>
            </a:extLst>
          </p:cNvPr>
          <p:cNvPicPr>
            <a:picLocks noChangeAspect="1"/>
          </p:cNvPicPr>
          <p:nvPr/>
        </p:nvPicPr>
        <p:blipFill>
          <a:blip r:embed="rId2"/>
          <a:stretch>
            <a:fillRect/>
          </a:stretch>
        </p:blipFill>
        <p:spPr>
          <a:xfrm>
            <a:off x="223837" y="1803432"/>
            <a:ext cx="11744325" cy="4314825"/>
          </a:xfrm>
          <a:prstGeom prst="rect">
            <a:avLst/>
          </a:prstGeom>
        </p:spPr>
      </p:pic>
      <p:sp>
        <p:nvSpPr>
          <p:cNvPr id="4" name="TextBox 3">
            <a:extLst>
              <a:ext uri="{FF2B5EF4-FFF2-40B4-BE49-F238E27FC236}">
                <a16:creationId xmlns:a16="http://schemas.microsoft.com/office/drawing/2014/main" id="{BACBD3E9-2E43-1E12-D60C-DA43DFE52BF2}"/>
              </a:ext>
            </a:extLst>
          </p:cNvPr>
          <p:cNvSpPr txBox="1"/>
          <p:nvPr/>
        </p:nvSpPr>
        <p:spPr>
          <a:xfrm>
            <a:off x="790770" y="557118"/>
            <a:ext cx="10947140" cy="830997"/>
          </a:xfrm>
          <a:prstGeom prst="rect">
            <a:avLst/>
          </a:prstGeom>
          <a:noFill/>
        </p:spPr>
        <p:txBody>
          <a:bodyPr wrap="square">
            <a:spAutoFit/>
          </a:bodyPr>
          <a:lstStyle/>
          <a:p>
            <a:r>
              <a:rPr lang="en-US" sz="4800" b="1" spc="-50" dirty="0">
                <a:solidFill>
                  <a:schemeClr val="tx1">
                    <a:lumMod val="75000"/>
                    <a:lumOff val="25000"/>
                  </a:schemeClr>
                </a:solidFill>
                <a:latin typeface="Bahnschrift Light" panose="020B0502040204020203" pitchFamily="34" charset="0"/>
                <a:ea typeface="+mj-ea"/>
                <a:cs typeface="+mj-cs"/>
              </a:rPr>
              <a:t>Correct way:</a:t>
            </a:r>
            <a:endParaRPr lang="en-IN" sz="4800" b="1" spc="-50" dirty="0">
              <a:solidFill>
                <a:schemeClr val="tx1">
                  <a:lumMod val="75000"/>
                  <a:lumOff val="25000"/>
                </a:schemeClr>
              </a:solidFill>
              <a:latin typeface="Bahnschrift Light" panose="020B0502040204020203" pitchFamily="34" charset="0"/>
              <a:ea typeface="+mj-ea"/>
              <a:cs typeface="+mj-cs"/>
            </a:endParaRPr>
          </a:p>
        </p:txBody>
      </p:sp>
      <p:pic>
        <p:nvPicPr>
          <p:cNvPr id="2" name="Picture 1">
            <a:extLst>
              <a:ext uri="{FF2B5EF4-FFF2-40B4-BE49-F238E27FC236}">
                <a16:creationId xmlns:a16="http://schemas.microsoft.com/office/drawing/2014/main" id="{C0EF481A-F565-1C76-AEEC-7661DCB44A06}"/>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3144429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228187-073F-CE88-538B-CAE5798E893F}"/>
              </a:ext>
            </a:extLst>
          </p:cNvPr>
          <p:cNvPicPr>
            <a:picLocks noChangeAspect="1"/>
          </p:cNvPicPr>
          <p:nvPr/>
        </p:nvPicPr>
        <p:blipFill>
          <a:blip r:embed="rId2"/>
          <a:stretch>
            <a:fillRect/>
          </a:stretch>
        </p:blipFill>
        <p:spPr>
          <a:xfrm>
            <a:off x="33337" y="681037"/>
            <a:ext cx="12125325" cy="5495925"/>
          </a:xfrm>
          <a:prstGeom prst="rect">
            <a:avLst/>
          </a:prstGeom>
        </p:spPr>
      </p:pic>
      <p:pic>
        <p:nvPicPr>
          <p:cNvPr id="2" name="Picture 1">
            <a:extLst>
              <a:ext uri="{FF2B5EF4-FFF2-40B4-BE49-F238E27FC236}">
                <a16:creationId xmlns:a16="http://schemas.microsoft.com/office/drawing/2014/main" id="{C6C24559-E44B-E819-E6A7-917238AB24CB}"/>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2583220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09B9C0-FB8F-6743-C478-AEBDA42EF1DF}"/>
              </a:ext>
            </a:extLst>
          </p:cNvPr>
          <p:cNvPicPr>
            <a:picLocks noChangeAspect="1"/>
          </p:cNvPicPr>
          <p:nvPr/>
        </p:nvPicPr>
        <p:blipFill>
          <a:blip r:embed="rId2"/>
          <a:stretch>
            <a:fillRect/>
          </a:stretch>
        </p:blipFill>
        <p:spPr>
          <a:xfrm>
            <a:off x="319087" y="162217"/>
            <a:ext cx="11553825" cy="1476375"/>
          </a:xfrm>
          <a:prstGeom prst="rect">
            <a:avLst/>
          </a:prstGeom>
        </p:spPr>
      </p:pic>
      <p:pic>
        <p:nvPicPr>
          <p:cNvPr id="5" name="Picture 4">
            <a:extLst>
              <a:ext uri="{FF2B5EF4-FFF2-40B4-BE49-F238E27FC236}">
                <a16:creationId xmlns:a16="http://schemas.microsoft.com/office/drawing/2014/main" id="{C972279D-5F2E-EDE2-CE57-5C2CB5D25848}"/>
              </a:ext>
            </a:extLst>
          </p:cNvPr>
          <p:cNvPicPr>
            <a:picLocks noChangeAspect="1"/>
          </p:cNvPicPr>
          <p:nvPr/>
        </p:nvPicPr>
        <p:blipFill>
          <a:blip r:embed="rId3"/>
          <a:stretch>
            <a:fillRect/>
          </a:stretch>
        </p:blipFill>
        <p:spPr>
          <a:xfrm>
            <a:off x="319087" y="2225448"/>
            <a:ext cx="3609975" cy="3190875"/>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8F96BEA-B050-82BF-391F-225943E9E5DB}"/>
                  </a:ext>
                </a:extLst>
              </p14:cNvPr>
              <p14:cNvContentPartPr/>
              <p14:nvPr/>
            </p14:nvContentPartPr>
            <p14:xfrm>
              <a:off x="2535392" y="794873"/>
              <a:ext cx="1336320" cy="177480"/>
            </p14:xfrm>
          </p:contentPart>
        </mc:Choice>
        <mc:Fallback xmlns="">
          <p:pic>
            <p:nvPicPr>
              <p:cNvPr id="7" name="Ink 6">
                <a:extLst>
                  <a:ext uri="{FF2B5EF4-FFF2-40B4-BE49-F238E27FC236}">
                    <a16:creationId xmlns:a16="http://schemas.microsoft.com/office/drawing/2014/main" id="{78F96BEA-B050-82BF-391F-225943E9E5DB}"/>
                  </a:ext>
                </a:extLst>
              </p:cNvPr>
              <p:cNvPicPr/>
              <p:nvPr/>
            </p:nvPicPr>
            <p:blipFill>
              <a:blip r:embed="rId5"/>
              <a:stretch>
                <a:fillRect/>
              </a:stretch>
            </p:blipFill>
            <p:spPr>
              <a:xfrm>
                <a:off x="2481392" y="687233"/>
                <a:ext cx="144396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03874210-943F-7EB0-D2C4-6B319DD15241}"/>
                  </a:ext>
                </a:extLst>
              </p14:cNvPr>
              <p14:cNvContentPartPr/>
              <p14:nvPr/>
            </p14:nvContentPartPr>
            <p14:xfrm>
              <a:off x="4025432" y="785513"/>
              <a:ext cx="337680" cy="118440"/>
            </p14:xfrm>
          </p:contentPart>
        </mc:Choice>
        <mc:Fallback xmlns="">
          <p:pic>
            <p:nvPicPr>
              <p:cNvPr id="8" name="Ink 7">
                <a:extLst>
                  <a:ext uri="{FF2B5EF4-FFF2-40B4-BE49-F238E27FC236}">
                    <a16:creationId xmlns:a16="http://schemas.microsoft.com/office/drawing/2014/main" id="{03874210-943F-7EB0-D2C4-6B319DD15241}"/>
                  </a:ext>
                </a:extLst>
              </p:cNvPr>
              <p:cNvPicPr/>
              <p:nvPr/>
            </p:nvPicPr>
            <p:blipFill>
              <a:blip r:embed="rId7"/>
              <a:stretch>
                <a:fillRect/>
              </a:stretch>
            </p:blipFill>
            <p:spPr>
              <a:xfrm>
                <a:off x="3971792" y="677873"/>
                <a:ext cx="44532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69C31309-CA3C-CA14-B044-A8D17F881B4A}"/>
                  </a:ext>
                </a:extLst>
              </p14:cNvPr>
              <p14:cNvContentPartPr/>
              <p14:nvPr/>
            </p14:nvContentPartPr>
            <p14:xfrm>
              <a:off x="4551392" y="804233"/>
              <a:ext cx="736200" cy="119160"/>
            </p14:xfrm>
          </p:contentPart>
        </mc:Choice>
        <mc:Fallback xmlns="">
          <p:pic>
            <p:nvPicPr>
              <p:cNvPr id="9" name="Ink 8">
                <a:extLst>
                  <a:ext uri="{FF2B5EF4-FFF2-40B4-BE49-F238E27FC236}">
                    <a16:creationId xmlns:a16="http://schemas.microsoft.com/office/drawing/2014/main" id="{69C31309-CA3C-CA14-B044-A8D17F881B4A}"/>
                  </a:ext>
                </a:extLst>
              </p:cNvPr>
              <p:cNvPicPr/>
              <p:nvPr/>
            </p:nvPicPr>
            <p:blipFill>
              <a:blip r:embed="rId9"/>
              <a:stretch>
                <a:fillRect/>
              </a:stretch>
            </p:blipFill>
            <p:spPr>
              <a:xfrm>
                <a:off x="4497752" y="696593"/>
                <a:ext cx="84384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D6E91076-DC46-2289-91E3-896A179D9548}"/>
                  </a:ext>
                </a:extLst>
              </p14:cNvPr>
              <p14:cNvContentPartPr/>
              <p14:nvPr/>
            </p14:nvContentPartPr>
            <p14:xfrm>
              <a:off x="5589272" y="816833"/>
              <a:ext cx="758880" cy="95400"/>
            </p14:xfrm>
          </p:contentPart>
        </mc:Choice>
        <mc:Fallback xmlns="">
          <p:pic>
            <p:nvPicPr>
              <p:cNvPr id="10" name="Ink 9">
                <a:extLst>
                  <a:ext uri="{FF2B5EF4-FFF2-40B4-BE49-F238E27FC236}">
                    <a16:creationId xmlns:a16="http://schemas.microsoft.com/office/drawing/2014/main" id="{D6E91076-DC46-2289-91E3-896A179D9548}"/>
                  </a:ext>
                </a:extLst>
              </p:cNvPr>
              <p:cNvPicPr/>
              <p:nvPr/>
            </p:nvPicPr>
            <p:blipFill>
              <a:blip r:embed="rId11"/>
              <a:stretch>
                <a:fillRect/>
              </a:stretch>
            </p:blipFill>
            <p:spPr>
              <a:xfrm>
                <a:off x="5535632" y="708833"/>
                <a:ext cx="866520" cy="311040"/>
              </a:xfrm>
              <a:prstGeom prst="rect">
                <a:avLst/>
              </a:prstGeom>
            </p:spPr>
          </p:pic>
        </mc:Fallback>
      </mc:AlternateContent>
      <p:pic>
        <p:nvPicPr>
          <p:cNvPr id="2" name="Picture 1">
            <a:extLst>
              <a:ext uri="{FF2B5EF4-FFF2-40B4-BE49-F238E27FC236}">
                <a16:creationId xmlns:a16="http://schemas.microsoft.com/office/drawing/2014/main" id="{AEDFE47F-714D-8EF1-B361-DB2602504899}"/>
              </a:ext>
            </a:extLst>
          </p:cNvPr>
          <p:cNvPicPr>
            <a:picLocks noChangeAspect="1"/>
          </p:cNvPicPr>
          <p:nvPr/>
        </p:nvPicPr>
        <p:blipFill>
          <a:blip r:embed="rId12"/>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27447523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24EED5-20D5-CB49-34F4-2279D7574150}"/>
              </a:ext>
            </a:extLst>
          </p:cNvPr>
          <p:cNvPicPr>
            <a:picLocks noChangeAspect="1"/>
          </p:cNvPicPr>
          <p:nvPr/>
        </p:nvPicPr>
        <p:blipFill>
          <a:blip r:embed="rId2"/>
          <a:stretch>
            <a:fillRect/>
          </a:stretch>
        </p:blipFill>
        <p:spPr>
          <a:xfrm>
            <a:off x="252412" y="1229793"/>
            <a:ext cx="11687175" cy="4752975"/>
          </a:xfrm>
          <a:prstGeom prst="rect">
            <a:avLst/>
          </a:prstGeom>
        </p:spPr>
      </p:pic>
      <p:grpSp>
        <p:nvGrpSpPr>
          <p:cNvPr id="18" name="Group 17">
            <a:extLst>
              <a:ext uri="{FF2B5EF4-FFF2-40B4-BE49-F238E27FC236}">
                <a16:creationId xmlns:a16="http://schemas.microsoft.com/office/drawing/2014/main" id="{61A6852A-279C-2C56-6868-4E14FE0D93C0}"/>
              </a:ext>
            </a:extLst>
          </p:cNvPr>
          <p:cNvGrpSpPr/>
          <p:nvPr/>
        </p:nvGrpSpPr>
        <p:grpSpPr>
          <a:xfrm>
            <a:off x="552872" y="330833"/>
            <a:ext cx="852840" cy="672840"/>
            <a:chOff x="552872" y="330833"/>
            <a:chExt cx="852840" cy="67284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4D07A45-CE59-979E-249E-3A8D8CBB070C}"/>
                    </a:ext>
                  </a:extLst>
                </p14:cNvPr>
                <p14:cNvContentPartPr/>
                <p14:nvPr/>
              </p14:nvContentPartPr>
              <p14:xfrm>
                <a:off x="578432" y="492473"/>
                <a:ext cx="757800" cy="511200"/>
              </p14:xfrm>
            </p:contentPart>
          </mc:Choice>
          <mc:Fallback xmlns="">
            <p:pic>
              <p:nvPicPr>
                <p:cNvPr id="4" name="Ink 3">
                  <a:extLst>
                    <a:ext uri="{FF2B5EF4-FFF2-40B4-BE49-F238E27FC236}">
                      <a16:creationId xmlns:a16="http://schemas.microsoft.com/office/drawing/2014/main" id="{44D07A45-CE59-979E-249E-3A8D8CBB070C}"/>
                    </a:ext>
                  </a:extLst>
                </p:cNvPr>
                <p:cNvPicPr/>
                <p:nvPr/>
              </p:nvPicPr>
              <p:blipFill>
                <a:blip r:embed="rId4"/>
                <a:stretch>
                  <a:fillRect/>
                </a:stretch>
              </p:blipFill>
              <p:spPr>
                <a:xfrm>
                  <a:off x="542432" y="456833"/>
                  <a:ext cx="829440" cy="582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20390E7A-E6FF-0557-5F63-C804D17902D4}"/>
                    </a:ext>
                  </a:extLst>
                </p14:cNvPr>
                <p14:cNvContentPartPr/>
                <p14:nvPr/>
              </p14:nvContentPartPr>
              <p14:xfrm>
                <a:off x="596072" y="537113"/>
                <a:ext cx="729720" cy="452520"/>
              </p14:xfrm>
            </p:contentPart>
          </mc:Choice>
          <mc:Fallback xmlns="">
            <p:pic>
              <p:nvPicPr>
                <p:cNvPr id="5" name="Ink 4">
                  <a:extLst>
                    <a:ext uri="{FF2B5EF4-FFF2-40B4-BE49-F238E27FC236}">
                      <a16:creationId xmlns:a16="http://schemas.microsoft.com/office/drawing/2014/main" id="{20390E7A-E6FF-0557-5F63-C804D17902D4}"/>
                    </a:ext>
                  </a:extLst>
                </p:cNvPr>
                <p:cNvPicPr/>
                <p:nvPr/>
              </p:nvPicPr>
              <p:blipFill>
                <a:blip r:embed="rId6"/>
                <a:stretch>
                  <a:fillRect/>
                </a:stretch>
              </p:blipFill>
              <p:spPr>
                <a:xfrm>
                  <a:off x="560072" y="501113"/>
                  <a:ext cx="80136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331E0159-2AA1-81F6-D81C-6691AE282638}"/>
                    </a:ext>
                  </a:extLst>
                </p14:cNvPr>
                <p14:cNvContentPartPr/>
                <p14:nvPr/>
              </p14:nvContentPartPr>
              <p14:xfrm>
                <a:off x="601832" y="576713"/>
                <a:ext cx="698040" cy="425880"/>
              </p14:xfrm>
            </p:contentPart>
          </mc:Choice>
          <mc:Fallback xmlns="">
            <p:pic>
              <p:nvPicPr>
                <p:cNvPr id="6" name="Ink 5">
                  <a:extLst>
                    <a:ext uri="{FF2B5EF4-FFF2-40B4-BE49-F238E27FC236}">
                      <a16:creationId xmlns:a16="http://schemas.microsoft.com/office/drawing/2014/main" id="{331E0159-2AA1-81F6-D81C-6691AE282638}"/>
                    </a:ext>
                  </a:extLst>
                </p:cNvPr>
                <p:cNvPicPr/>
                <p:nvPr/>
              </p:nvPicPr>
              <p:blipFill>
                <a:blip r:embed="rId8"/>
                <a:stretch>
                  <a:fillRect/>
                </a:stretch>
              </p:blipFill>
              <p:spPr>
                <a:xfrm>
                  <a:off x="565832" y="540713"/>
                  <a:ext cx="76968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4156C925-16E2-951A-8404-54BE01CE5590}"/>
                    </a:ext>
                  </a:extLst>
                </p14:cNvPr>
                <p14:cNvContentPartPr/>
                <p14:nvPr/>
              </p14:nvContentPartPr>
              <p14:xfrm>
                <a:off x="612632" y="545753"/>
                <a:ext cx="698040" cy="449640"/>
              </p14:xfrm>
            </p:contentPart>
          </mc:Choice>
          <mc:Fallback xmlns="">
            <p:pic>
              <p:nvPicPr>
                <p:cNvPr id="7" name="Ink 6">
                  <a:extLst>
                    <a:ext uri="{FF2B5EF4-FFF2-40B4-BE49-F238E27FC236}">
                      <a16:creationId xmlns:a16="http://schemas.microsoft.com/office/drawing/2014/main" id="{4156C925-16E2-951A-8404-54BE01CE5590}"/>
                    </a:ext>
                  </a:extLst>
                </p:cNvPr>
                <p:cNvPicPr/>
                <p:nvPr/>
              </p:nvPicPr>
              <p:blipFill>
                <a:blip r:embed="rId10"/>
                <a:stretch>
                  <a:fillRect/>
                </a:stretch>
              </p:blipFill>
              <p:spPr>
                <a:xfrm>
                  <a:off x="576992" y="510113"/>
                  <a:ext cx="7696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5D5DA549-8F9D-AA12-6477-48346AD1CDE9}"/>
                    </a:ext>
                  </a:extLst>
                </p14:cNvPr>
                <p14:cNvContentPartPr/>
                <p14:nvPr/>
              </p14:nvContentPartPr>
              <p14:xfrm>
                <a:off x="626672" y="490673"/>
                <a:ext cx="753840" cy="454320"/>
              </p14:xfrm>
            </p:contentPart>
          </mc:Choice>
          <mc:Fallback xmlns="">
            <p:pic>
              <p:nvPicPr>
                <p:cNvPr id="8" name="Ink 7">
                  <a:extLst>
                    <a:ext uri="{FF2B5EF4-FFF2-40B4-BE49-F238E27FC236}">
                      <a16:creationId xmlns:a16="http://schemas.microsoft.com/office/drawing/2014/main" id="{5D5DA549-8F9D-AA12-6477-48346AD1CDE9}"/>
                    </a:ext>
                  </a:extLst>
                </p:cNvPr>
                <p:cNvPicPr/>
                <p:nvPr/>
              </p:nvPicPr>
              <p:blipFill>
                <a:blip r:embed="rId12"/>
                <a:stretch>
                  <a:fillRect/>
                </a:stretch>
              </p:blipFill>
              <p:spPr>
                <a:xfrm>
                  <a:off x="591032" y="455033"/>
                  <a:ext cx="82548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FCB25E52-3F42-AB11-AD7E-1A4D72BE6982}"/>
                    </a:ext>
                  </a:extLst>
                </p14:cNvPr>
                <p14:cNvContentPartPr/>
                <p14:nvPr/>
              </p14:nvContentPartPr>
              <p14:xfrm>
                <a:off x="679592" y="477353"/>
                <a:ext cx="726120" cy="457560"/>
              </p14:xfrm>
            </p:contentPart>
          </mc:Choice>
          <mc:Fallback xmlns="">
            <p:pic>
              <p:nvPicPr>
                <p:cNvPr id="9" name="Ink 8">
                  <a:extLst>
                    <a:ext uri="{FF2B5EF4-FFF2-40B4-BE49-F238E27FC236}">
                      <a16:creationId xmlns:a16="http://schemas.microsoft.com/office/drawing/2014/main" id="{FCB25E52-3F42-AB11-AD7E-1A4D72BE6982}"/>
                    </a:ext>
                  </a:extLst>
                </p:cNvPr>
                <p:cNvPicPr/>
                <p:nvPr/>
              </p:nvPicPr>
              <p:blipFill>
                <a:blip r:embed="rId14"/>
                <a:stretch>
                  <a:fillRect/>
                </a:stretch>
              </p:blipFill>
              <p:spPr>
                <a:xfrm>
                  <a:off x="643952" y="441713"/>
                  <a:ext cx="79776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12CC0994-901D-CD1C-747B-97A8688D48F6}"/>
                    </a:ext>
                  </a:extLst>
                </p14:cNvPr>
                <p14:cNvContentPartPr/>
                <p14:nvPr/>
              </p14:nvContentPartPr>
              <p14:xfrm>
                <a:off x="552872" y="475913"/>
                <a:ext cx="113400" cy="160920"/>
              </p14:xfrm>
            </p:contentPart>
          </mc:Choice>
          <mc:Fallback xmlns="">
            <p:pic>
              <p:nvPicPr>
                <p:cNvPr id="11" name="Ink 10">
                  <a:extLst>
                    <a:ext uri="{FF2B5EF4-FFF2-40B4-BE49-F238E27FC236}">
                      <a16:creationId xmlns:a16="http://schemas.microsoft.com/office/drawing/2014/main" id="{12CC0994-901D-CD1C-747B-97A8688D48F6}"/>
                    </a:ext>
                  </a:extLst>
                </p:cNvPr>
                <p:cNvPicPr/>
                <p:nvPr/>
              </p:nvPicPr>
              <p:blipFill>
                <a:blip r:embed="rId16"/>
                <a:stretch>
                  <a:fillRect/>
                </a:stretch>
              </p:blipFill>
              <p:spPr>
                <a:xfrm>
                  <a:off x="517232" y="440273"/>
                  <a:ext cx="1850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FF33BB37-7EAB-8051-D2D3-BD1383B172BD}"/>
                    </a:ext>
                  </a:extLst>
                </p14:cNvPr>
                <p14:cNvContentPartPr/>
                <p14:nvPr/>
              </p14:nvContentPartPr>
              <p14:xfrm>
                <a:off x="614072" y="583553"/>
                <a:ext cx="73440" cy="149400"/>
              </p14:xfrm>
            </p:contentPart>
          </mc:Choice>
          <mc:Fallback xmlns="">
            <p:pic>
              <p:nvPicPr>
                <p:cNvPr id="12" name="Ink 11">
                  <a:extLst>
                    <a:ext uri="{FF2B5EF4-FFF2-40B4-BE49-F238E27FC236}">
                      <a16:creationId xmlns:a16="http://schemas.microsoft.com/office/drawing/2014/main" id="{FF33BB37-7EAB-8051-D2D3-BD1383B172BD}"/>
                    </a:ext>
                  </a:extLst>
                </p:cNvPr>
                <p:cNvPicPr/>
                <p:nvPr/>
              </p:nvPicPr>
              <p:blipFill>
                <a:blip r:embed="rId18"/>
                <a:stretch>
                  <a:fillRect/>
                </a:stretch>
              </p:blipFill>
              <p:spPr>
                <a:xfrm>
                  <a:off x="578432" y="547913"/>
                  <a:ext cx="1450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27430573-1BDF-15EF-CC5E-6B76504B85DB}"/>
                    </a:ext>
                  </a:extLst>
                </p14:cNvPr>
                <p14:cNvContentPartPr/>
                <p14:nvPr/>
              </p14:nvContentPartPr>
              <p14:xfrm>
                <a:off x="645392" y="713873"/>
                <a:ext cx="111600" cy="100800"/>
              </p14:xfrm>
            </p:contentPart>
          </mc:Choice>
          <mc:Fallback xmlns="">
            <p:pic>
              <p:nvPicPr>
                <p:cNvPr id="13" name="Ink 12">
                  <a:extLst>
                    <a:ext uri="{FF2B5EF4-FFF2-40B4-BE49-F238E27FC236}">
                      <a16:creationId xmlns:a16="http://schemas.microsoft.com/office/drawing/2014/main" id="{27430573-1BDF-15EF-CC5E-6B76504B85DB}"/>
                    </a:ext>
                  </a:extLst>
                </p:cNvPr>
                <p:cNvPicPr/>
                <p:nvPr/>
              </p:nvPicPr>
              <p:blipFill>
                <a:blip r:embed="rId20"/>
                <a:stretch>
                  <a:fillRect/>
                </a:stretch>
              </p:blipFill>
              <p:spPr>
                <a:xfrm>
                  <a:off x="609392" y="677873"/>
                  <a:ext cx="18324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AB6BCA23-CBEC-9366-521D-715B0C03607A}"/>
                    </a:ext>
                  </a:extLst>
                </p14:cNvPr>
                <p14:cNvContentPartPr/>
                <p14:nvPr/>
              </p14:nvContentPartPr>
              <p14:xfrm>
                <a:off x="732512" y="440993"/>
                <a:ext cx="265320" cy="210600"/>
              </p14:xfrm>
            </p:contentPart>
          </mc:Choice>
          <mc:Fallback xmlns="">
            <p:pic>
              <p:nvPicPr>
                <p:cNvPr id="14" name="Ink 13">
                  <a:extLst>
                    <a:ext uri="{FF2B5EF4-FFF2-40B4-BE49-F238E27FC236}">
                      <a16:creationId xmlns:a16="http://schemas.microsoft.com/office/drawing/2014/main" id="{AB6BCA23-CBEC-9366-521D-715B0C03607A}"/>
                    </a:ext>
                  </a:extLst>
                </p:cNvPr>
                <p:cNvPicPr/>
                <p:nvPr/>
              </p:nvPicPr>
              <p:blipFill>
                <a:blip r:embed="rId22"/>
                <a:stretch>
                  <a:fillRect/>
                </a:stretch>
              </p:blipFill>
              <p:spPr>
                <a:xfrm>
                  <a:off x="696872" y="404993"/>
                  <a:ext cx="33696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364B0637-B3D4-6761-CA1E-C5E9D97BF1B2}"/>
                    </a:ext>
                  </a:extLst>
                </p14:cNvPr>
                <p14:cNvContentPartPr/>
                <p14:nvPr/>
              </p14:nvContentPartPr>
              <p14:xfrm>
                <a:off x="945272" y="330833"/>
                <a:ext cx="245520" cy="435600"/>
              </p14:xfrm>
            </p:contentPart>
          </mc:Choice>
          <mc:Fallback xmlns="">
            <p:pic>
              <p:nvPicPr>
                <p:cNvPr id="15" name="Ink 14">
                  <a:extLst>
                    <a:ext uri="{FF2B5EF4-FFF2-40B4-BE49-F238E27FC236}">
                      <a16:creationId xmlns:a16="http://schemas.microsoft.com/office/drawing/2014/main" id="{364B0637-B3D4-6761-CA1E-C5E9D97BF1B2}"/>
                    </a:ext>
                  </a:extLst>
                </p:cNvPr>
                <p:cNvPicPr/>
                <p:nvPr/>
              </p:nvPicPr>
              <p:blipFill>
                <a:blip r:embed="rId24"/>
                <a:stretch>
                  <a:fillRect/>
                </a:stretch>
              </p:blipFill>
              <p:spPr>
                <a:xfrm>
                  <a:off x="909632" y="294833"/>
                  <a:ext cx="31716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4F3B2416-7058-91EE-90A8-DDED2A4448D0}"/>
                    </a:ext>
                  </a:extLst>
                </p14:cNvPr>
                <p14:cNvContentPartPr/>
                <p14:nvPr/>
              </p14:nvContentPartPr>
              <p14:xfrm>
                <a:off x="1019072" y="351353"/>
                <a:ext cx="165600" cy="156960"/>
              </p14:xfrm>
            </p:contentPart>
          </mc:Choice>
          <mc:Fallback xmlns="">
            <p:pic>
              <p:nvPicPr>
                <p:cNvPr id="16" name="Ink 15">
                  <a:extLst>
                    <a:ext uri="{FF2B5EF4-FFF2-40B4-BE49-F238E27FC236}">
                      <a16:creationId xmlns:a16="http://schemas.microsoft.com/office/drawing/2014/main" id="{4F3B2416-7058-91EE-90A8-DDED2A4448D0}"/>
                    </a:ext>
                  </a:extLst>
                </p:cNvPr>
                <p:cNvPicPr/>
                <p:nvPr/>
              </p:nvPicPr>
              <p:blipFill>
                <a:blip r:embed="rId26"/>
                <a:stretch>
                  <a:fillRect/>
                </a:stretch>
              </p:blipFill>
              <p:spPr>
                <a:xfrm>
                  <a:off x="983432" y="315353"/>
                  <a:ext cx="2372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A1DF5507-577C-5704-8E3B-24A56B5C7BDA}"/>
                    </a:ext>
                  </a:extLst>
                </p14:cNvPr>
                <p14:cNvContentPartPr/>
                <p14:nvPr/>
              </p14:nvContentPartPr>
              <p14:xfrm>
                <a:off x="1252712" y="394553"/>
                <a:ext cx="6480" cy="6120"/>
              </p14:xfrm>
            </p:contentPart>
          </mc:Choice>
          <mc:Fallback xmlns="">
            <p:pic>
              <p:nvPicPr>
                <p:cNvPr id="17" name="Ink 16">
                  <a:extLst>
                    <a:ext uri="{FF2B5EF4-FFF2-40B4-BE49-F238E27FC236}">
                      <a16:creationId xmlns:a16="http://schemas.microsoft.com/office/drawing/2014/main" id="{A1DF5507-577C-5704-8E3B-24A56B5C7BDA}"/>
                    </a:ext>
                  </a:extLst>
                </p:cNvPr>
                <p:cNvPicPr/>
                <p:nvPr/>
              </p:nvPicPr>
              <p:blipFill>
                <a:blip r:embed="rId28"/>
                <a:stretch>
                  <a:fillRect/>
                </a:stretch>
              </p:blipFill>
              <p:spPr>
                <a:xfrm>
                  <a:off x="1217072" y="358913"/>
                  <a:ext cx="78120" cy="77760"/>
                </a:xfrm>
                <a:prstGeom prst="rect">
                  <a:avLst/>
                </a:prstGeom>
              </p:spPr>
            </p:pic>
          </mc:Fallback>
        </mc:AlternateContent>
      </p:grpSp>
      <p:grpSp>
        <p:nvGrpSpPr>
          <p:cNvPr id="23" name="Group 22">
            <a:extLst>
              <a:ext uri="{FF2B5EF4-FFF2-40B4-BE49-F238E27FC236}">
                <a16:creationId xmlns:a16="http://schemas.microsoft.com/office/drawing/2014/main" id="{055AFAFB-601A-43D4-CB75-6DCECB4ECF05}"/>
              </a:ext>
            </a:extLst>
          </p:cNvPr>
          <p:cNvGrpSpPr/>
          <p:nvPr/>
        </p:nvGrpSpPr>
        <p:grpSpPr>
          <a:xfrm>
            <a:off x="213752" y="731873"/>
            <a:ext cx="284040" cy="228600"/>
            <a:chOff x="213752" y="731873"/>
            <a:chExt cx="284040" cy="228600"/>
          </a:xfrm>
        </p:grpSpPr>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47F677E8-AE15-8933-E395-48469619059F}"/>
                    </a:ext>
                  </a:extLst>
                </p14:cNvPr>
                <p14:cNvContentPartPr/>
                <p14:nvPr/>
              </p14:nvContentPartPr>
              <p14:xfrm>
                <a:off x="317432" y="768233"/>
                <a:ext cx="100440" cy="152640"/>
              </p14:xfrm>
            </p:contentPart>
          </mc:Choice>
          <mc:Fallback xmlns="">
            <p:pic>
              <p:nvPicPr>
                <p:cNvPr id="19" name="Ink 18">
                  <a:extLst>
                    <a:ext uri="{FF2B5EF4-FFF2-40B4-BE49-F238E27FC236}">
                      <a16:creationId xmlns:a16="http://schemas.microsoft.com/office/drawing/2014/main" id="{47F677E8-AE15-8933-E395-48469619059F}"/>
                    </a:ext>
                  </a:extLst>
                </p:cNvPr>
                <p:cNvPicPr/>
                <p:nvPr/>
              </p:nvPicPr>
              <p:blipFill>
                <a:blip r:embed="rId30"/>
                <a:stretch>
                  <a:fillRect/>
                </a:stretch>
              </p:blipFill>
              <p:spPr>
                <a:xfrm>
                  <a:off x="281792" y="732593"/>
                  <a:ext cx="1720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2AE644C6-1369-84E0-7339-68590FAC7AD2}"/>
                    </a:ext>
                  </a:extLst>
                </p14:cNvPr>
                <p14:cNvContentPartPr/>
                <p14:nvPr/>
              </p14:nvContentPartPr>
              <p14:xfrm>
                <a:off x="340112" y="731873"/>
                <a:ext cx="65880" cy="228600"/>
              </p14:xfrm>
            </p:contentPart>
          </mc:Choice>
          <mc:Fallback xmlns="">
            <p:pic>
              <p:nvPicPr>
                <p:cNvPr id="20" name="Ink 19">
                  <a:extLst>
                    <a:ext uri="{FF2B5EF4-FFF2-40B4-BE49-F238E27FC236}">
                      <a16:creationId xmlns:a16="http://schemas.microsoft.com/office/drawing/2014/main" id="{2AE644C6-1369-84E0-7339-68590FAC7AD2}"/>
                    </a:ext>
                  </a:extLst>
                </p:cNvPr>
                <p:cNvPicPr/>
                <p:nvPr/>
              </p:nvPicPr>
              <p:blipFill>
                <a:blip r:embed="rId32"/>
                <a:stretch>
                  <a:fillRect/>
                </a:stretch>
              </p:blipFill>
              <p:spPr>
                <a:xfrm>
                  <a:off x="304112" y="696233"/>
                  <a:ext cx="1375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1C2C8369-9ACD-E363-B95F-EC44BC459787}"/>
                    </a:ext>
                  </a:extLst>
                </p14:cNvPr>
                <p14:cNvContentPartPr/>
                <p14:nvPr/>
              </p14:nvContentPartPr>
              <p14:xfrm>
                <a:off x="262352" y="819353"/>
                <a:ext cx="235440" cy="76680"/>
              </p14:xfrm>
            </p:contentPart>
          </mc:Choice>
          <mc:Fallback xmlns="">
            <p:pic>
              <p:nvPicPr>
                <p:cNvPr id="21" name="Ink 20">
                  <a:extLst>
                    <a:ext uri="{FF2B5EF4-FFF2-40B4-BE49-F238E27FC236}">
                      <a16:creationId xmlns:a16="http://schemas.microsoft.com/office/drawing/2014/main" id="{1C2C8369-9ACD-E363-B95F-EC44BC459787}"/>
                    </a:ext>
                  </a:extLst>
                </p:cNvPr>
                <p:cNvPicPr/>
                <p:nvPr/>
              </p:nvPicPr>
              <p:blipFill>
                <a:blip r:embed="rId34"/>
                <a:stretch>
                  <a:fillRect/>
                </a:stretch>
              </p:blipFill>
              <p:spPr>
                <a:xfrm>
                  <a:off x="226352" y="783353"/>
                  <a:ext cx="3070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30CFC981-DBC2-F114-3F12-25E1697B5455}"/>
                    </a:ext>
                  </a:extLst>
                </p14:cNvPr>
                <p14:cNvContentPartPr/>
                <p14:nvPr/>
              </p14:nvContentPartPr>
              <p14:xfrm>
                <a:off x="213752" y="807113"/>
                <a:ext cx="239400" cy="140760"/>
              </p14:xfrm>
            </p:contentPart>
          </mc:Choice>
          <mc:Fallback xmlns="">
            <p:pic>
              <p:nvPicPr>
                <p:cNvPr id="22" name="Ink 21">
                  <a:extLst>
                    <a:ext uri="{FF2B5EF4-FFF2-40B4-BE49-F238E27FC236}">
                      <a16:creationId xmlns:a16="http://schemas.microsoft.com/office/drawing/2014/main" id="{30CFC981-DBC2-F114-3F12-25E1697B5455}"/>
                    </a:ext>
                  </a:extLst>
                </p:cNvPr>
                <p:cNvPicPr/>
                <p:nvPr/>
              </p:nvPicPr>
              <p:blipFill>
                <a:blip r:embed="rId36"/>
                <a:stretch>
                  <a:fillRect/>
                </a:stretch>
              </p:blipFill>
              <p:spPr>
                <a:xfrm>
                  <a:off x="177752" y="771113"/>
                  <a:ext cx="311040" cy="212400"/>
                </a:xfrm>
                <a:prstGeom prst="rect">
                  <a:avLst/>
                </a:prstGeom>
              </p:spPr>
            </p:pic>
          </mc:Fallback>
        </mc:AlternateContent>
      </p:grpSp>
      <p:grpSp>
        <p:nvGrpSpPr>
          <p:cNvPr id="28" name="Group 27">
            <a:extLst>
              <a:ext uri="{FF2B5EF4-FFF2-40B4-BE49-F238E27FC236}">
                <a16:creationId xmlns:a16="http://schemas.microsoft.com/office/drawing/2014/main" id="{3C99C5B9-3D55-534A-DFBC-7A71D11F2B03}"/>
              </a:ext>
            </a:extLst>
          </p:cNvPr>
          <p:cNvGrpSpPr/>
          <p:nvPr/>
        </p:nvGrpSpPr>
        <p:grpSpPr>
          <a:xfrm>
            <a:off x="1304192" y="187553"/>
            <a:ext cx="249480" cy="189720"/>
            <a:chOff x="1304192" y="187553"/>
            <a:chExt cx="249480" cy="189720"/>
          </a:xfrm>
        </p:grpSpPr>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C7409FAC-838F-325B-1C7E-B9A059777148}"/>
                    </a:ext>
                  </a:extLst>
                </p14:cNvPr>
                <p14:cNvContentPartPr/>
                <p14:nvPr/>
              </p14:nvContentPartPr>
              <p14:xfrm>
                <a:off x="1388792" y="201233"/>
                <a:ext cx="55800" cy="122400"/>
              </p14:xfrm>
            </p:contentPart>
          </mc:Choice>
          <mc:Fallback xmlns="">
            <p:pic>
              <p:nvPicPr>
                <p:cNvPr id="24" name="Ink 23">
                  <a:extLst>
                    <a:ext uri="{FF2B5EF4-FFF2-40B4-BE49-F238E27FC236}">
                      <a16:creationId xmlns:a16="http://schemas.microsoft.com/office/drawing/2014/main" id="{C7409FAC-838F-325B-1C7E-B9A059777148}"/>
                    </a:ext>
                  </a:extLst>
                </p:cNvPr>
                <p:cNvPicPr/>
                <p:nvPr/>
              </p:nvPicPr>
              <p:blipFill>
                <a:blip r:embed="rId38"/>
                <a:stretch>
                  <a:fillRect/>
                </a:stretch>
              </p:blipFill>
              <p:spPr>
                <a:xfrm>
                  <a:off x="1352792" y="165593"/>
                  <a:ext cx="12744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5" name="Ink 24">
                  <a:extLst>
                    <a:ext uri="{FF2B5EF4-FFF2-40B4-BE49-F238E27FC236}">
                      <a16:creationId xmlns:a16="http://schemas.microsoft.com/office/drawing/2014/main" id="{8812E503-13CB-1386-8797-FC21CACC66CA}"/>
                    </a:ext>
                  </a:extLst>
                </p14:cNvPr>
                <p14:cNvContentPartPr/>
                <p14:nvPr/>
              </p14:nvContentPartPr>
              <p14:xfrm>
                <a:off x="1389152" y="187553"/>
                <a:ext cx="76680" cy="189720"/>
              </p14:xfrm>
            </p:contentPart>
          </mc:Choice>
          <mc:Fallback xmlns="">
            <p:pic>
              <p:nvPicPr>
                <p:cNvPr id="25" name="Ink 24">
                  <a:extLst>
                    <a:ext uri="{FF2B5EF4-FFF2-40B4-BE49-F238E27FC236}">
                      <a16:creationId xmlns:a16="http://schemas.microsoft.com/office/drawing/2014/main" id="{8812E503-13CB-1386-8797-FC21CACC66CA}"/>
                    </a:ext>
                  </a:extLst>
                </p:cNvPr>
                <p:cNvPicPr/>
                <p:nvPr/>
              </p:nvPicPr>
              <p:blipFill>
                <a:blip r:embed="rId40"/>
                <a:stretch>
                  <a:fillRect/>
                </a:stretch>
              </p:blipFill>
              <p:spPr>
                <a:xfrm>
                  <a:off x="1353512" y="151553"/>
                  <a:ext cx="1483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6" name="Ink 25">
                  <a:extLst>
                    <a:ext uri="{FF2B5EF4-FFF2-40B4-BE49-F238E27FC236}">
                      <a16:creationId xmlns:a16="http://schemas.microsoft.com/office/drawing/2014/main" id="{4ABA4079-8EBF-962D-737E-11B4033D8588}"/>
                    </a:ext>
                  </a:extLst>
                </p14:cNvPr>
                <p14:cNvContentPartPr/>
                <p14:nvPr/>
              </p14:nvContentPartPr>
              <p14:xfrm>
                <a:off x="1332632" y="245153"/>
                <a:ext cx="215280" cy="66600"/>
              </p14:xfrm>
            </p:contentPart>
          </mc:Choice>
          <mc:Fallback xmlns="">
            <p:pic>
              <p:nvPicPr>
                <p:cNvPr id="26" name="Ink 25">
                  <a:extLst>
                    <a:ext uri="{FF2B5EF4-FFF2-40B4-BE49-F238E27FC236}">
                      <a16:creationId xmlns:a16="http://schemas.microsoft.com/office/drawing/2014/main" id="{4ABA4079-8EBF-962D-737E-11B4033D8588}"/>
                    </a:ext>
                  </a:extLst>
                </p:cNvPr>
                <p:cNvPicPr/>
                <p:nvPr/>
              </p:nvPicPr>
              <p:blipFill>
                <a:blip r:embed="rId42"/>
                <a:stretch>
                  <a:fillRect/>
                </a:stretch>
              </p:blipFill>
              <p:spPr>
                <a:xfrm>
                  <a:off x="1296632" y="209513"/>
                  <a:ext cx="2869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 name="Ink 26">
                  <a:extLst>
                    <a:ext uri="{FF2B5EF4-FFF2-40B4-BE49-F238E27FC236}">
                      <a16:creationId xmlns:a16="http://schemas.microsoft.com/office/drawing/2014/main" id="{4B5C88AD-619C-B9FE-3464-5AEC435A029C}"/>
                    </a:ext>
                  </a:extLst>
                </p14:cNvPr>
                <p14:cNvContentPartPr/>
                <p14:nvPr/>
              </p14:nvContentPartPr>
              <p14:xfrm>
                <a:off x="1304192" y="205553"/>
                <a:ext cx="249480" cy="159840"/>
              </p14:xfrm>
            </p:contentPart>
          </mc:Choice>
          <mc:Fallback xmlns="">
            <p:pic>
              <p:nvPicPr>
                <p:cNvPr id="27" name="Ink 26">
                  <a:extLst>
                    <a:ext uri="{FF2B5EF4-FFF2-40B4-BE49-F238E27FC236}">
                      <a16:creationId xmlns:a16="http://schemas.microsoft.com/office/drawing/2014/main" id="{4B5C88AD-619C-B9FE-3464-5AEC435A029C}"/>
                    </a:ext>
                  </a:extLst>
                </p:cNvPr>
                <p:cNvPicPr/>
                <p:nvPr/>
              </p:nvPicPr>
              <p:blipFill>
                <a:blip r:embed="rId44"/>
                <a:stretch>
                  <a:fillRect/>
                </a:stretch>
              </p:blipFill>
              <p:spPr>
                <a:xfrm>
                  <a:off x="1268552" y="169913"/>
                  <a:ext cx="321120" cy="231480"/>
                </a:xfrm>
                <a:prstGeom prst="rect">
                  <a:avLst/>
                </a:prstGeom>
              </p:spPr>
            </p:pic>
          </mc:Fallback>
        </mc:AlternateContent>
      </p:grpSp>
      <p:pic>
        <p:nvPicPr>
          <p:cNvPr id="2" name="Picture 1">
            <a:extLst>
              <a:ext uri="{FF2B5EF4-FFF2-40B4-BE49-F238E27FC236}">
                <a16:creationId xmlns:a16="http://schemas.microsoft.com/office/drawing/2014/main" id="{39400707-7716-9AE0-DBB2-5E001B4D0C60}"/>
              </a:ext>
            </a:extLst>
          </p:cNvPr>
          <p:cNvPicPr>
            <a:picLocks noChangeAspect="1"/>
          </p:cNvPicPr>
          <p:nvPr/>
        </p:nvPicPr>
        <p:blipFill>
          <a:blip r:embed="rId45"/>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9439412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E7E93E-5F72-5707-D954-D8AC9A38EC67}"/>
              </a:ext>
            </a:extLst>
          </p:cNvPr>
          <p:cNvPicPr>
            <a:picLocks noChangeAspect="1"/>
          </p:cNvPicPr>
          <p:nvPr/>
        </p:nvPicPr>
        <p:blipFill>
          <a:blip r:embed="rId2"/>
          <a:stretch>
            <a:fillRect/>
          </a:stretch>
        </p:blipFill>
        <p:spPr>
          <a:xfrm>
            <a:off x="309562" y="2325557"/>
            <a:ext cx="11572875" cy="3438525"/>
          </a:xfrm>
          <a:prstGeom prst="rect">
            <a:avLst/>
          </a:prstGeom>
        </p:spPr>
      </p:pic>
      <p:sp>
        <p:nvSpPr>
          <p:cNvPr id="4" name="TextBox 3">
            <a:extLst>
              <a:ext uri="{FF2B5EF4-FFF2-40B4-BE49-F238E27FC236}">
                <a16:creationId xmlns:a16="http://schemas.microsoft.com/office/drawing/2014/main" id="{5757E4D2-0962-837F-D0C3-C88C8397890C}"/>
              </a:ext>
            </a:extLst>
          </p:cNvPr>
          <p:cNvSpPr txBox="1"/>
          <p:nvPr/>
        </p:nvSpPr>
        <p:spPr>
          <a:xfrm>
            <a:off x="205273" y="1093918"/>
            <a:ext cx="11793894" cy="584775"/>
          </a:xfrm>
          <a:prstGeom prst="rect">
            <a:avLst/>
          </a:prstGeom>
          <a:noFill/>
        </p:spPr>
        <p:txBody>
          <a:bodyPr wrap="square">
            <a:spAutoFit/>
          </a:bodyPr>
          <a:lstStyle/>
          <a:p>
            <a:pPr algn="ctr"/>
            <a:r>
              <a:rPr lang="en-US" sz="3200" b="1" spc="-50" dirty="0">
                <a:solidFill>
                  <a:schemeClr val="tx1">
                    <a:lumMod val="75000"/>
                    <a:lumOff val="25000"/>
                  </a:schemeClr>
                </a:solidFill>
                <a:latin typeface="Bahnschrift Light" panose="020B0502040204020203" pitchFamily="34" charset="0"/>
                <a:ea typeface="+mj-ea"/>
                <a:cs typeface="+mj-cs"/>
              </a:rPr>
              <a:t>For the next chunk install matloplib Library if not done already</a:t>
            </a:r>
            <a:endParaRPr lang="en-IN" sz="3200" b="1" spc="-50" dirty="0">
              <a:solidFill>
                <a:schemeClr val="tx1">
                  <a:lumMod val="75000"/>
                  <a:lumOff val="25000"/>
                </a:schemeClr>
              </a:solidFill>
              <a:latin typeface="Bahnschrift Light" panose="020B0502040204020203" pitchFamily="34" charset="0"/>
              <a:ea typeface="+mj-ea"/>
              <a:cs typeface="+mj-cs"/>
            </a:endParaRPr>
          </a:p>
        </p:txBody>
      </p:sp>
      <p:pic>
        <p:nvPicPr>
          <p:cNvPr id="2" name="Picture 1">
            <a:extLst>
              <a:ext uri="{FF2B5EF4-FFF2-40B4-BE49-F238E27FC236}">
                <a16:creationId xmlns:a16="http://schemas.microsoft.com/office/drawing/2014/main" id="{AC85F701-4354-FCFA-38F5-586C1C3371A1}"/>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2751417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45A024-4BA4-6F8A-8E95-B1B223752750}"/>
              </a:ext>
            </a:extLst>
          </p:cNvPr>
          <p:cNvPicPr>
            <a:picLocks noChangeAspect="1"/>
          </p:cNvPicPr>
          <p:nvPr/>
        </p:nvPicPr>
        <p:blipFill>
          <a:blip r:embed="rId2"/>
          <a:stretch>
            <a:fillRect/>
          </a:stretch>
        </p:blipFill>
        <p:spPr>
          <a:xfrm>
            <a:off x="252412" y="547687"/>
            <a:ext cx="11687175" cy="5762625"/>
          </a:xfrm>
          <a:prstGeom prst="rect">
            <a:avLst/>
          </a:prstGeom>
        </p:spPr>
      </p:pic>
      <p:pic>
        <p:nvPicPr>
          <p:cNvPr id="2" name="Picture 1">
            <a:extLst>
              <a:ext uri="{FF2B5EF4-FFF2-40B4-BE49-F238E27FC236}">
                <a16:creationId xmlns:a16="http://schemas.microsoft.com/office/drawing/2014/main" id="{041D14DD-EE01-7756-4678-2535AB0B9C2B}"/>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13279024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8A602-D43D-4AF9-6823-D49EFB00035B}"/>
              </a:ext>
            </a:extLst>
          </p:cNvPr>
          <p:cNvPicPr>
            <a:picLocks noChangeAspect="1"/>
          </p:cNvPicPr>
          <p:nvPr/>
        </p:nvPicPr>
        <p:blipFill>
          <a:blip r:embed="rId2"/>
          <a:stretch>
            <a:fillRect/>
          </a:stretch>
        </p:blipFill>
        <p:spPr>
          <a:xfrm>
            <a:off x="314325" y="224031"/>
            <a:ext cx="11877675" cy="904875"/>
          </a:xfrm>
          <a:prstGeom prst="rect">
            <a:avLst/>
          </a:prstGeom>
        </p:spPr>
      </p:pic>
      <p:pic>
        <p:nvPicPr>
          <p:cNvPr id="5" name="Picture 4">
            <a:extLst>
              <a:ext uri="{FF2B5EF4-FFF2-40B4-BE49-F238E27FC236}">
                <a16:creationId xmlns:a16="http://schemas.microsoft.com/office/drawing/2014/main" id="{060862A1-C741-30AC-C1C6-899B45667A52}"/>
              </a:ext>
            </a:extLst>
          </p:cNvPr>
          <p:cNvPicPr>
            <a:picLocks noChangeAspect="1"/>
          </p:cNvPicPr>
          <p:nvPr/>
        </p:nvPicPr>
        <p:blipFill>
          <a:blip r:embed="rId3"/>
          <a:stretch>
            <a:fillRect/>
          </a:stretch>
        </p:blipFill>
        <p:spPr>
          <a:xfrm>
            <a:off x="74645" y="878535"/>
            <a:ext cx="12017828" cy="5343525"/>
          </a:xfrm>
          <a:prstGeom prst="rect">
            <a:avLst/>
          </a:prstGeom>
        </p:spPr>
      </p:pic>
      <p:pic>
        <p:nvPicPr>
          <p:cNvPr id="2" name="Picture 1">
            <a:extLst>
              <a:ext uri="{FF2B5EF4-FFF2-40B4-BE49-F238E27FC236}">
                <a16:creationId xmlns:a16="http://schemas.microsoft.com/office/drawing/2014/main" id="{ECDC58A7-BF57-55CA-75B0-CBCCC5096C9B}"/>
              </a:ext>
            </a:extLst>
          </p:cNvPr>
          <p:cNvPicPr>
            <a:picLocks noChangeAspect="1"/>
          </p:cNvPicPr>
          <p:nvPr/>
        </p:nvPicPr>
        <p:blipFill>
          <a:blip r:embed="rId4"/>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4247811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2438E4-311F-BAAB-59EE-0645F4F04D25}"/>
              </a:ext>
            </a:extLst>
          </p:cNvPr>
          <p:cNvPicPr>
            <a:picLocks noChangeAspect="1"/>
          </p:cNvPicPr>
          <p:nvPr/>
        </p:nvPicPr>
        <p:blipFill>
          <a:blip r:embed="rId2"/>
          <a:stretch>
            <a:fillRect/>
          </a:stretch>
        </p:blipFill>
        <p:spPr>
          <a:xfrm>
            <a:off x="385762" y="1065342"/>
            <a:ext cx="11420475" cy="5324475"/>
          </a:xfrm>
          <a:prstGeom prst="rect">
            <a:avLst/>
          </a:prstGeom>
        </p:spPr>
      </p:pic>
      <p:sp>
        <p:nvSpPr>
          <p:cNvPr id="4" name="TextBox 3">
            <a:extLst>
              <a:ext uri="{FF2B5EF4-FFF2-40B4-BE49-F238E27FC236}">
                <a16:creationId xmlns:a16="http://schemas.microsoft.com/office/drawing/2014/main" id="{C219D934-1BD2-C74C-B845-E6F338674031}"/>
              </a:ext>
            </a:extLst>
          </p:cNvPr>
          <p:cNvSpPr txBox="1"/>
          <p:nvPr/>
        </p:nvSpPr>
        <p:spPr>
          <a:xfrm>
            <a:off x="385762" y="121298"/>
            <a:ext cx="11038113" cy="1077218"/>
          </a:xfrm>
          <a:prstGeom prst="rect">
            <a:avLst/>
          </a:prstGeom>
          <a:noFill/>
        </p:spPr>
        <p:txBody>
          <a:bodyPr wrap="square">
            <a:spAutoFit/>
          </a:bodyPr>
          <a:lstStyle/>
          <a:p>
            <a:pPr algn="ctr"/>
            <a:r>
              <a:rPr lang="en-US" sz="3200" b="1" spc="-50" dirty="0">
                <a:solidFill>
                  <a:schemeClr val="tx1">
                    <a:lumMod val="75000"/>
                    <a:lumOff val="25000"/>
                  </a:schemeClr>
                </a:solidFill>
                <a:latin typeface="Bahnschrift Light" panose="020B0502040204020203" pitchFamily="34" charset="0"/>
                <a:ea typeface="+mj-ea"/>
                <a:cs typeface="+mj-cs"/>
              </a:rPr>
              <a:t>It may show an error for you as well since price is an object and not int</a:t>
            </a:r>
            <a:endParaRPr lang="en-IN" sz="3200" b="1" spc="-50" dirty="0">
              <a:solidFill>
                <a:schemeClr val="tx1">
                  <a:lumMod val="75000"/>
                  <a:lumOff val="25000"/>
                </a:schemeClr>
              </a:solidFill>
              <a:latin typeface="Bahnschrift Light" panose="020B0502040204020203" pitchFamily="34" charset="0"/>
              <a:ea typeface="+mj-ea"/>
              <a:cs typeface="+mj-cs"/>
            </a:endParaRPr>
          </a:p>
        </p:txBody>
      </p:sp>
      <p:cxnSp>
        <p:nvCxnSpPr>
          <p:cNvPr id="13" name="Connector: Curved 12">
            <a:extLst>
              <a:ext uri="{FF2B5EF4-FFF2-40B4-BE49-F238E27FC236}">
                <a16:creationId xmlns:a16="http://schemas.microsoft.com/office/drawing/2014/main" id="{B7E44202-B2C3-8EDD-F629-B82146040F0F}"/>
              </a:ext>
            </a:extLst>
          </p:cNvPr>
          <p:cNvCxnSpPr/>
          <p:nvPr/>
        </p:nvCxnSpPr>
        <p:spPr>
          <a:xfrm>
            <a:off x="7072604" y="877078"/>
            <a:ext cx="1698172" cy="1558212"/>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BF6C27F7-C0D6-9735-DE26-2452CB153186}"/>
              </a:ext>
            </a:extLst>
          </p:cNvPr>
          <p:cNvGrpSpPr/>
          <p:nvPr/>
        </p:nvGrpSpPr>
        <p:grpSpPr>
          <a:xfrm>
            <a:off x="9002432" y="2165033"/>
            <a:ext cx="2947320" cy="1257120"/>
            <a:chOff x="9002432" y="2165033"/>
            <a:chExt cx="2947320" cy="1257120"/>
          </a:xfrm>
        </p:grpSpPr>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D17E1A6B-5DB4-8CE6-24B5-D86CF1CA8D6A}"/>
                    </a:ext>
                  </a:extLst>
                </p14:cNvPr>
                <p14:cNvContentPartPr/>
                <p14:nvPr/>
              </p14:nvContentPartPr>
              <p14:xfrm>
                <a:off x="9187832" y="2165033"/>
                <a:ext cx="3240" cy="6480"/>
              </p14:xfrm>
            </p:contentPart>
          </mc:Choice>
          <mc:Fallback xmlns="">
            <p:pic>
              <p:nvPicPr>
                <p:cNvPr id="14" name="Ink 13">
                  <a:extLst>
                    <a:ext uri="{FF2B5EF4-FFF2-40B4-BE49-F238E27FC236}">
                      <a16:creationId xmlns:a16="http://schemas.microsoft.com/office/drawing/2014/main" id="{D17E1A6B-5DB4-8CE6-24B5-D86CF1CA8D6A}"/>
                    </a:ext>
                  </a:extLst>
                </p:cNvPr>
                <p:cNvPicPr/>
                <p:nvPr/>
              </p:nvPicPr>
              <p:blipFill>
                <a:blip r:embed="rId4"/>
                <a:stretch>
                  <a:fillRect/>
                </a:stretch>
              </p:blipFill>
              <p:spPr>
                <a:xfrm>
                  <a:off x="9125192" y="2102033"/>
                  <a:ext cx="1288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B6D8E5DB-B64A-E9C3-CB08-9D453733DC1A}"/>
                    </a:ext>
                  </a:extLst>
                </p14:cNvPr>
                <p14:cNvContentPartPr/>
                <p14:nvPr/>
              </p14:nvContentPartPr>
              <p14:xfrm>
                <a:off x="9116192" y="2175473"/>
                <a:ext cx="126360" cy="458640"/>
              </p14:xfrm>
            </p:contentPart>
          </mc:Choice>
          <mc:Fallback xmlns="">
            <p:pic>
              <p:nvPicPr>
                <p:cNvPr id="15" name="Ink 14">
                  <a:extLst>
                    <a:ext uri="{FF2B5EF4-FFF2-40B4-BE49-F238E27FC236}">
                      <a16:creationId xmlns:a16="http://schemas.microsoft.com/office/drawing/2014/main" id="{B6D8E5DB-B64A-E9C3-CB08-9D453733DC1A}"/>
                    </a:ext>
                  </a:extLst>
                </p:cNvPr>
                <p:cNvPicPr/>
                <p:nvPr/>
              </p:nvPicPr>
              <p:blipFill>
                <a:blip r:embed="rId6"/>
                <a:stretch>
                  <a:fillRect/>
                </a:stretch>
              </p:blipFill>
              <p:spPr>
                <a:xfrm>
                  <a:off x="9053192" y="2112833"/>
                  <a:ext cx="252000" cy="58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FCB833C1-E656-BB91-F190-EEB9F663C82F}"/>
                    </a:ext>
                  </a:extLst>
                </p14:cNvPr>
                <p14:cNvContentPartPr/>
                <p14:nvPr/>
              </p14:nvContentPartPr>
              <p14:xfrm>
                <a:off x="9002432" y="2439353"/>
                <a:ext cx="482760" cy="26640"/>
              </p14:xfrm>
            </p:contentPart>
          </mc:Choice>
          <mc:Fallback xmlns="">
            <p:pic>
              <p:nvPicPr>
                <p:cNvPr id="16" name="Ink 15">
                  <a:extLst>
                    <a:ext uri="{FF2B5EF4-FFF2-40B4-BE49-F238E27FC236}">
                      <a16:creationId xmlns:a16="http://schemas.microsoft.com/office/drawing/2014/main" id="{FCB833C1-E656-BB91-F190-EEB9F663C82F}"/>
                    </a:ext>
                  </a:extLst>
                </p:cNvPr>
                <p:cNvPicPr/>
                <p:nvPr/>
              </p:nvPicPr>
              <p:blipFill>
                <a:blip r:embed="rId8"/>
                <a:stretch>
                  <a:fillRect/>
                </a:stretch>
              </p:blipFill>
              <p:spPr>
                <a:xfrm>
                  <a:off x="8939432" y="2376353"/>
                  <a:ext cx="6084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2E8A0679-63B9-21C1-07F6-EF3094564F5E}"/>
                    </a:ext>
                  </a:extLst>
                </p14:cNvPr>
                <p14:cNvContentPartPr/>
                <p14:nvPr/>
              </p14:nvContentPartPr>
              <p14:xfrm>
                <a:off x="9418232" y="2258633"/>
                <a:ext cx="57960" cy="402120"/>
              </p14:xfrm>
            </p:contentPart>
          </mc:Choice>
          <mc:Fallback xmlns="">
            <p:pic>
              <p:nvPicPr>
                <p:cNvPr id="17" name="Ink 16">
                  <a:extLst>
                    <a:ext uri="{FF2B5EF4-FFF2-40B4-BE49-F238E27FC236}">
                      <a16:creationId xmlns:a16="http://schemas.microsoft.com/office/drawing/2014/main" id="{2E8A0679-63B9-21C1-07F6-EF3094564F5E}"/>
                    </a:ext>
                  </a:extLst>
                </p:cNvPr>
                <p:cNvPicPr/>
                <p:nvPr/>
              </p:nvPicPr>
              <p:blipFill>
                <a:blip r:embed="rId10"/>
                <a:stretch>
                  <a:fillRect/>
                </a:stretch>
              </p:blipFill>
              <p:spPr>
                <a:xfrm>
                  <a:off x="9355592" y="2195993"/>
                  <a:ext cx="183600" cy="527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EE776B0C-9091-77DC-FE86-907D2AA435AD}"/>
                    </a:ext>
                  </a:extLst>
                </p14:cNvPr>
                <p14:cNvContentPartPr/>
                <p14:nvPr/>
              </p14:nvContentPartPr>
              <p14:xfrm>
                <a:off x="9606512" y="2354033"/>
                <a:ext cx="689040" cy="306720"/>
              </p14:xfrm>
            </p:contentPart>
          </mc:Choice>
          <mc:Fallback xmlns="">
            <p:pic>
              <p:nvPicPr>
                <p:cNvPr id="18" name="Ink 17">
                  <a:extLst>
                    <a:ext uri="{FF2B5EF4-FFF2-40B4-BE49-F238E27FC236}">
                      <a16:creationId xmlns:a16="http://schemas.microsoft.com/office/drawing/2014/main" id="{EE776B0C-9091-77DC-FE86-907D2AA435AD}"/>
                    </a:ext>
                  </a:extLst>
                </p:cNvPr>
                <p:cNvPicPr/>
                <p:nvPr/>
              </p:nvPicPr>
              <p:blipFill>
                <a:blip r:embed="rId12"/>
                <a:stretch>
                  <a:fillRect/>
                </a:stretch>
              </p:blipFill>
              <p:spPr>
                <a:xfrm>
                  <a:off x="9543872" y="2291393"/>
                  <a:ext cx="81468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1A4D5B0A-77AC-B524-7766-F4291E1F3E0B}"/>
                    </a:ext>
                  </a:extLst>
                </p14:cNvPr>
                <p14:cNvContentPartPr/>
                <p14:nvPr/>
              </p14:nvContentPartPr>
              <p14:xfrm>
                <a:off x="10676072" y="2284913"/>
                <a:ext cx="183240" cy="314640"/>
              </p14:xfrm>
            </p:contentPart>
          </mc:Choice>
          <mc:Fallback xmlns="">
            <p:pic>
              <p:nvPicPr>
                <p:cNvPr id="19" name="Ink 18">
                  <a:extLst>
                    <a:ext uri="{FF2B5EF4-FFF2-40B4-BE49-F238E27FC236}">
                      <a16:creationId xmlns:a16="http://schemas.microsoft.com/office/drawing/2014/main" id="{1A4D5B0A-77AC-B524-7766-F4291E1F3E0B}"/>
                    </a:ext>
                  </a:extLst>
                </p:cNvPr>
                <p:cNvPicPr/>
                <p:nvPr/>
              </p:nvPicPr>
              <p:blipFill>
                <a:blip r:embed="rId14"/>
                <a:stretch>
                  <a:fillRect/>
                </a:stretch>
              </p:blipFill>
              <p:spPr>
                <a:xfrm>
                  <a:off x="10613432" y="2221913"/>
                  <a:ext cx="30888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6CDDBD72-95BA-0E03-F687-E22B584CA916}"/>
                    </a:ext>
                  </a:extLst>
                </p14:cNvPr>
                <p14:cNvContentPartPr/>
                <p14:nvPr/>
              </p14:nvContentPartPr>
              <p14:xfrm>
                <a:off x="10960112" y="2351153"/>
                <a:ext cx="670320" cy="251280"/>
              </p14:xfrm>
            </p:contentPart>
          </mc:Choice>
          <mc:Fallback xmlns="">
            <p:pic>
              <p:nvPicPr>
                <p:cNvPr id="20" name="Ink 19">
                  <a:extLst>
                    <a:ext uri="{FF2B5EF4-FFF2-40B4-BE49-F238E27FC236}">
                      <a16:creationId xmlns:a16="http://schemas.microsoft.com/office/drawing/2014/main" id="{6CDDBD72-95BA-0E03-F687-E22B584CA916}"/>
                    </a:ext>
                  </a:extLst>
                </p:cNvPr>
                <p:cNvPicPr/>
                <p:nvPr/>
              </p:nvPicPr>
              <p:blipFill>
                <a:blip r:embed="rId16"/>
                <a:stretch>
                  <a:fillRect/>
                </a:stretch>
              </p:blipFill>
              <p:spPr>
                <a:xfrm>
                  <a:off x="10897112" y="2288153"/>
                  <a:ext cx="79596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2" name="Ink 21">
                  <a:extLst>
                    <a:ext uri="{FF2B5EF4-FFF2-40B4-BE49-F238E27FC236}">
                      <a16:creationId xmlns:a16="http://schemas.microsoft.com/office/drawing/2014/main" id="{AE592487-AA66-B7D8-4B83-30878EF6D742}"/>
                    </a:ext>
                  </a:extLst>
                </p14:cNvPr>
                <p14:cNvContentPartPr/>
                <p14:nvPr/>
              </p14:nvContentPartPr>
              <p14:xfrm>
                <a:off x="9101072" y="2913473"/>
                <a:ext cx="766440" cy="271440"/>
              </p14:xfrm>
            </p:contentPart>
          </mc:Choice>
          <mc:Fallback xmlns="">
            <p:pic>
              <p:nvPicPr>
                <p:cNvPr id="22" name="Ink 21">
                  <a:extLst>
                    <a:ext uri="{FF2B5EF4-FFF2-40B4-BE49-F238E27FC236}">
                      <a16:creationId xmlns:a16="http://schemas.microsoft.com/office/drawing/2014/main" id="{AE592487-AA66-B7D8-4B83-30878EF6D742}"/>
                    </a:ext>
                  </a:extLst>
                </p:cNvPr>
                <p:cNvPicPr/>
                <p:nvPr/>
              </p:nvPicPr>
              <p:blipFill>
                <a:blip r:embed="rId18"/>
                <a:stretch>
                  <a:fillRect/>
                </a:stretch>
              </p:blipFill>
              <p:spPr>
                <a:xfrm>
                  <a:off x="9038432" y="2850833"/>
                  <a:ext cx="89208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3" name="Ink 22">
                  <a:extLst>
                    <a:ext uri="{FF2B5EF4-FFF2-40B4-BE49-F238E27FC236}">
                      <a16:creationId xmlns:a16="http://schemas.microsoft.com/office/drawing/2014/main" id="{39632A12-BACD-EC35-AEA7-C131A2A22355}"/>
                    </a:ext>
                  </a:extLst>
                </p14:cNvPr>
                <p14:cNvContentPartPr/>
                <p14:nvPr/>
              </p14:nvContentPartPr>
              <p14:xfrm>
                <a:off x="10113032" y="2945513"/>
                <a:ext cx="439560" cy="253800"/>
              </p14:xfrm>
            </p:contentPart>
          </mc:Choice>
          <mc:Fallback xmlns="">
            <p:pic>
              <p:nvPicPr>
                <p:cNvPr id="23" name="Ink 22">
                  <a:extLst>
                    <a:ext uri="{FF2B5EF4-FFF2-40B4-BE49-F238E27FC236}">
                      <a16:creationId xmlns:a16="http://schemas.microsoft.com/office/drawing/2014/main" id="{39632A12-BACD-EC35-AEA7-C131A2A22355}"/>
                    </a:ext>
                  </a:extLst>
                </p:cNvPr>
                <p:cNvPicPr/>
                <p:nvPr/>
              </p:nvPicPr>
              <p:blipFill>
                <a:blip r:embed="rId20"/>
                <a:stretch>
                  <a:fillRect/>
                </a:stretch>
              </p:blipFill>
              <p:spPr>
                <a:xfrm>
                  <a:off x="10050032" y="2882873"/>
                  <a:ext cx="56520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03514880-724C-BC8C-3E20-77D8730D2CAE}"/>
                    </a:ext>
                  </a:extLst>
                </p14:cNvPr>
                <p14:cNvContentPartPr/>
                <p14:nvPr/>
              </p14:nvContentPartPr>
              <p14:xfrm>
                <a:off x="10703072" y="3039113"/>
                <a:ext cx="22320" cy="180720"/>
              </p14:xfrm>
            </p:contentPart>
          </mc:Choice>
          <mc:Fallback xmlns="">
            <p:pic>
              <p:nvPicPr>
                <p:cNvPr id="24" name="Ink 23">
                  <a:extLst>
                    <a:ext uri="{FF2B5EF4-FFF2-40B4-BE49-F238E27FC236}">
                      <a16:creationId xmlns:a16="http://schemas.microsoft.com/office/drawing/2014/main" id="{03514880-724C-BC8C-3E20-77D8730D2CAE}"/>
                    </a:ext>
                  </a:extLst>
                </p:cNvPr>
                <p:cNvPicPr/>
                <p:nvPr/>
              </p:nvPicPr>
              <p:blipFill>
                <a:blip r:embed="rId22"/>
                <a:stretch>
                  <a:fillRect/>
                </a:stretch>
              </p:blipFill>
              <p:spPr>
                <a:xfrm>
                  <a:off x="10640072" y="2976473"/>
                  <a:ext cx="14796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 name="Ink 24">
                  <a:extLst>
                    <a:ext uri="{FF2B5EF4-FFF2-40B4-BE49-F238E27FC236}">
                      <a16:creationId xmlns:a16="http://schemas.microsoft.com/office/drawing/2014/main" id="{CEBC46A9-4ABB-D71D-5C6F-373C163D9651}"/>
                    </a:ext>
                  </a:extLst>
                </p14:cNvPr>
                <p14:cNvContentPartPr/>
                <p14:nvPr/>
              </p14:nvContentPartPr>
              <p14:xfrm>
                <a:off x="10680032" y="2872073"/>
                <a:ext cx="79200" cy="61560"/>
              </p14:xfrm>
            </p:contentPart>
          </mc:Choice>
          <mc:Fallback xmlns="">
            <p:pic>
              <p:nvPicPr>
                <p:cNvPr id="25" name="Ink 24">
                  <a:extLst>
                    <a:ext uri="{FF2B5EF4-FFF2-40B4-BE49-F238E27FC236}">
                      <a16:creationId xmlns:a16="http://schemas.microsoft.com/office/drawing/2014/main" id="{CEBC46A9-4ABB-D71D-5C6F-373C163D9651}"/>
                    </a:ext>
                  </a:extLst>
                </p:cNvPr>
                <p:cNvPicPr/>
                <p:nvPr/>
              </p:nvPicPr>
              <p:blipFill>
                <a:blip r:embed="rId24"/>
                <a:stretch>
                  <a:fillRect/>
                </a:stretch>
              </p:blipFill>
              <p:spPr>
                <a:xfrm>
                  <a:off x="10617392" y="2809073"/>
                  <a:ext cx="2048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 name="Ink 25">
                  <a:extLst>
                    <a:ext uri="{FF2B5EF4-FFF2-40B4-BE49-F238E27FC236}">
                      <a16:creationId xmlns:a16="http://schemas.microsoft.com/office/drawing/2014/main" id="{4B16C458-FA3C-7187-190B-1470DC53B7B6}"/>
                    </a:ext>
                  </a:extLst>
                </p14:cNvPr>
                <p14:cNvContentPartPr/>
                <p14:nvPr/>
              </p14:nvContentPartPr>
              <p14:xfrm>
                <a:off x="10897832" y="2910233"/>
                <a:ext cx="34560" cy="262080"/>
              </p14:xfrm>
            </p:contentPart>
          </mc:Choice>
          <mc:Fallback xmlns="">
            <p:pic>
              <p:nvPicPr>
                <p:cNvPr id="26" name="Ink 25">
                  <a:extLst>
                    <a:ext uri="{FF2B5EF4-FFF2-40B4-BE49-F238E27FC236}">
                      <a16:creationId xmlns:a16="http://schemas.microsoft.com/office/drawing/2014/main" id="{4B16C458-FA3C-7187-190B-1470DC53B7B6}"/>
                    </a:ext>
                  </a:extLst>
                </p:cNvPr>
                <p:cNvPicPr/>
                <p:nvPr/>
              </p:nvPicPr>
              <p:blipFill>
                <a:blip r:embed="rId26"/>
                <a:stretch>
                  <a:fillRect/>
                </a:stretch>
              </p:blipFill>
              <p:spPr>
                <a:xfrm>
                  <a:off x="10835192" y="2847593"/>
                  <a:ext cx="16020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4606B569-4B8C-A543-1F68-C61792E82903}"/>
                    </a:ext>
                  </a:extLst>
                </p14:cNvPr>
                <p14:cNvContentPartPr/>
                <p14:nvPr/>
              </p14:nvContentPartPr>
              <p14:xfrm>
                <a:off x="10829432" y="2998793"/>
                <a:ext cx="260280" cy="166680"/>
              </p14:xfrm>
            </p:contentPart>
          </mc:Choice>
          <mc:Fallback xmlns="">
            <p:pic>
              <p:nvPicPr>
                <p:cNvPr id="27" name="Ink 26">
                  <a:extLst>
                    <a:ext uri="{FF2B5EF4-FFF2-40B4-BE49-F238E27FC236}">
                      <a16:creationId xmlns:a16="http://schemas.microsoft.com/office/drawing/2014/main" id="{4606B569-4B8C-A543-1F68-C61792E82903}"/>
                    </a:ext>
                  </a:extLst>
                </p:cNvPr>
                <p:cNvPicPr/>
                <p:nvPr/>
              </p:nvPicPr>
              <p:blipFill>
                <a:blip r:embed="rId28"/>
                <a:stretch>
                  <a:fillRect/>
                </a:stretch>
              </p:blipFill>
              <p:spPr>
                <a:xfrm>
                  <a:off x="10766792" y="2936153"/>
                  <a:ext cx="3859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4ECA8132-F05D-AED1-43BA-02F6DC18BFEB}"/>
                    </a:ext>
                  </a:extLst>
                </p14:cNvPr>
                <p14:cNvContentPartPr/>
                <p14:nvPr/>
              </p14:nvContentPartPr>
              <p14:xfrm>
                <a:off x="11089712" y="2804393"/>
                <a:ext cx="65880" cy="64800"/>
              </p14:xfrm>
            </p:contentPart>
          </mc:Choice>
          <mc:Fallback xmlns="">
            <p:pic>
              <p:nvPicPr>
                <p:cNvPr id="28" name="Ink 27">
                  <a:extLst>
                    <a:ext uri="{FF2B5EF4-FFF2-40B4-BE49-F238E27FC236}">
                      <a16:creationId xmlns:a16="http://schemas.microsoft.com/office/drawing/2014/main" id="{4ECA8132-F05D-AED1-43BA-02F6DC18BFEB}"/>
                    </a:ext>
                  </a:extLst>
                </p:cNvPr>
                <p:cNvPicPr/>
                <p:nvPr/>
              </p:nvPicPr>
              <p:blipFill>
                <a:blip r:embed="rId30"/>
                <a:stretch>
                  <a:fillRect/>
                </a:stretch>
              </p:blipFill>
              <p:spPr>
                <a:xfrm>
                  <a:off x="11026712" y="2741753"/>
                  <a:ext cx="1915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Ink 28">
                  <a:extLst>
                    <a:ext uri="{FF2B5EF4-FFF2-40B4-BE49-F238E27FC236}">
                      <a16:creationId xmlns:a16="http://schemas.microsoft.com/office/drawing/2014/main" id="{BB37E367-EC67-F444-0968-756FD3E345D1}"/>
                    </a:ext>
                  </a:extLst>
                </p14:cNvPr>
                <p14:cNvContentPartPr/>
                <p14:nvPr/>
              </p14:nvContentPartPr>
              <p14:xfrm>
                <a:off x="11105912" y="2941553"/>
                <a:ext cx="244080" cy="480600"/>
              </p14:xfrm>
            </p:contentPart>
          </mc:Choice>
          <mc:Fallback xmlns="">
            <p:pic>
              <p:nvPicPr>
                <p:cNvPr id="29" name="Ink 28">
                  <a:extLst>
                    <a:ext uri="{FF2B5EF4-FFF2-40B4-BE49-F238E27FC236}">
                      <a16:creationId xmlns:a16="http://schemas.microsoft.com/office/drawing/2014/main" id="{BB37E367-EC67-F444-0968-756FD3E345D1}"/>
                    </a:ext>
                  </a:extLst>
                </p:cNvPr>
                <p:cNvPicPr/>
                <p:nvPr/>
              </p:nvPicPr>
              <p:blipFill>
                <a:blip r:embed="rId32"/>
                <a:stretch>
                  <a:fillRect/>
                </a:stretch>
              </p:blipFill>
              <p:spPr>
                <a:xfrm>
                  <a:off x="11042912" y="2878913"/>
                  <a:ext cx="369720" cy="606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1" name="Ink 30">
                  <a:extLst>
                    <a:ext uri="{FF2B5EF4-FFF2-40B4-BE49-F238E27FC236}">
                      <a16:creationId xmlns:a16="http://schemas.microsoft.com/office/drawing/2014/main" id="{D476C63F-0153-E5D9-9486-C01FCF3E2EAA}"/>
                    </a:ext>
                  </a:extLst>
                </p14:cNvPr>
                <p14:cNvContentPartPr/>
                <p14:nvPr/>
              </p14:nvContentPartPr>
              <p14:xfrm>
                <a:off x="11473112" y="2869193"/>
                <a:ext cx="261360" cy="265680"/>
              </p14:xfrm>
            </p:contentPart>
          </mc:Choice>
          <mc:Fallback xmlns="">
            <p:pic>
              <p:nvPicPr>
                <p:cNvPr id="31" name="Ink 30">
                  <a:extLst>
                    <a:ext uri="{FF2B5EF4-FFF2-40B4-BE49-F238E27FC236}">
                      <a16:creationId xmlns:a16="http://schemas.microsoft.com/office/drawing/2014/main" id="{D476C63F-0153-E5D9-9486-C01FCF3E2EAA}"/>
                    </a:ext>
                  </a:extLst>
                </p:cNvPr>
                <p:cNvPicPr/>
                <p:nvPr/>
              </p:nvPicPr>
              <p:blipFill>
                <a:blip r:embed="rId34"/>
                <a:stretch>
                  <a:fillRect/>
                </a:stretch>
              </p:blipFill>
              <p:spPr>
                <a:xfrm>
                  <a:off x="11410112" y="2806553"/>
                  <a:ext cx="38700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5CA521DD-B363-452C-1615-FBB3AFFAB441}"/>
                    </a:ext>
                  </a:extLst>
                </p14:cNvPr>
                <p14:cNvContentPartPr/>
                <p14:nvPr/>
              </p14:nvContentPartPr>
              <p14:xfrm>
                <a:off x="11668952" y="2920673"/>
                <a:ext cx="280800" cy="202680"/>
              </p14:xfrm>
            </p:contentPart>
          </mc:Choice>
          <mc:Fallback xmlns="">
            <p:pic>
              <p:nvPicPr>
                <p:cNvPr id="32" name="Ink 31">
                  <a:extLst>
                    <a:ext uri="{FF2B5EF4-FFF2-40B4-BE49-F238E27FC236}">
                      <a16:creationId xmlns:a16="http://schemas.microsoft.com/office/drawing/2014/main" id="{5CA521DD-B363-452C-1615-FBB3AFFAB441}"/>
                    </a:ext>
                  </a:extLst>
                </p:cNvPr>
                <p:cNvPicPr/>
                <p:nvPr/>
              </p:nvPicPr>
              <p:blipFill>
                <a:blip r:embed="rId36"/>
                <a:stretch>
                  <a:fillRect/>
                </a:stretch>
              </p:blipFill>
              <p:spPr>
                <a:xfrm>
                  <a:off x="11606312" y="2857673"/>
                  <a:ext cx="406440" cy="328320"/>
                </a:xfrm>
                <a:prstGeom prst="rect">
                  <a:avLst/>
                </a:prstGeom>
              </p:spPr>
            </p:pic>
          </mc:Fallback>
        </mc:AlternateContent>
      </p:grpSp>
      <p:grpSp>
        <p:nvGrpSpPr>
          <p:cNvPr id="41" name="Group 40">
            <a:extLst>
              <a:ext uri="{FF2B5EF4-FFF2-40B4-BE49-F238E27FC236}">
                <a16:creationId xmlns:a16="http://schemas.microsoft.com/office/drawing/2014/main" id="{53C965F3-9A20-73C7-8FB9-4EFED20F28DD}"/>
              </a:ext>
            </a:extLst>
          </p:cNvPr>
          <p:cNvGrpSpPr/>
          <p:nvPr/>
        </p:nvGrpSpPr>
        <p:grpSpPr>
          <a:xfrm>
            <a:off x="9330392" y="3590633"/>
            <a:ext cx="1558080" cy="668160"/>
            <a:chOff x="9330392" y="3590633"/>
            <a:chExt cx="1558080" cy="668160"/>
          </a:xfrm>
        </p:grpSpPr>
        <mc:AlternateContent xmlns:mc="http://schemas.openxmlformats.org/markup-compatibility/2006" xmlns:p14="http://schemas.microsoft.com/office/powerpoint/2010/main">
          <mc:Choice Requires="p14">
            <p:contentPart p14:bwMode="auto" r:id="rId37">
              <p14:nvContentPartPr>
                <p14:cNvPr id="34" name="Ink 33">
                  <a:extLst>
                    <a:ext uri="{FF2B5EF4-FFF2-40B4-BE49-F238E27FC236}">
                      <a16:creationId xmlns:a16="http://schemas.microsoft.com/office/drawing/2014/main" id="{C2D2D36C-0DF4-8EA6-7776-3C78A7A093E6}"/>
                    </a:ext>
                  </a:extLst>
                </p14:cNvPr>
                <p14:cNvContentPartPr/>
                <p14:nvPr/>
              </p14:nvContentPartPr>
              <p14:xfrm>
                <a:off x="9444512" y="3596753"/>
                <a:ext cx="109800" cy="416160"/>
              </p14:xfrm>
            </p:contentPart>
          </mc:Choice>
          <mc:Fallback xmlns="">
            <p:pic>
              <p:nvPicPr>
                <p:cNvPr id="34" name="Ink 33">
                  <a:extLst>
                    <a:ext uri="{FF2B5EF4-FFF2-40B4-BE49-F238E27FC236}">
                      <a16:creationId xmlns:a16="http://schemas.microsoft.com/office/drawing/2014/main" id="{C2D2D36C-0DF4-8EA6-7776-3C78A7A093E6}"/>
                    </a:ext>
                  </a:extLst>
                </p:cNvPr>
                <p:cNvPicPr/>
                <p:nvPr/>
              </p:nvPicPr>
              <p:blipFill>
                <a:blip r:embed="rId38"/>
                <a:stretch>
                  <a:fillRect/>
                </a:stretch>
              </p:blipFill>
              <p:spPr>
                <a:xfrm>
                  <a:off x="9381512" y="3533753"/>
                  <a:ext cx="235440" cy="541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5" name="Ink 34">
                  <a:extLst>
                    <a:ext uri="{FF2B5EF4-FFF2-40B4-BE49-F238E27FC236}">
                      <a16:creationId xmlns:a16="http://schemas.microsoft.com/office/drawing/2014/main" id="{2912FD23-47C6-2874-65C3-5F58329F0D33}"/>
                    </a:ext>
                  </a:extLst>
                </p14:cNvPr>
                <p14:cNvContentPartPr/>
                <p14:nvPr/>
              </p14:nvContentPartPr>
              <p14:xfrm>
                <a:off x="9330392" y="3590633"/>
                <a:ext cx="642240" cy="390960"/>
              </p14:xfrm>
            </p:contentPart>
          </mc:Choice>
          <mc:Fallback xmlns="">
            <p:pic>
              <p:nvPicPr>
                <p:cNvPr id="35" name="Ink 34">
                  <a:extLst>
                    <a:ext uri="{FF2B5EF4-FFF2-40B4-BE49-F238E27FC236}">
                      <a16:creationId xmlns:a16="http://schemas.microsoft.com/office/drawing/2014/main" id="{2912FD23-47C6-2874-65C3-5F58329F0D33}"/>
                    </a:ext>
                  </a:extLst>
                </p:cNvPr>
                <p:cNvPicPr/>
                <p:nvPr/>
              </p:nvPicPr>
              <p:blipFill>
                <a:blip r:embed="rId40"/>
                <a:stretch>
                  <a:fillRect/>
                </a:stretch>
              </p:blipFill>
              <p:spPr>
                <a:xfrm>
                  <a:off x="9267392" y="3527633"/>
                  <a:ext cx="767880" cy="5166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81F8561B-8007-E1E5-932C-FD0503CFBD4B}"/>
                    </a:ext>
                  </a:extLst>
                </p14:cNvPr>
                <p14:cNvContentPartPr/>
                <p14:nvPr/>
              </p14:nvContentPartPr>
              <p14:xfrm>
                <a:off x="10015832" y="3594953"/>
                <a:ext cx="35640" cy="50760"/>
              </p14:xfrm>
            </p:contentPart>
          </mc:Choice>
          <mc:Fallback xmlns="">
            <p:pic>
              <p:nvPicPr>
                <p:cNvPr id="36" name="Ink 35">
                  <a:extLst>
                    <a:ext uri="{FF2B5EF4-FFF2-40B4-BE49-F238E27FC236}">
                      <a16:creationId xmlns:a16="http://schemas.microsoft.com/office/drawing/2014/main" id="{81F8561B-8007-E1E5-932C-FD0503CFBD4B}"/>
                    </a:ext>
                  </a:extLst>
                </p:cNvPr>
                <p:cNvPicPr/>
                <p:nvPr/>
              </p:nvPicPr>
              <p:blipFill>
                <a:blip r:embed="rId42"/>
                <a:stretch>
                  <a:fillRect/>
                </a:stretch>
              </p:blipFill>
              <p:spPr>
                <a:xfrm>
                  <a:off x="9952832" y="3532313"/>
                  <a:ext cx="1612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Ink 36">
                  <a:extLst>
                    <a:ext uri="{FF2B5EF4-FFF2-40B4-BE49-F238E27FC236}">
                      <a16:creationId xmlns:a16="http://schemas.microsoft.com/office/drawing/2014/main" id="{B0F00F59-07D7-D08D-832F-9949476D7FCB}"/>
                    </a:ext>
                  </a:extLst>
                </p14:cNvPr>
                <p14:cNvContentPartPr/>
                <p14:nvPr/>
              </p14:nvContentPartPr>
              <p14:xfrm>
                <a:off x="10094672" y="3754793"/>
                <a:ext cx="225360" cy="251280"/>
              </p14:xfrm>
            </p:contentPart>
          </mc:Choice>
          <mc:Fallback xmlns="">
            <p:pic>
              <p:nvPicPr>
                <p:cNvPr id="37" name="Ink 36">
                  <a:extLst>
                    <a:ext uri="{FF2B5EF4-FFF2-40B4-BE49-F238E27FC236}">
                      <a16:creationId xmlns:a16="http://schemas.microsoft.com/office/drawing/2014/main" id="{B0F00F59-07D7-D08D-832F-9949476D7FCB}"/>
                    </a:ext>
                  </a:extLst>
                </p:cNvPr>
                <p:cNvPicPr/>
                <p:nvPr/>
              </p:nvPicPr>
              <p:blipFill>
                <a:blip r:embed="rId44"/>
                <a:stretch>
                  <a:fillRect/>
                </a:stretch>
              </p:blipFill>
              <p:spPr>
                <a:xfrm>
                  <a:off x="10032032" y="3691793"/>
                  <a:ext cx="35100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Ink 38">
                  <a:extLst>
                    <a:ext uri="{FF2B5EF4-FFF2-40B4-BE49-F238E27FC236}">
                      <a16:creationId xmlns:a16="http://schemas.microsoft.com/office/drawing/2014/main" id="{EB51FB98-ED20-FA2F-86D5-EBB5D872B2D6}"/>
                    </a:ext>
                  </a:extLst>
                </p14:cNvPr>
                <p14:cNvContentPartPr/>
                <p14:nvPr/>
              </p14:nvContentPartPr>
              <p14:xfrm>
                <a:off x="10607312" y="3634553"/>
                <a:ext cx="281160" cy="398880"/>
              </p14:xfrm>
            </p:contentPart>
          </mc:Choice>
          <mc:Fallback xmlns="">
            <p:pic>
              <p:nvPicPr>
                <p:cNvPr id="39" name="Ink 38">
                  <a:extLst>
                    <a:ext uri="{FF2B5EF4-FFF2-40B4-BE49-F238E27FC236}">
                      <a16:creationId xmlns:a16="http://schemas.microsoft.com/office/drawing/2014/main" id="{EB51FB98-ED20-FA2F-86D5-EBB5D872B2D6}"/>
                    </a:ext>
                  </a:extLst>
                </p:cNvPr>
                <p:cNvPicPr/>
                <p:nvPr/>
              </p:nvPicPr>
              <p:blipFill>
                <a:blip r:embed="rId46"/>
                <a:stretch>
                  <a:fillRect/>
                </a:stretch>
              </p:blipFill>
              <p:spPr>
                <a:xfrm>
                  <a:off x="10544672" y="3571553"/>
                  <a:ext cx="40680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Ink 39">
                  <a:extLst>
                    <a:ext uri="{FF2B5EF4-FFF2-40B4-BE49-F238E27FC236}">
                      <a16:creationId xmlns:a16="http://schemas.microsoft.com/office/drawing/2014/main" id="{BEC11BB8-AFCF-9DDC-E1C5-4B0BBFEC3515}"/>
                    </a:ext>
                  </a:extLst>
                </p14:cNvPr>
                <p14:cNvContentPartPr/>
                <p14:nvPr/>
              </p14:nvContentPartPr>
              <p14:xfrm>
                <a:off x="10667432" y="4188593"/>
                <a:ext cx="87120" cy="70200"/>
              </p14:xfrm>
            </p:contentPart>
          </mc:Choice>
          <mc:Fallback xmlns="">
            <p:pic>
              <p:nvPicPr>
                <p:cNvPr id="40" name="Ink 39">
                  <a:extLst>
                    <a:ext uri="{FF2B5EF4-FFF2-40B4-BE49-F238E27FC236}">
                      <a16:creationId xmlns:a16="http://schemas.microsoft.com/office/drawing/2014/main" id="{BEC11BB8-AFCF-9DDC-E1C5-4B0BBFEC3515}"/>
                    </a:ext>
                  </a:extLst>
                </p:cNvPr>
                <p:cNvPicPr/>
                <p:nvPr/>
              </p:nvPicPr>
              <p:blipFill>
                <a:blip r:embed="rId48"/>
                <a:stretch>
                  <a:fillRect/>
                </a:stretch>
              </p:blipFill>
              <p:spPr>
                <a:xfrm>
                  <a:off x="10604792" y="4125953"/>
                  <a:ext cx="212760" cy="195840"/>
                </a:xfrm>
                <a:prstGeom prst="rect">
                  <a:avLst/>
                </a:prstGeom>
              </p:spPr>
            </p:pic>
          </mc:Fallback>
        </mc:AlternateContent>
      </p:grpSp>
      <p:pic>
        <p:nvPicPr>
          <p:cNvPr id="2" name="Picture 1">
            <a:extLst>
              <a:ext uri="{FF2B5EF4-FFF2-40B4-BE49-F238E27FC236}">
                <a16:creationId xmlns:a16="http://schemas.microsoft.com/office/drawing/2014/main" id="{194C38F8-EDCC-BFBF-F920-05D6B2ABD87F}"/>
              </a:ext>
            </a:extLst>
          </p:cNvPr>
          <p:cNvPicPr>
            <a:picLocks noChangeAspect="1"/>
          </p:cNvPicPr>
          <p:nvPr/>
        </p:nvPicPr>
        <p:blipFill>
          <a:blip r:embed="rId49"/>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8907510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C0F072-0C4A-2971-B290-BE07D6F89BAD}"/>
              </a:ext>
            </a:extLst>
          </p:cNvPr>
          <p:cNvPicPr>
            <a:picLocks noChangeAspect="1"/>
          </p:cNvPicPr>
          <p:nvPr/>
        </p:nvPicPr>
        <p:blipFill>
          <a:blip r:embed="rId2"/>
          <a:stretch>
            <a:fillRect/>
          </a:stretch>
        </p:blipFill>
        <p:spPr>
          <a:xfrm>
            <a:off x="223837" y="1627511"/>
            <a:ext cx="11744325" cy="3267075"/>
          </a:xfrm>
          <a:prstGeom prst="rect">
            <a:avLst/>
          </a:prstGeom>
        </p:spPr>
      </p:pic>
      <p:pic>
        <p:nvPicPr>
          <p:cNvPr id="2" name="Picture 1">
            <a:extLst>
              <a:ext uri="{FF2B5EF4-FFF2-40B4-BE49-F238E27FC236}">
                <a16:creationId xmlns:a16="http://schemas.microsoft.com/office/drawing/2014/main" id="{E89D3379-C5B0-AFBD-B903-9F1A479D60AD}"/>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2962315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C66AB-CEE1-BF72-A35D-C22C902E9EC5}"/>
              </a:ext>
            </a:extLst>
          </p:cNvPr>
          <p:cNvSpPr>
            <a:spLocks noGrp="1"/>
          </p:cNvSpPr>
          <p:nvPr>
            <p:ph type="title"/>
          </p:nvPr>
        </p:nvSpPr>
        <p:spPr/>
        <p:txBody>
          <a:bodyPr/>
          <a:lstStyle/>
          <a:p>
            <a:r>
              <a:rPr lang="en-US" sz="7200" b="1" dirty="0">
                <a:latin typeface="Bahnschrift Light" panose="020B0502040204020203" pitchFamily="34" charset="0"/>
              </a:rPr>
              <a:t>1.Manually</a:t>
            </a:r>
            <a:endParaRPr lang="en-IN" sz="7200" b="1" dirty="0">
              <a:latin typeface="Bahnschrift Light" panose="020B0502040204020203" pitchFamily="34" charset="0"/>
            </a:endParaRPr>
          </a:p>
        </p:txBody>
      </p:sp>
      <p:pic>
        <p:nvPicPr>
          <p:cNvPr id="5" name="Content Placeholder 4">
            <a:extLst>
              <a:ext uri="{FF2B5EF4-FFF2-40B4-BE49-F238E27FC236}">
                <a16:creationId xmlns:a16="http://schemas.microsoft.com/office/drawing/2014/main" id="{E24A5072-DE47-CF16-7AA5-B11509BF8FC4}"/>
              </a:ext>
            </a:extLst>
          </p:cNvPr>
          <p:cNvPicPr>
            <a:picLocks noGrp="1" noChangeAspect="1"/>
          </p:cNvPicPr>
          <p:nvPr>
            <p:ph idx="1"/>
          </p:nvPr>
        </p:nvPicPr>
        <p:blipFill>
          <a:blip r:embed="rId2"/>
          <a:stretch>
            <a:fillRect/>
          </a:stretch>
        </p:blipFill>
        <p:spPr>
          <a:xfrm>
            <a:off x="4110037" y="1920241"/>
            <a:ext cx="3971925" cy="3200400"/>
          </a:xfrm>
        </p:spPr>
      </p:pic>
      <p:sp>
        <p:nvSpPr>
          <p:cNvPr id="7" name="TextBox 6">
            <a:extLst>
              <a:ext uri="{FF2B5EF4-FFF2-40B4-BE49-F238E27FC236}">
                <a16:creationId xmlns:a16="http://schemas.microsoft.com/office/drawing/2014/main" id="{AD0C66B6-693D-E6E1-1D59-BD8558ED92F0}"/>
              </a:ext>
            </a:extLst>
          </p:cNvPr>
          <p:cNvSpPr txBox="1"/>
          <p:nvPr/>
        </p:nvSpPr>
        <p:spPr>
          <a:xfrm>
            <a:off x="4717558" y="5438488"/>
            <a:ext cx="6097554" cy="369332"/>
          </a:xfrm>
          <a:prstGeom prst="rect">
            <a:avLst/>
          </a:prstGeom>
          <a:noFill/>
        </p:spPr>
        <p:txBody>
          <a:bodyPr wrap="square">
            <a:spAutoFit/>
          </a:bodyPr>
          <a:lstStyle/>
          <a:p>
            <a:r>
              <a:rPr lang="en-US" b="0" i="0" dirty="0">
                <a:solidFill>
                  <a:srgbClr val="000000"/>
                </a:solidFill>
                <a:effectLst/>
                <a:latin typeface="Nunito" panose="020B0604020202020204" pitchFamily="2" charset="0"/>
              </a:rPr>
              <a:t>Lets just not talk about it.</a:t>
            </a:r>
            <a:endParaRPr lang="en-IN" dirty="0"/>
          </a:p>
        </p:txBody>
      </p:sp>
      <p:pic>
        <p:nvPicPr>
          <p:cNvPr id="3" name="Picture 2">
            <a:extLst>
              <a:ext uri="{FF2B5EF4-FFF2-40B4-BE49-F238E27FC236}">
                <a16:creationId xmlns:a16="http://schemas.microsoft.com/office/drawing/2014/main" id="{AB238944-A074-32EF-1F7E-80F64B87F696}"/>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36569905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A83061-E2B1-3BFA-0089-BC534529549D}"/>
              </a:ext>
            </a:extLst>
          </p:cNvPr>
          <p:cNvPicPr>
            <a:picLocks noChangeAspect="1"/>
          </p:cNvPicPr>
          <p:nvPr/>
        </p:nvPicPr>
        <p:blipFill>
          <a:blip r:embed="rId2"/>
          <a:stretch>
            <a:fillRect/>
          </a:stretch>
        </p:blipFill>
        <p:spPr>
          <a:xfrm>
            <a:off x="352134" y="1284028"/>
            <a:ext cx="11058525" cy="4924425"/>
          </a:xfrm>
          <a:prstGeom prst="rect">
            <a:avLst/>
          </a:prstGeom>
        </p:spPr>
      </p:pic>
      <p:pic>
        <p:nvPicPr>
          <p:cNvPr id="2" name="Picture 1">
            <a:extLst>
              <a:ext uri="{FF2B5EF4-FFF2-40B4-BE49-F238E27FC236}">
                <a16:creationId xmlns:a16="http://schemas.microsoft.com/office/drawing/2014/main" id="{895A2A0C-0227-54A5-22FA-1445D54E34E3}"/>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1409587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C48F38-2F20-1B8A-C873-B2D0661A9623}"/>
              </a:ext>
            </a:extLst>
          </p:cNvPr>
          <p:cNvPicPr>
            <a:picLocks noChangeAspect="1"/>
          </p:cNvPicPr>
          <p:nvPr/>
        </p:nvPicPr>
        <p:blipFill>
          <a:blip r:embed="rId2"/>
          <a:stretch>
            <a:fillRect/>
          </a:stretch>
        </p:blipFill>
        <p:spPr>
          <a:xfrm>
            <a:off x="0" y="0"/>
            <a:ext cx="12192000" cy="6344816"/>
          </a:xfrm>
          <a:prstGeom prst="rect">
            <a:avLst/>
          </a:prstGeom>
        </p:spPr>
      </p:pic>
      <p:pic>
        <p:nvPicPr>
          <p:cNvPr id="2" name="Picture 1">
            <a:extLst>
              <a:ext uri="{FF2B5EF4-FFF2-40B4-BE49-F238E27FC236}">
                <a16:creationId xmlns:a16="http://schemas.microsoft.com/office/drawing/2014/main" id="{0A35D816-4108-1E6C-6016-03ADABA69352}"/>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21034804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48188E-C486-7E5C-FC8D-6FC16A9A8A3C}"/>
              </a:ext>
            </a:extLst>
          </p:cNvPr>
          <p:cNvPicPr>
            <a:picLocks noChangeAspect="1"/>
          </p:cNvPicPr>
          <p:nvPr/>
        </p:nvPicPr>
        <p:blipFill>
          <a:blip r:embed="rId2"/>
          <a:stretch>
            <a:fillRect/>
          </a:stretch>
        </p:blipFill>
        <p:spPr>
          <a:xfrm>
            <a:off x="0" y="1358773"/>
            <a:ext cx="12192000" cy="4662968"/>
          </a:xfrm>
          <a:prstGeom prst="rect">
            <a:avLst/>
          </a:prstGeom>
        </p:spPr>
      </p:pic>
      <p:sp>
        <p:nvSpPr>
          <p:cNvPr id="4" name="TextBox 3">
            <a:extLst>
              <a:ext uri="{FF2B5EF4-FFF2-40B4-BE49-F238E27FC236}">
                <a16:creationId xmlns:a16="http://schemas.microsoft.com/office/drawing/2014/main" id="{CBE0E5B6-2168-8876-36DE-373A77BA116B}"/>
              </a:ext>
            </a:extLst>
          </p:cNvPr>
          <p:cNvSpPr txBox="1"/>
          <p:nvPr/>
        </p:nvSpPr>
        <p:spPr>
          <a:xfrm>
            <a:off x="208481" y="438539"/>
            <a:ext cx="11038113" cy="769441"/>
          </a:xfrm>
          <a:prstGeom prst="rect">
            <a:avLst/>
          </a:prstGeom>
          <a:noFill/>
        </p:spPr>
        <p:txBody>
          <a:bodyPr wrap="square">
            <a:spAutoFit/>
          </a:bodyPr>
          <a:lstStyle/>
          <a:p>
            <a:pPr algn="just"/>
            <a:r>
              <a:rPr lang="en-US" sz="4400" b="1" spc="-50" dirty="0">
                <a:solidFill>
                  <a:schemeClr val="tx1">
                    <a:lumMod val="75000"/>
                    <a:lumOff val="25000"/>
                  </a:schemeClr>
                </a:solidFill>
                <a:latin typeface="Bahnschrift Light" panose="020B0502040204020203" pitchFamily="34" charset="0"/>
                <a:ea typeface="+mj-ea"/>
                <a:cs typeface="+mj-cs"/>
              </a:rPr>
              <a:t>Manipulating results as per our need</a:t>
            </a:r>
            <a:endParaRPr lang="en-IN" sz="4400" b="1" spc="-50" dirty="0">
              <a:solidFill>
                <a:schemeClr val="tx1">
                  <a:lumMod val="75000"/>
                  <a:lumOff val="25000"/>
                </a:schemeClr>
              </a:solidFill>
              <a:latin typeface="Bahnschrift Light" panose="020B0502040204020203" pitchFamily="34" charset="0"/>
              <a:ea typeface="+mj-ea"/>
              <a:cs typeface="+mj-cs"/>
            </a:endParaRPr>
          </a:p>
        </p:txBody>
      </p:sp>
      <p:pic>
        <p:nvPicPr>
          <p:cNvPr id="2" name="Picture 1">
            <a:extLst>
              <a:ext uri="{FF2B5EF4-FFF2-40B4-BE49-F238E27FC236}">
                <a16:creationId xmlns:a16="http://schemas.microsoft.com/office/drawing/2014/main" id="{C1FD52C0-27DF-DA04-62A8-5CE32222455E}"/>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3625535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B237-E3AA-E734-FB13-E3C366481604}"/>
              </a:ext>
            </a:extLst>
          </p:cNvPr>
          <p:cNvSpPr>
            <a:spLocks noGrp="1"/>
          </p:cNvSpPr>
          <p:nvPr>
            <p:ph type="title"/>
          </p:nvPr>
        </p:nvSpPr>
        <p:spPr>
          <a:xfrm>
            <a:off x="329682" y="1516224"/>
            <a:ext cx="11252718" cy="3545633"/>
          </a:xfrm>
        </p:spPr>
        <p:txBody>
          <a:bodyPr>
            <a:noAutofit/>
          </a:bodyPr>
          <a:lstStyle/>
          <a:p>
            <a:r>
              <a:rPr lang="en-US" sz="13600" dirty="0">
                <a:solidFill>
                  <a:schemeClr val="tx1"/>
                </a:solidFill>
              </a:rPr>
              <a:t>Manipulating Data</a:t>
            </a:r>
            <a:endParaRPr lang="en-IN" sz="13600" dirty="0">
              <a:solidFill>
                <a:schemeClr val="tx1"/>
              </a:solidFill>
            </a:endParaRPr>
          </a:p>
        </p:txBody>
      </p:sp>
      <p:pic>
        <p:nvPicPr>
          <p:cNvPr id="3" name="Picture 2">
            <a:extLst>
              <a:ext uri="{FF2B5EF4-FFF2-40B4-BE49-F238E27FC236}">
                <a16:creationId xmlns:a16="http://schemas.microsoft.com/office/drawing/2014/main" id="{D28765B5-301F-C97E-A6A1-38E9B1811E30}"/>
              </a:ext>
            </a:extLst>
          </p:cNvPr>
          <p:cNvPicPr>
            <a:picLocks noChangeAspect="1"/>
          </p:cNvPicPr>
          <p:nvPr/>
        </p:nvPicPr>
        <p:blipFill>
          <a:blip r:embed="rId2"/>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37590187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1B5000-168C-09FD-25FF-E9150041E49C}"/>
              </a:ext>
            </a:extLst>
          </p:cNvPr>
          <p:cNvPicPr>
            <a:picLocks noChangeAspect="1"/>
          </p:cNvPicPr>
          <p:nvPr/>
        </p:nvPicPr>
        <p:blipFill>
          <a:blip r:embed="rId2"/>
          <a:stretch>
            <a:fillRect/>
          </a:stretch>
        </p:blipFill>
        <p:spPr>
          <a:xfrm>
            <a:off x="0" y="1159521"/>
            <a:ext cx="12192000" cy="4109749"/>
          </a:xfrm>
          <a:prstGeom prst="rect">
            <a:avLst/>
          </a:prstGeom>
        </p:spPr>
      </p:pic>
      <p:pic>
        <p:nvPicPr>
          <p:cNvPr id="2" name="Picture 1">
            <a:extLst>
              <a:ext uri="{FF2B5EF4-FFF2-40B4-BE49-F238E27FC236}">
                <a16:creationId xmlns:a16="http://schemas.microsoft.com/office/drawing/2014/main" id="{06AFFBC2-095D-7815-3417-F4AC30AD969C}"/>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4120878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912565-B4DD-3D54-4D58-FC86CE4D66F6}"/>
              </a:ext>
            </a:extLst>
          </p:cNvPr>
          <p:cNvPicPr>
            <a:picLocks noChangeAspect="1"/>
          </p:cNvPicPr>
          <p:nvPr/>
        </p:nvPicPr>
        <p:blipFill>
          <a:blip r:embed="rId2"/>
          <a:stretch>
            <a:fillRect/>
          </a:stretch>
        </p:blipFill>
        <p:spPr>
          <a:xfrm>
            <a:off x="309562" y="487038"/>
            <a:ext cx="11572875" cy="733425"/>
          </a:xfrm>
          <a:prstGeom prst="rect">
            <a:avLst/>
          </a:prstGeom>
        </p:spPr>
      </p:pic>
      <p:pic>
        <p:nvPicPr>
          <p:cNvPr id="5" name="Picture 4">
            <a:extLst>
              <a:ext uri="{FF2B5EF4-FFF2-40B4-BE49-F238E27FC236}">
                <a16:creationId xmlns:a16="http://schemas.microsoft.com/office/drawing/2014/main" id="{9191CC9B-55F6-21A4-0056-EB32184ABC3E}"/>
              </a:ext>
            </a:extLst>
          </p:cNvPr>
          <p:cNvPicPr>
            <a:picLocks noChangeAspect="1"/>
          </p:cNvPicPr>
          <p:nvPr/>
        </p:nvPicPr>
        <p:blipFill>
          <a:blip r:embed="rId3"/>
          <a:stretch>
            <a:fillRect/>
          </a:stretch>
        </p:blipFill>
        <p:spPr>
          <a:xfrm>
            <a:off x="309563" y="1053291"/>
            <a:ext cx="9384944" cy="5261664"/>
          </a:xfrm>
          <a:prstGeom prst="rect">
            <a:avLst/>
          </a:prstGeom>
        </p:spPr>
      </p:pic>
      <p:pic>
        <p:nvPicPr>
          <p:cNvPr id="2" name="Picture 1">
            <a:extLst>
              <a:ext uri="{FF2B5EF4-FFF2-40B4-BE49-F238E27FC236}">
                <a16:creationId xmlns:a16="http://schemas.microsoft.com/office/drawing/2014/main" id="{33487406-172F-BDA3-F09C-3C9A5F500808}"/>
              </a:ext>
            </a:extLst>
          </p:cNvPr>
          <p:cNvPicPr>
            <a:picLocks noChangeAspect="1"/>
          </p:cNvPicPr>
          <p:nvPr/>
        </p:nvPicPr>
        <p:blipFill>
          <a:blip r:embed="rId4"/>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4082715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E27198-9EA3-AB83-B689-E744554C8D7C}"/>
              </a:ext>
            </a:extLst>
          </p:cNvPr>
          <p:cNvSpPr/>
          <p:nvPr/>
        </p:nvSpPr>
        <p:spPr>
          <a:xfrm>
            <a:off x="264308" y="2266943"/>
            <a:ext cx="11663386" cy="2123658"/>
          </a:xfrm>
          <a:prstGeom prst="rect">
            <a:avLst/>
          </a:prstGeom>
          <a:noFill/>
        </p:spPr>
        <p:txBody>
          <a:bodyPr wrap="none" lIns="91440" tIns="45720" rIns="91440" bIns="45720">
            <a:spAutoFit/>
          </a:bodyPr>
          <a:lstStyle/>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OOPS, the results didn’t update. </a:t>
            </a:r>
          </a:p>
          <a:p>
            <a:pPr algn="ctr"/>
            <a:r>
              <a:rPr lang="en-US" sz="6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Can you guess why?</a:t>
            </a:r>
          </a:p>
        </p:txBody>
      </p:sp>
      <p:pic>
        <p:nvPicPr>
          <p:cNvPr id="3" name="Picture 2">
            <a:extLst>
              <a:ext uri="{FF2B5EF4-FFF2-40B4-BE49-F238E27FC236}">
                <a16:creationId xmlns:a16="http://schemas.microsoft.com/office/drawing/2014/main" id="{BB8A5DFA-D9A7-5FBF-67B8-FAA300B92CF9}"/>
              </a:ext>
            </a:extLst>
          </p:cNvPr>
          <p:cNvPicPr>
            <a:picLocks noChangeAspect="1"/>
          </p:cNvPicPr>
          <p:nvPr/>
        </p:nvPicPr>
        <p:blipFill>
          <a:blip r:embed="rId2"/>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36000673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2A8E22-E53B-5230-CF26-EF54131D43CA}"/>
              </a:ext>
            </a:extLst>
          </p:cNvPr>
          <p:cNvPicPr>
            <a:picLocks noChangeAspect="1"/>
          </p:cNvPicPr>
          <p:nvPr/>
        </p:nvPicPr>
        <p:blipFill>
          <a:blip r:embed="rId2"/>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EF976733-B8E8-9577-EA04-D0D86408BAFD}"/>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18780161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57A4F4-AC7C-F777-EF4D-1EB74114FAE7}"/>
              </a:ext>
            </a:extLst>
          </p:cNvPr>
          <p:cNvPicPr>
            <a:picLocks noChangeAspect="1"/>
          </p:cNvPicPr>
          <p:nvPr/>
        </p:nvPicPr>
        <p:blipFill>
          <a:blip r:embed="rId2"/>
          <a:stretch>
            <a:fillRect/>
          </a:stretch>
        </p:blipFill>
        <p:spPr>
          <a:xfrm>
            <a:off x="10473127" y="5041703"/>
            <a:ext cx="1536440" cy="1648346"/>
          </a:xfrm>
          <a:prstGeom prst="rect">
            <a:avLst/>
          </a:prstGeom>
        </p:spPr>
      </p:pic>
      <p:sp>
        <p:nvSpPr>
          <p:cNvPr id="2" name="Rectangle 1">
            <a:extLst>
              <a:ext uri="{FF2B5EF4-FFF2-40B4-BE49-F238E27FC236}">
                <a16:creationId xmlns:a16="http://schemas.microsoft.com/office/drawing/2014/main" id="{30BE620B-5353-80FD-0BC6-C66EB9B45742}"/>
              </a:ext>
            </a:extLst>
          </p:cNvPr>
          <p:cNvSpPr/>
          <p:nvPr/>
        </p:nvSpPr>
        <p:spPr>
          <a:xfrm>
            <a:off x="5719665" y="895740"/>
            <a:ext cx="5523722" cy="5016758"/>
          </a:xfrm>
          <a:prstGeom prst="rect">
            <a:avLst/>
          </a:prstGeom>
          <a:noFill/>
        </p:spPr>
        <p:txBody>
          <a:bodyPr wrap="square" lIns="91440" tIns="45720" rIns="91440" bIns="45720">
            <a:spAutoFit/>
          </a:bodyPr>
          <a:lstStyle/>
          <a:p>
            <a:pPr algn="r"/>
            <a:r>
              <a:rPr lang="en-US" sz="8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Let’s deal with some missing data now</a:t>
            </a:r>
          </a:p>
        </p:txBody>
      </p:sp>
    </p:spTree>
    <p:extLst>
      <p:ext uri="{BB962C8B-B14F-4D97-AF65-F5344CB8AC3E}">
        <p14:creationId xmlns:p14="http://schemas.microsoft.com/office/powerpoint/2010/main" val="2142457134"/>
      </p:ext>
    </p:extLst>
  </p:cSld>
  <p:clrMapOvr>
    <a:masterClrMapping/>
  </p:clrMapOvr>
  <p:transition advClick="0" advTm="1000">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0A4707-1346-12EF-B427-4BF4798C1423}"/>
              </a:ext>
            </a:extLst>
          </p:cNvPr>
          <p:cNvPicPr>
            <a:picLocks noChangeAspect="1"/>
          </p:cNvPicPr>
          <p:nvPr/>
        </p:nvPicPr>
        <p:blipFill>
          <a:blip r:embed="rId2"/>
          <a:stretch>
            <a:fillRect/>
          </a:stretch>
        </p:blipFill>
        <p:spPr>
          <a:xfrm>
            <a:off x="2109787" y="0"/>
            <a:ext cx="7972425" cy="6296025"/>
          </a:xfrm>
          <a:prstGeom prst="rect">
            <a:avLst/>
          </a:prstGeom>
        </p:spPr>
      </p:pic>
      <p:pic>
        <p:nvPicPr>
          <p:cNvPr id="2" name="Picture 1">
            <a:extLst>
              <a:ext uri="{FF2B5EF4-FFF2-40B4-BE49-F238E27FC236}">
                <a16:creationId xmlns:a16="http://schemas.microsoft.com/office/drawing/2014/main" id="{BE5A1B05-B5F3-E1A3-327E-722D1CE79186}"/>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132986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F6D7A-561E-1BEB-487E-B56D8FE3F811}"/>
              </a:ext>
            </a:extLst>
          </p:cNvPr>
          <p:cNvSpPr>
            <a:spLocks noGrp="1"/>
          </p:cNvSpPr>
          <p:nvPr>
            <p:ph type="title"/>
          </p:nvPr>
        </p:nvSpPr>
        <p:spPr/>
        <p:txBody>
          <a:bodyPr>
            <a:normAutofit/>
          </a:bodyPr>
          <a:lstStyle/>
          <a:p>
            <a:r>
              <a:rPr lang="en-US" sz="7200" b="1" dirty="0">
                <a:latin typeface="Bahnschrift Light" panose="020B0502040204020203" pitchFamily="34" charset="0"/>
              </a:rPr>
              <a:t>2.File Handling</a:t>
            </a:r>
            <a:endParaRPr lang="en-IN" sz="7200" b="1" dirty="0">
              <a:latin typeface="Bahnschrift Light" panose="020B0502040204020203" pitchFamily="34" charset="0"/>
            </a:endParaRPr>
          </a:p>
        </p:txBody>
      </p:sp>
      <p:pic>
        <p:nvPicPr>
          <p:cNvPr id="5" name="Content Placeholder 4">
            <a:extLst>
              <a:ext uri="{FF2B5EF4-FFF2-40B4-BE49-F238E27FC236}">
                <a16:creationId xmlns:a16="http://schemas.microsoft.com/office/drawing/2014/main" id="{C46F4982-0F30-5D95-3029-067F70D49B39}"/>
              </a:ext>
            </a:extLst>
          </p:cNvPr>
          <p:cNvPicPr>
            <a:picLocks noGrp="1" noChangeAspect="1"/>
          </p:cNvPicPr>
          <p:nvPr>
            <p:ph idx="1"/>
          </p:nvPr>
        </p:nvPicPr>
        <p:blipFill>
          <a:blip r:embed="rId2"/>
          <a:stretch>
            <a:fillRect/>
          </a:stretch>
        </p:blipFill>
        <p:spPr>
          <a:xfrm>
            <a:off x="2155636" y="1846263"/>
            <a:ext cx="7941054" cy="4022725"/>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92B1F30-16B6-EF34-C1D2-4D254BB79C8C}"/>
                  </a:ext>
                </a:extLst>
              </p14:cNvPr>
              <p14:cNvContentPartPr/>
              <p14:nvPr/>
            </p14:nvContentPartPr>
            <p14:xfrm>
              <a:off x="7513112" y="1549073"/>
              <a:ext cx="964800" cy="970920"/>
            </p14:xfrm>
          </p:contentPart>
        </mc:Choice>
        <mc:Fallback xmlns="">
          <p:pic>
            <p:nvPicPr>
              <p:cNvPr id="6" name="Ink 5">
                <a:extLst>
                  <a:ext uri="{FF2B5EF4-FFF2-40B4-BE49-F238E27FC236}">
                    <a16:creationId xmlns:a16="http://schemas.microsoft.com/office/drawing/2014/main" id="{B92B1F30-16B6-EF34-C1D2-4D254BB79C8C}"/>
                  </a:ext>
                </a:extLst>
              </p:cNvPr>
              <p:cNvPicPr/>
              <p:nvPr/>
            </p:nvPicPr>
            <p:blipFill>
              <a:blip r:embed="rId4"/>
              <a:stretch>
                <a:fillRect/>
              </a:stretch>
            </p:blipFill>
            <p:spPr>
              <a:xfrm>
                <a:off x="7477112" y="1513433"/>
                <a:ext cx="1036440" cy="1042560"/>
              </a:xfrm>
              <a:prstGeom prst="rect">
                <a:avLst/>
              </a:prstGeom>
            </p:spPr>
          </p:pic>
        </mc:Fallback>
      </mc:AlternateContent>
      <p:grpSp>
        <p:nvGrpSpPr>
          <p:cNvPr id="58" name="Group 57">
            <a:extLst>
              <a:ext uri="{FF2B5EF4-FFF2-40B4-BE49-F238E27FC236}">
                <a16:creationId xmlns:a16="http://schemas.microsoft.com/office/drawing/2014/main" id="{EF2A023D-40BF-0A58-E09F-6DD33BE11D2A}"/>
              </a:ext>
            </a:extLst>
          </p:cNvPr>
          <p:cNvGrpSpPr/>
          <p:nvPr/>
        </p:nvGrpSpPr>
        <p:grpSpPr>
          <a:xfrm>
            <a:off x="8074352" y="398153"/>
            <a:ext cx="3355560" cy="887760"/>
            <a:chOff x="8074352" y="398153"/>
            <a:chExt cx="3355560" cy="887760"/>
          </a:xfrm>
        </p:grpSpPr>
        <mc:AlternateContent xmlns:mc="http://schemas.openxmlformats.org/markup-compatibility/2006" xmlns:p14="http://schemas.microsoft.com/office/powerpoint/2010/main">
          <mc:Choice Requires="p14">
            <p:contentPart p14:bwMode="auto" r:id="rId5">
              <p14:nvContentPartPr>
                <p14:cNvPr id="29" name="Ink 28">
                  <a:extLst>
                    <a:ext uri="{FF2B5EF4-FFF2-40B4-BE49-F238E27FC236}">
                      <a16:creationId xmlns:a16="http://schemas.microsoft.com/office/drawing/2014/main" id="{F63A2971-4490-CAD0-5D66-DEDE0EE05808}"/>
                    </a:ext>
                  </a:extLst>
                </p14:cNvPr>
                <p14:cNvContentPartPr/>
                <p14:nvPr/>
              </p14:nvContentPartPr>
              <p14:xfrm>
                <a:off x="8074352" y="577433"/>
                <a:ext cx="172800" cy="219240"/>
              </p14:xfrm>
            </p:contentPart>
          </mc:Choice>
          <mc:Fallback xmlns="">
            <p:pic>
              <p:nvPicPr>
                <p:cNvPr id="29" name="Ink 28">
                  <a:extLst>
                    <a:ext uri="{FF2B5EF4-FFF2-40B4-BE49-F238E27FC236}">
                      <a16:creationId xmlns:a16="http://schemas.microsoft.com/office/drawing/2014/main" id="{F63A2971-4490-CAD0-5D66-DEDE0EE05808}"/>
                    </a:ext>
                  </a:extLst>
                </p:cNvPr>
                <p:cNvPicPr/>
                <p:nvPr/>
              </p:nvPicPr>
              <p:blipFill>
                <a:blip r:embed="rId6"/>
                <a:stretch>
                  <a:fillRect/>
                </a:stretch>
              </p:blipFill>
              <p:spPr>
                <a:xfrm>
                  <a:off x="8038712" y="541793"/>
                  <a:ext cx="24444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0" name="Ink 29">
                  <a:extLst>
                    <a:ext uri="{FF2B5EF4-FFF2-40B4-BE49-F238E27FC236}">
                      <a16:creationId xmlns:a16="http://schemas.microsoft.com/office/drawing/2014/main" id="{16A2DABC-65B9-643B-301A-C613D8A33A06}"/>
                    </a:ext>
                  </a:extLst>
                </p14:cNvPr>
                <p14:cNvContentPartPr/>
                <p14:nvPr/>
              </p14:nvContentPartPr>
              <p14:xfrm>
                <a:off x="8303672" y="587873"/>
                <a:ext cx="409320" cy="177120"/>
              </p14:xfrm>
            </p:contentPart>
          </mc:Choice>
          <mc:Fallback xmlns="">
            <p:pic>
              <p:nvPicPr>
                <p:cNvPr id="30" name="Ink 29">
                  <a:extLst>
                    <a:ext uri="{FF2B5EF4-FFF2-40B4-BE49-F238E27FC236}">
                      <a16:creationId xmlns:a16="http://schemas.microsoft.com/office/drawing/2014/main" id="{16A2DABC-65B9-643B-301A-C613D8A33A06}"/>
                    </a:ext>
                  </a:extLst>
                </p:cNvPr>
                <p:cNvPicPr/>
                <p:nvPr/>
              </p:nvPicPr>
              <p:blipFill>
                <a:blip r:embed="rId8"/>
                <a:stretch>
                  <a:fillRect/>
                </a:stretch>
              </p:blipFill>
              <p:spPr>
                <a:xfrm>
                  <a:off x="8268032" y="551873"/>
                  <a:ext cx="4809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F4F8DAD9-FBBC-2B45-1754-38041033C0C9}"/>
                    </a:ext>
                  </a:extLst>
                </p14:cNvPr>
                <p14:cNvContentPartPr/>
                <p14:nvPr/>
              </p14:nvContentPartPr>
              <p14:xfrm>
                <a:off x="8782112" y="565913"/>
                <a:ext cx="404280" cy="171720"/>
              </p14:xfrm>
            </p:contentPart>
          </mc:Choice>
          <mc:Fallback xmlns="">
            <p:pic>
              <p:nvPicPr>
                <p:cNvPr id="31" name="Ink 30">
                  <a:extLst>
                    <a:ext uri="{FF2B5EF4-FFF2-40B4-BE49-F238E27FC236}">
                      <a16:creationId xmlns:a16="http://schemas.microsoft.com/office/drawing/2014/main" id="{F4F8DAD9-FBBC-2B45-1754-38041033C0C9}"/>
                    </a:ext>
                  </a:extLst>
                </p:cNvPr>
                <p:cNvPicPr/>
                <p:nvPr/>
              </p:nvPicPr>
              <p:blipFill>
                <a:blip r:embed="rId10"/>
                <a:stretch>
                  <a:fillRect/>
                </a:stretch>
              </p:blipFill>
              <p:spPr>
                <a:xfrm>
                  <a:off x="8746112" y="530273"/>
                  <a:ext cx="4759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id="{936F1933-E400-BC1E-8EBB-BEB7F6F63A89}"/>
                    </a:ext>
                  </a:extLst>
                </p14:cNvPr>
                <p14:cNvContentPartPr/>
                <p14:nvPr/>
              </p14:nvContentPartPr>
              <p14:xfrm>
                <a:off x="9299792" y="434153"/>
                <a:ext cx="113400" cy="279720"/>
              </p14:xfrm>
            </p:contentPart>
          </mc:Choice>
          <mc:Fallback xmlns="">
            <p:pic>
              <p:nvPicPr>
                <p:cNvPr id="33" name="Ink 32">
                  <a:extLst>
                    <a:ext uri="{FF2B5EF4-FFF2-40B4-BE49-F238E27FC236}">
                      <a16:creationId xmlns:a16="http://schemas.microsoft.com/office/drawing/2014/main" id="{936F1933-E400-BC1E-8EBB-BEB7F6F63A89}"/>
                    </a:ext>
                  </a:extLst>
                </p:cNvPr>
                <p:cNvPicPr/>
                <p:nvPr/>
              </p:nvPicPr>
              <p:blipFill>
                <a:blip r:embed="rId12"/>
                <a:stretch>
                  <a:fillRect/>
                </a:stretch>
              </p:blipFill>
              <p:spPr>
                <a:xfrm>
                  <a:off x="9264152" y="398153"/>
                  <a:ext cx="18504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4" name="Ink 33">
                  <a:extLst>
                    <a:ext uri="{FF2B5EF4-FFF2-40B4-BE49-F238E27FC236}">
                      <a16:creationId xmlns:a16="http://schemas.microsoft.com/office/drawing/2014/main" id="{9CC39B70-739E-28EF-F444-D5CDBA57660D}"/>
                    </a:ext>
                  </a:extLst>
                </p14:cNvPr>
                <p14:cNvContentPartPr/>
                <p14:nvPr/>
              </p14:nvContentPartPr>
              <p14:xfrm>
                <a:off x="9487712" y="530273"/>
                <a:ext cx="419760" cy="180720"/>
              </p14:xfrm>
            </p:contentPart>
          </mc:Choice>
          <mc:Fallback xmlns="">
            <p:pic>
              <p:nvPicPr>
                <p:cNvPr id="34" name="Ink 33">
                  <a:extLst>
                    <a:ext uri="{FF2B5EF4-FFF2-40B4-BE49-F238E27FC236}">
                      <a16:creationId xmlns:a16="http://schemas.microsoft.com/office/drawing/2014/main" id="{9CC39B70-739E-28EF-F444-D5CDBA57660D}"/>
                    </a:ext>
                  </a:extLst>
                </p:cNvPr>
                <p:cNvPicPr/>
                <p:nvPr/>
              </p:nvPicPr>
              <p:blipFill>
                <a:blip r:embed="rId14"/>
                <a:stretch>
                  <a:fillRect/>
                </a:stretch>
              </p:blipFill>
              <p:spPr>
                <a:xfrm>
                  <a:off x="9452072" y="494633"/>
                  <a:ext cx="4914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5" name="Ink 34">
                  <a:extLst>
                    <a:ext uri="{FF2B5EF4-FFF2-40B4-BE49-F238E27FC236}">
                      <a16:creationId xmlns:a16="http://schemas.microsoft.com/office/drawing/2014/main" id="{6A0418E4-2BCE-0C64-DC14-42944D765872}"/>
                    </a:ext>
                  </a:extLst>
                </p14:cNvPr>
                <p14:cNvContentPartPr/>
                <p14:nvPr/>
              </p14:nvContentPartPr>
              <p14:xfrm>
                <a:off x="9846632" y="429833"/>
                <a:ext cx="70200" cy="50760"/>
              </p14:xfrm>
            </p:contentPart>
          </mc:Choice>
          <mc:Fallback xmlns="">
            <p:pic>
              <p:nvPicPr>
                <p:cNvPr id="35" name="Ink 34">
                  <a:extLst>
                    <a:ext uri="{FF2B5EF4-FFF2-40B4-BE49-F238E27FC236}">
                      <a16:creationId xmlns:a16="http://schemas.microsoft.com/office/drawing/2014/main" id="{6A0418E4-2BCE-0C64-DC14-42944D765872}"/>
                    </a:ext>
                  </a:extLst>
                </p:cNvPr>
                <p:cNvPicPr/>
                <p:nvPr/>
              </p:nvPicPr>
              <p:blipFill>
                <a:blip r:embed="rId16"/>
                <a:stretch>
                  <a:fillRect/>
                </a:stretch>
              </p:blipFill>
              <p:spPr>
                <a:xfrm>
                  <a:off x="9810632" y="393833"/>
                  <a:ext cx="1418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6" name="Ink 35">
                  <a:extLst>
                    <a:ext uri="{FF2B5EF4-FFF2-40B4-BE49-F238E27FC236}">
                      <a16:creationId xmlns:a16="http://schemas.microsoft.com/office/drawing/2014/main" id="{04A88076-0311-E112-4332-11680890830C}"/>
                    </a:ext>
                  </a:extLst>
                </p14:cNvPr>
                <p14:cNvContentPartPr/>
                <p14:nvPr/>
              </p14:nvContentPartPr>
              <p14:xfrm>
                <a:off x="9999632" y="526313"/>
                <a:ext cx="184680" cy="133200"/>
              </p14:xfrm>
            </p:contentPart>
          </mc:Choice>
          <mc:Fallback xmlns="">
            <p:pic>
              <p:nvPicPr>
                <p:cNvPr id="36" name="Ink 35">
                  <a:extLst>
                    <a:ext uri="{FF2B5EF4-FFF2-40B4-BE49-F238E27FC236}">
                      <a16:creationId xmlns:a16="http://schemas.microsoft.com/office/drawing/2014/main" id="{04A88076-0311-E112-4332-11680890830C}"/>
                    </a:ext>
                  </a:extLst>
                </p:cNvPr>
                <p:cNvPicPr/>
                <p:nvPr/>
              </p:nvPicPr>
              <p:blipFill>
                <a:blip r:embed="rId18"/>
                <a:stretch>
                  <a:fillRect/>
                </a:stretch>
              </p:blipFill>
              <p:spPr>
                <a:xfrm>
                  <a:off x="9963992" y="490313"/>
                  <a:ext cx="2563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7" name="Ink 36">
                  <a:extLst>
                    <a:ext uri="{FF2B5EF4-FFF2-40B4-BE49-F238E27FC236}">
                      <a16:creationId xmlns:a16="http://schemas.microsoft.com/office/drawing/2014/main" id="{2D9CC350-C0E7-9760-3068-838E2CA09C2E}"/>
                    </a:ext>
                  </a:extLst>
                </p14:cNvPr>
                <p14:cNvContentPartPr/>
                <p14:nvPr/>
              </p14:nvContentPartPr>
              <p14:xfrm>
                <a:off x="10263872" y="527753"/>
                <a:ext cx="265320" cy="410760"/>
              </p14:xfrm>
            </p:contentPart>
          </mc:Choice>
          <mc:Fallback xmlns="">
            <p:pic>
              <p:nvPicPr>
                <p:cNvPr id="37" name="Ink 36">
                  <a:extLst>
                    <a:ext uri="{FF2B5EF4-FFF2-40B4-BE49-F238E27FC236}">
                      <a16:creationId xmlns:a16="http://schemas.microsoft.com/office/drawing/2014/main" id="{2D9CC350-C0E7-9760-3068-838E2CA09C2E}"/>
                    </a:ext>
                  </a:extLst>
                </p:cNvPr>
                <p:cNvPicPr/>
                <p:nvPr/>
              </p:nvPicPr>
              <p:blipFill>
                <a:blip r:embed="rId20"/>
                <a:stretch>
                  <a:fillRect/>
                </a:stretch>
              </p:blipFill>
              <p:spPr>
                <a:xfrm>
                  <a:off x="10228232" y="491753"/>
                  <a:ext cx="33696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8" name="Ink 37">
                  <a:extLst>
                    <a:ext uri="{FF2B5EF4-FFF2-40B4-BE49-F238E27FC236}">
                      <a16:creationId xmlns:a16="http://schemas.microsoft.com/office/drawing/2014/main" id="{6CC4E485-DBDB-35A3-495B-E8825ABE9ABC}"/>
                    </a:ext>
                  </a:extLst>
                </p14:cNvPr>
                <p14:cNvContentPartPr/>
                <p14:nvPr/>
              </p14:nvContentPartPr>
              <p14:xfrm>
                <a:off x="10827992" y="402473"/>
                <a:ext cx="172440" cy="230040"/>
              </p14:xfrm>
            </p:contentPart>
          </mc:Choice>
          <mc:Fallback xmlns="">
            <p:pic>
              <p:nvPicPr>
                <p:cNvPr id="38" name="Ink 37">
                  <a:extLst>
                    <a:ext uri="{FF2B5EF4-FFF2-40B4-BE49-F238E27FC236}">
                      <a16:creationId xmlns:a16="http://schemas.microsoft.com/office/drawing/2014/main" id="{6CC4E485-DBDB-35A3-495B-E8825ABE9ABC}"/>
                    </a:ext>
                  </a:extLst>
                </p:cNvPr>
                <p:cNvPicPr/>
                <p:nvPr/>
              </p:nvPicPr>
              <p:blipFill>
                <a:blip r:embed="rId22"/>
                <a:stretch>
                  <a:fillRect/>
                </a:stretch>
              </p:blipFill>
              <p:spPr>
                <a:xfrm>
                  <a:off x="10791992" y="366473"/>
                  <a:ext cx="2440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9" name="Ink 38">
                  <a:extLst>
                    <a:ext uri="{FF2B5EF4-FFF2-40B4-BE49-F238E27FC236}">
                      <a16:creationId xmlns:a16="http://schemas.microsoft.com/office/drawing/2014/main" id="{330F3CAA-1E62-20D8-2043-73CE8516FC62}"/>
                    </a:ext>
                  </a:extLst>
                </p14:cNvPr>
                <p14:cNvContentPartPr/>
                <p14:nvPr/>
              </p14:nvContentPartPr>
              <p14:xfrm>
                <a:off x="10781192" y="398153"/>
                <a:ext cx="385200" cy="198720"/>
              </p14:xfrm>
            </p:contentPart>
          </mc:Choice>
          <mc:Fallback xmlns="">
            <p:pic>
              <p:nvPicPr>
                <p:cNvPr id="39" name="Ink 38">
                  <a:extLst>
                    <a:ext uri="{FF2B5EF4-FFF2-40B4-BE49-F238E27FC236}">
                      <a16:creationId xmlns:a16="http://schemas.microsoft.com/office/drawing/2014/main" id="{330F3CAA-1E62-20D8-2043-73CE8516FC62}"/>
                    </a:ext>
                  </a:extLst>
                </p:cNvPr>
                <p:cNvPicPr/>
                <p:nvPr/>
              </p:nvPicPr>
              <p:blipFill>
                <a:blip r:embed="rId24"/>
                <a:stretch>
                  <a:fillRect/>
                </a:stretch>
              </p:blipFill>
              <p:spPr>
                <a:xfrm>
                  <a:off x="10745192" y="362513"/>
                  <a:ext cx="45684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6" name="Ink 45">
                  <a:extLst>
                    <a:ext uri="{FF2B5EF4-FFF2-40B4-BE49-F238E27FC236}">
                      <a16:creationId xmlns:a16="http://schemas.microsoft.com/office/drawing/2014/main" id="{DF41FCA9-3B65-E715-0779-E41B06116366}"/>
                    </a:ext>
                  </a:extLst>
                </p14:cNvPr>
                <p14:cNvContentPartPr/>
                <p14:nvPr/>
              </p14:nvContentPartPr>
              <p14:xfrm>
                <a:off x="8190272" y="1023833"/>
                <a:ext cx="167400" cy="167040"/>
              </p14:xfrm>
            </p:contentPart>
          </mc:Choice>
          <mc:Fallback xmlns="">
            <p:pic>
              <p:nvPicPr>
                <p:cNvPr id="46" name="Ink 45">
                  <a:extLst>
                    <a:ext uri="{FF2B5EF4-FFF2-40B4-BE49-F238E27FC236}">
                      <a16:creationId xmlns:a16="http://schemas.microsoft.com/office/drawing/2014/main" id="{DF41FCA9-3B65-E715-0779-E41B06116366}"/>
                    </a:ext>
                  </a:extLst>
                </p:cNvPr>
                <p:cNvPicPr/>
                <p:nvPr/>
              </p:nvPicPr>
              <p:blipFill>
                <a:blip r:embed="rId26"/>
                <a:stretch>
                  <a:fillRect/>
                </a:stretch>
              </p:blipFill>
              <p:spPr>
                <a:xfrm>
                  <a:off x="8154632" y="987833"/>
                  <a:ext cx="2390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7" name="Ink 46">
                  <a:extLst>
                    <a:ext uri="{FF2B5EF4-FFF2-40B4-BE49-F238E27FC236}">
                      <a16:creationId xmlns:a16="http://schemas.microsoft.com/office/drawing/2014/main" id="{FFE7FB45-7302-0F32-C5C9-8B11E1BDC040}"/>
                    </a:ext>
                  </a:extLst>
                </p14:cNvPr>
                <p14:cNvContentPartPr/>
                <p14:nvPr/>
              </p14:nvContentPartPr>
              <p14:xfrm>
                <a:off x="8394752" y="944273"/>
                <a:ext cx="31680" cy="341640"/>
              </p14:xfrm>
            </p:contentPart>
          </mc:Choice>
          <mc:Fallback xmlns="">
            <p:pic>
              <p:nvPicPr>
                <p:cNvPr id="47" name="Ink 46">
                  <a:extLst>
                    <a:ext uri="{FF2B5EF4-FFF2-40B4-BE49-F238E27FC236}">
                      <a16:creationId xmlns:a16="http://schemas.microsoft.com/office/drawing/2014/main" id="{FFE7FB45-7302-0F32-C5C9-8B11E1BDC040}"/>
                    </a:ext>
                  </a:extLst>
                </p:cNvPr>
                <p:cNvPicPr/>
                <p:nvPr/>
              </p:nvPicPr>
              <p:blipFill>
                <a:blip r:embed="rId28"/>
                <a:stretch>
                  <a:fillRect/>
                </a:stretch>
              </p:blipFill>
              <p:spPr>
                <a:xfrm>
                  <a:off x="8359112" y="908273"/>
                  <a:ext cx="10332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8" name="Ink 47">
                  <a:extLst>
                    <a:ext uri="{FF2B5EF4-FFF2-40B4-BE49-F238E27FC236}">
                      <a16:creationId xmlns:a16="http://schemas.microsoft.com/office/drawing/2014/main" id="{F10C91DE-79A9-D9E8-D884-CAF5592C423E}"/>
                    </a:ext>
                  </a:extLst>
                </p14:cNvPr>
                <p14:cNvContentPartPr/>
                <p14:nvPr/>
              </p14:nvContentPartPr>
              <p14:xfrm>
                <a:off x="8400872" y="1030313"/>
                <a:ext cx="120600" cy="96840"/>
              </p14:xfrm>
            </p:contentPart>
          </mc:Choice>
          <mc:Fallback xmlns="">
            <p:pic>
              <p:nvPicPr>
                <p:cNvPr id="48" name="Ink 47">
                  <a:extLst>
                    <a:ext uri="{FF2B5EF4-FFF2-40B4-BE49-F238E27FC236}">
                      <a16:creationId xmlns:a16="http://schemas.microsoft.com/office/drawing/2014/main" id="{F10C91DE-79A9-D9E8-D884-CAF5592C423E}"/>
                    </a:ext>
                  </a:extLst>
                </p:cNvPr>
                <p:cNvPicPr/>
                <p:nvPr/>
              </p:nvPicPr>
              <p:blipFill>
                <a:blip r:embed="rId30"/>
                <a:stretch>
                  <a:fillRect/>
                </a:stretch>
              </p:blipFill>
              <p:spPr>
                <a:xfrm>
                  <a:off x="8365232" y="994313"/>
                  <a:ext cx="1922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9" name="Ink 48">
                  <a:extLst>
                    <a:ext uri="{FF2B5EF4-FFF2-40B4-BE49-F238E27FC236}">
                      <a16:creationId xmlns:a16="http://schemas.microsoft.com/office/drawing/2014/main" id="{E8B4E2D4-42FE-D316-51D5-D82F0254BE4B}"/>
                    </a:ext>
                  </a:extLst>
                </p14:cNvPr>
                <p14:cNvContentPartPr/>
                <p14:nvPr/>
              </p14:nvContentPartPr>
              <p14:xfrm>
                <a:off x="8565032" y="987833"/>
                <a:ext cx="336240" cy="127080"/>
              </p14:xfrm>
            </p:contentPart>
          </mc:Choice>
          <mc:Fallback xmlns="">
            <p:pic>
              <p:nvPicPr>
                <p:cNvPr id="49" name="Ink 48">
                  <a:extLst>
                    <a:ext uri="{FF2B5EF4-FFF2-40B4-BE49-F238E27FC236}">
                      <a16:creationId xmlns:a16="http://schemas.microsoft.com/office/drawing/2014/main" id="{E8B4E2D4-42FE-D316-51D5-D82F0254BE4B}"/>
                    </a:ext>
                  </a:extLst>
                </p:cNvPr>
                <p:cNvPicPr/>
                <p:nvPr/>
              </p:nvPicPr>
              <p:blipFill>
                <a:blip r:embed="rId32"/>
                <a:stretch>
                  <a:fillRect/>
                </a:stretch>
              </p:blipFill>
              <p:spPr>
                <a:xfrm>
                  <a:off x="8529392" y="952193"/>
                  <a:ext cx="4078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0" name="Ink 49">
                  <a:extLst>
                    <a:ext uri="{FF2B5EF4-FFF2-40B4-BE49-F238E27FC236}">
                      <a16:creationId xmlns:a16="http://schemas.microsoft.com/office/drawing/2014/main" id="{CB7D4F5C-E9A4-A1AD-3AAC-9A7EC2E41A4F}"/>
                    </a:ext>
                  </a:extLst>
                </p14:cNvPr>
                <p14:cNvContentPartPr/>
                <p14:nvPr/>
              </p14:nvContentPartPr>
              <p14:xfrm>
                <a:off x="9217712" y="1008713"/>
                <a:ext cx="373680" cy="142200"/>
              </p14:xfrm>
            </p:contentPart>
          </mc:Choice>
          <mc:Fallback xmlns="">
            <p:pic>
              <p:nvPicPr>
                <p:cNvPr id="50" name="Ink 49">
                  <a:extLst>
                    <a:ext uri="{FF2B5EF4-FFF2-40B4-BE49-F238E27FC236}">
                      <a16:creationId xmlns:a16="http://schemas.microsoft.com/office/drawing/2014/main" id="{CB7D4F5C-E9A4-A1AD-3AAC-9A7EC2E41A4F}"/>
                    </a:ext>
                  </a:extLst>
                </p:cNvPr>
                <p:cNvPicPr/>
                <p:nvPr/>
              </p:nvPicPr>
              <p:blipFill>
                <a:blip r:embed="rId34"/>
                <a:stretch>
                  <a:fillRect/>
                </a:stretch>
              </p:blipFill>
              <p:spPr>
                <a:xfrm>
                  <a:off x="9182072" y="973073"/>
                  <a:ext cx="4453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1" name="Ink 50">
                  <a:extLst>
                    <a:ext uri="{FF2B5EF4-FFF2-40B4-BE49-F238E27FC236}">
                      <a16:creationId xmlns:a16="http://schemas.microsoft.com/office/drawing/2014/main" id="{50D4026B-1791-13B3-C22B-B1F8B44FF748}"/>
                    </a:ext>
                  </a:extLst>
                </p14:cNvPr>
                <p14:cNvContentPartPr/>
                <p14:nvPr/>
              </p14:nvContentPartPr>
              <p14:xfrm>
                <a:off x="9656192" y="858953"/>
                <a:ext cx="243720" cy="213120"/>
              </p14:xfrm>
            </p:contentPart>
          </mc:Choice>
          <mc:Fallback xmlns="">
            <p:pic>
              <p:nvPicPr>
                <p:cNvPr id="51" name="Ink 50">
                  <a:extLst>
                    <a:ext uri="{FF2B5EF4-FFF2-40B4-BE49-F238E27FC236}">
                      <a16:creationId xmlns:a16="http://schemas.microsoft.com/office/drawing/2014/main" id="{50D4026B-1791-13B3-C22B-B1F8B44FF748}"/>
                    </a:ext>
                  </a:extLst>
                </p:cNvPr>
                <p:cNvPicPr/>
                <p:nvPr/>
              </p:nvPicPr>
              <p:blipFill>
                <a:blip r:embed="rId36"/>
                <a:stretch>
                  <a:fillRect/>
                </a:stretch>
              </p:blipFill>
              <p:spPr>
                <a:xfrm>
                  <a:off x="9620552" y="822953"/>
                  <a:ext cx="31536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2" name="Ink 51">
                  <a:extLst>
                    <a:ext uri="{FF2B5EF4-FFF2-40B4-BE49-F238E27FC236}">
                      <a16:creationId xmlns:a16="http://schemas.microsoft.com/office/drawing/2014/main" id="{912A9C16-6A38-C8FF-05D7-FDE1096D8594}"/>
                    </a:ext>
                  </a:extLst>
                </p14:cNvPr>
                <p14:cNvContentPartPr/>
                <p14:nvPr/>
              </p14:nvContentPartPr>
              <p14:xfrm>
                <a:off x="10175312" y="923393"/>
                <a:ext cx="95400" cy="187560"/>
              </p14:xfrm>
            </p:contentPart>
          </mc:Choice>
          <mc:Fallback xmlns="">
            <p:pic>
              <p:nvPicPr>
                <p:cNvPr id="52" name="Ink 51">
                  <a:extLst>
                    <a:ext uri="{FF2B5EF4-FFF2-40B4-BE49-F238E27FC236}">
                      <a16:creationId xmlns:a16="http://schemas.microsoft.com/office/drawing/2014/main" id="{912A9C16-6A38-C8FF-05D7-FDE1096D8594}"/>
                    </a:ext>
                  </a:extLst>
                </p:cNvPr>
                <p:cNvPicPr/>
                <p:nvPr/>
              </p:nvPicPr>
              <p:blipFill>
                <a:blip r:embed="rId38"/>
                <a:stretch>
                  <a:fillRect/>
                </a:stretch>
              </p:blipFill>
              <p:spPr>
                <a:xfrm>
                  <a:off x="10139312" y="887393"/>
                  <a:ext cx="16704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3" name="Ink 52">
                  <a:extLst>
                    <a:ext uri="{FF2B5EF4-FFF2-40B4-BE49-F238E27FC236}">
                      <a16:creationId xmlns:a16="http://schemas.microsoft.com/office/drawing/2014/main" id="{634CE461-BBB4-8550-9843-72A48BCE2213}"/>
                    </a:ext>
                  </a:extLst>
                </p14:cNvPr>
                <p14:cNvContentPartPr/>
                <p14:nvPr/>
              </p14:nvContentPartPr>
              <p14:xfrm>
                <a:off x="10132112" y="918353"/>
                <a:ext cx="292680" cy="159120"/>
              </p14:xfrm>
            </p:contentPart>
          </mc:Choice>
          <mc:Fallback xmlns="">
            <p:pic>
              <p:nvPicPr>
                <p:cNvPr id="53" name="Ink 52">
                  <a:extLst>
                    <a:ext uri="{FF2B5EF4-FFF2-40B4-BE49-F238E27FC236}">
                      <a16:creationId xmlns:a16="http://schemas.microsoft.com/office/drawing/2014/main" id="{634CE461-BBB4-8550-9843-72A48BCE2213}"/>
                    </a:ext>
                  </a:extLst>
                </p:cNvPr>
                <p:cNvPicPr/>
                <p:nvPr/>
              </p:nvPicPr>
              <p:blipFill>
                <a:blip r:embed="rId40"/>
                <a:stretch>
                  <a:fillRect/>
                </a:stretch>
              </p:blipFill>
              <p:spPr>
                <a:xfrm>
                  <a:off x="10096472" y="882353"/>
                  <a:ext cx="36432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4" name="Ink 53">
                  <a:extLst>
                    <a:ext uri="{FF2B5EF4-FFF2-40B4-BE49-F238E27FC236}">
                      <a16:creationId xmlns:a16="http://schemas.microsoft.com/office/drawing/2014/main" id="{6C3570FA-9F9B-1990-C467-DCF47AC38F42}"/>
                    </a:ext>
                  </a:extLst>
                </p14:cNvPr>
                <p14:cNvContentPartPr/>
                <p14:nvPr/>
              </p14:nvContentPartPr>
              <p14:xfrm>
                <a:off x="10683272" y="812153"/>
                <a:ext cx="247680" cy="267480"/>
              </p14:xfrm>
            </p:contentPart>
          </mc:Choice>
          <mc:Fallback xmlns="">
            <p:pic>
              <p:nvPicPr>
                <p:cNvPr id="54" name="Ink 53">
                  <a:extLst>
                    <a:ext uri="{FF2B5EF4-FFF2-40B4-BE49-F238E27FC236}">
                      <a16:creationId xmlns:a16="http://schemas.microsoft.com/office/drawing/2014/main" id="{6C3570FA-9F9B-1990-C467-DCF47AC38F42}"/>
                    </a:ext>
                  </a:extLst>
                </p:cNvPr>
                <p:cNvPicPr/>
                <p:nvPr/>
              </p:nvPicPr>
              <p:blipFill>
                <a:blip r:embed="rId42"/>
                <a:stretch>
                  <a:fillRect/>
                </a:stretch>
              </p:blipFill>
              <p:spPr>
                <a:xfrm>
                  <a:off x="10647272" y="776153"/>
                  <a:ext cx="31932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5" name="Ink 54">
                  <a:extLst>
                    <a:ext uri="{FF2B5EF4-FFF2-40B4-BE49-F238E27FC236}">
                      <a16:creationId xmlns:a16="http://schemas.microsoft.com/office/drawing/2014/main" id="{178187EE-EBB5-9FE8-97BD-71F01B1601DD}"/>
                    </a:ext>
                  </a:extLst>
                </p14:cNvPr>
                <p14:cNvContentPartPr/>
                <p14:nvPr/>
              </p14:nvContentPartPr>
              <p14:xfrm>
                <a:off x="10978472" y="906833"/>
                <a:ext cx="207360" cy="167400"/>
              </p14:xfrm>
            </p:contentPart>
          </mc:Choice>
          <mc:Fallback xmlns="">
            <p:pic>
              <p:nvPicPr>
                <p:cNvPr id="55" name="Ink 54">
                  <a:extLst>
                    <a:ext uri="{FF2B5EF4-FFF2-40B4-BE49-F238E27FC236}">
                      <a16:creationId xmlns:a16="http://schemas.microsoft.com/office/drawing/2014/main" id="{178187EE-EBB5-9FE8-97BD-71F01B1601DD}"/>
                    </a:ext>
                  </a:extLst>
                </p:cNvPr>
                <p:cNvPicPr/>
                <p:nvPr/>
              </p:nvPicPr>
              <p:blipFill>
                <a:blip r:embed="rId44"/>
                <a:stretch>
                  <a:fillRect/>
                </a:stretch>
              </p:blipFill>
              <p:spPr>
                <a:xfrm>
                  <a:off x="10942472" y="870833"/>
                  <a:ext cx="2790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7" name="Ink 56">
                  <a:extLst>
                    <a:ext uri="{FF2B5EF4-FFF2-40B4-BE49-F238E27FC236}">
                      <a16:creationId xmlns:a16="http://schemas.microsoft.com/office/drawing/2014/main" id="{AB37DCCB-85C3-1462-DFE7-BF59CFF61708}"/>
                    </a:ext>
                  </a:extLst>
                </p14:cNvPr>
                <p14:cNvContentPartPr/>
                <p14:nvPr/>
              </p14:nvContentPartPr>
              <p14:xfrm>
                <a:off x="11235872" y="884873"/>
                <a:ext cx="194040" cy="147960"/>
              </p14:xfrm>
            </p:contentPart>
          </mc:Choice>
          <mc:Fallback xmlns="">
            <p:pic>
              <p:nvPicPr>
                <p:cNvPr id="57" name="Ink 56">
                  <a:extLst>
                    <a:ext uri="{FF2B5EF4-FFF2-40B4-BE49-F238E27FC236}">
                      <a16:creationId xmlns:a16="http://schemas.microsoft.com/office/drawing/2014/main" id="{AB37DCCB-85C3-1462-DFE7-BF59CFF61708}"/>
                    </a:ext>
                  </a:extLst>
                </p:cNvPr>
                <p:cNvPicPr/>
                <p:nvPr/>
              </p:nvPicPr>
              <p:blipFill>
                <a:blip r:embed="rId46"/>
                <a:stretch>
                  <a:fillRect/>
                </a:stretch>
              </p:blipFill>
              <p:spPr>
                <a:xfrm>
                  <a:off x="11199872" y="849233"/>
                  <a:ext cx="265680" cy="21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59" name="Ink 58">
                <a:extLst>
                  <a:ext uri="{FF2B5EF4-FFF2-40B4-BE49-F238E27FC236}">
                    <a16:creationId xmlns:a16="http://schemas.microsoft.com/office/drawing/2014/main" id="{86A315CE-8580-7655-E3AE-7FB10DE4C3B6}"/>
                  </a:ext>
                </a:extLst>
              </p14:cNvPr>
              <p14:cNvContentPartPr/>
              <p14:nvPr/>
            </p14:nvContentPartPr>
            <p14:xfrm>
              <a:off x="6806072" y="3017153"/>
              <a:ext cx="388080" cy="16560"/>
            </p14:xfrm>
          </p:contentPart>
        </mc:Choice>
        <mc:Fallback xmlns="">
          <p:pic>
            <p:nvPicPr>
              <p:cNvPr id="59" name="Ink 58">
                <a:extLst>
                  <a:ext uri="{FF2B5EF4-FFF2-40B4-BE49-F238E27FC236}">
                    <a16:creationId xmlns:a16="http://schemas.microsoft.com/office/drawing/2014/main" id="{86A315CE-8580-7655-E3AE-7FB10DE4C3B6}"/>
                  </a:ext>
                </a:extLst>
              </p:cNvPr>
              <p:cNvPicPr/>
              <p:nvPr/>
            </p:nvPicPr>
            <p:blipFill>
              <a:blip r:embed="rId48"/>
              <a:stretch>
                <a:fillRect/>
              </a:stretch>
            </p:blipFill>
            <p:spPr>
              <a:xfrm>
                <a:off x="6770072" y="2981153"/>
                <a:ext cx="459720" cy="88200"/>
              </a:xfrm>
              <a:prstGeom prst="rect">
                <a:avLst/>
              </a:prstGeom>
            </p:spPr>
          </p:pic>
        </mc:Fallback>
      </mc:AlternateContent>
      <p:grpSp>
        <p:nvGrpSpPr>
          <p:cNvPr id="78" name="Group 77">
            <a:extLst>
              <a:ext uri="{FF2B5EF4-FFF2-40B4-BE49-F238E27FC236}">
                <a16:creationId xmlns:a16="http://schemas.microsoft.com/office/drawing/2014/main" id="{A98DCB9F-35DF-5A3C-0030-1DA72C2EEDEF}"/>
              </a:ext>
            </a:extLst>
          </p:cNvPr>
          <p:cNvGrpSpPr/>
          <p:nvPr/>
        </p:nvGrpSpPr>
        <p:grpSpPr>
          <a:xfrm>
            <a:off x="7055552" y="2540513"/>
            <a:ext cx="3904200" cy="793080"/>
            <a:chOff x="7055552" y="2540513"/>
            <a:chExt cx="3904200" cy="793080"/>
          </a:xfrm>
        </p:grpSpPr>
        <mc:AlternateContent xmlns:mc="http://schemas.openxmlformats.org/markup-compatibility/2006" xmlns:p14="http://schemas.microsoft.com/office/powerpoint/2010/main">
          <mc:Choice Requires="p14">
            <p:contentPart p14:bwMode="auto" r:id="rId49">
              <p14:nvContentPartPr>
                <p14:cNvPr id="60" name="Ink 59">
                  <a:extLst>
                    <a:ext uri="{FF2B5EF4-FFF2-40B4-BE49-F238E27FC236}">
                      <a16:creationId xmlns:a16="http://schemas.microsoft.com/office/drawing/2014/main" id="{4E3C188A-D1AB-6230-B4B2-33C65EC5D1C6}"/>
                    </a:ext>
                  </a:extLst>
                </p14:cNvPr>
                <p14:cNvContentPartPr/>
                <p14:nvPr/>
              </p14:nvContentPartPr>
              <p14:xfrm>
                <a:off x="7055552" y="3049193"/>
                <a:ext cx="1405440" cy="199800"/>
              </p14:xfrm>
            </p:contentPart>
          </mc:Choice>
          <mc:Fallback xmlns="">
            <p:pic>
              <p:nvPicPr>
                <p:cNvPr id="60" name="Ink 59">
                  <a:extLst>
                    <a:ext uri="{FF2B5EF4-FFF2-40B4-BE49-F238E27FC236}">
                      <a16:creationId xmlns:a16="http://schemas.microsoft.com/office/drawing/2014/main" id="{4E3C188A-D1AB-6230-B4B2-33C65EC5D1C6}"/>
                    </a:ext>
                  </a:extLst>
                </p:cNvPr>
                <p:cNvPicPr/>
                <p:nvPr/>
              </p:nvPicPr>
              <p:blipFill>
                <a:blip r:embed="rId50"/>
                <a:stretch>
                  <a:fillRect/>
                </a:stretch>
              </p:blipFill>
              <p:spPr>
                <a:xfrm>
                  <a:off x="7019552" y="3013553"/>
                  <a:ext cx="14770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1" name="Ink 60">
                  <a:extLst>
                    <a:ext uri="{FF2B5EF4-FFF2-40B4-BE49-F238E27FC236}">
                      <a16:creationId xmlns:a16="http://schemas.microsoft.com/office/drawing/2014/main" id="{314BF0E1-6919-72B5-E95C-AFC8149B44FF}"/>
                    </a:ext>
                  </a:extLst>
                </p14:cNvPr>
                <p14:cNvContentPartPr/>
                <p14:nvPr/>
              </p14:nvContentPartPr>
              <p14:xfrm>
                <a:off x="8595632" y="2605673"/>
                <a:ext cx="310320" cy="155520"/>
              </p14:xfrm>
            </p:contentPart>
          </mc:Choice>
          <mc:Fallback xmlns="">
            <p:pic>
              <p:nvPicPr>
                <p:cNvPr id="61" name="Ink 60">
                  <a:extLst>
                    <a:ext uri="{FF2B5EF4-FFF2-40B4-BE49-F238E27FC236}">
                      <a16:creationId xmlns:a16="http://schemas.microsoft.com/office/drawing/2014/main" id="{314BF0E1-6919-72B5-E95C-AFC8149B44FF}"/>
                    </a:ext>
                  </a:extLst>
                </p:cNvPr>
                <p:cNvPicPr/>
                <p:nvPr/>
              </p:nvPicPr>
              <p:blipFill>
                <a:blip r:embed="rId52"/>
                <a:stretch>
                  <a:fillRect/>
                </a:stretch>
              </p:blipFill>
              <p:spPr>
                <a:xfrm>
                  <a:off x="8559992" y="2570033"/>
                  <a:ext cx="38196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2" name="Ink 61">
                  <a:extLst>
                    <a:ext uri="{FF2B5EF4-FFF2-40B4-BE49-F238E27FC236}">
                      <a16:creationId xmlns:a16="http://schemas.microsoft.com/office/drawing/2014/main" id="{91B9B394-45CE-449B-B48D-8EE8EA043689}"/>
                    </a:ext>
                  </a:extLst>
                </p14:cNvPr>
                <p14:cNvContentPartPr/>
                <p14:nvPr/>
              </p14:nvContentPartPr>
              <p14:xfrm>
                <a:off x="8720192" y="2690633"/>
                <a:ext cx="22320" cy="162720"/>
              </p14:xfrm>
            </p:contentPart>
          </mc:Choice>
          <mc:Fallback xmlns="">
            <p:pic>
              <p:nvPicPr>
                <p:cNvPr id="62" name="Ink 61">
                  <a:extLst>
                    <a:ext uri="{FF2B5EF4-FFF2-40B4-BE49-F238E27FC236}">
                      <a16:creationId xmlns:a16="http://schemas.microsoft.com/office/drawing/2014/main" id="{91B9B394-45CE-449B-B48D-8EE8EA043689}"/>
                    </a:ext>
                  </a:extLst>
                </p:cNvPr>
                <p:cNvPicPr/>
                <p:nvPr/>
              </p:nvPicPr>
              <p:blipFill>
                <a:blip r:embed="rId54"/>
                <a:stretch>
                  <a:fillRect/>
                </a:stretch>
              </p:blipFill>
              <p:spPr>
                <a:xfrm>
                  <a:off x="8684552" y="2654633"/>
                  <a:ext cx="9396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3" name="Ink 62">
                  <a:extLst>
                    <a:ext uri="{FF2B5EF4-FFF2-40B4-BE49-F238E27FC236}">
                      <a16:creationId xmlns:a16="http://schemas.microsoft.com/office/drawing/2014/main" id="{3F374F03-1AFC-FA21-9389-AD934BF0BB37}"/>
                    </a:ext>
                  </a:extLst>
                </p14:cNvPr>
                <p14:cNvContentPartPr/>
                <p14:nvPr/>
              </p14:nvContentPartPr>
              <p14:xfrm>
                <a:off x="8831432" y="2717633"/>
                <a:ext cx="132480" cy="123120"/>
              </p14:xfrm>
            </p:contentPart>
          </mc:Choice>
          <mc:Fallback xmlns="">
            <p:pic>
              <p:nvPicPr>
                <p:cNvPr id="63" name="Ink 62">
                  <a:extLst>
                    <a:ext uri="{FF2B5EF4-FFF2-40B4-BE49-F238E27FC236}">
                      <a16:creationId xmlns:a16="http://schemas.microsoft.com/office/drawing/2014/main" id="{3F374F03-1AFC-FA21-9389-AD934BF0BB37}"/>
                    </a:ext>
                  </a:extLst>
                </p:cNvPr>
                <p:cNvPicPr/>
                <p:nvPr/>
              </p:nvPicPr>
              <p:blipFill>
                <a:blip r:embed="rId56"/>
                <a:stretch>
                  <a:fillRect/>
                </a:stretch>
              </p:blipFill>
              <p:spPr>
                <a:xfrm>
                  <a:off x="8795432" y="2681633"/>
                  <a:ext cx="2041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4" name="Ink 63">
                  <a:extLst>
                    <a:ext uri="{FF2B5EF4-FFF2-40B4-BE49-F238E27FC236}">
                      <a16:creationId xmlns:a16="http://schemas.microsoft.com/office/drawing/2014/main" id="{825423DD-D296-AB33-8D05-10989ED9696D}"/>
                    </a:ext>
                  </a:extLst>
                </p14:cNvPr>
                <p14:cNvContentPartPr/>
                <p14:nvPr/>
              </p14:nvContentPartPr>
              <p14:xfrm>
                <a:off x="9025832" y="2595953"/>
                <a:ext cx="167040" cy="198000"/>
              </p14:xfrm>
            </p:contentPart>
          </mc:Choice>
          <mc:Fallback xmlns="">
            <p:pic>
              <p:nvPicPr>
                <p:cNvPr id="64" name="Ink 63">
                  <a:extLst>
                    <a:ext uri="{FF2B5EF4-FFF2-40B4-BE49-F238E27FC236}">
                      <a16:creationId xmlns:a16="http://schemas.microsoft.com/office/drawing/2014/main" id="{825423DD-D296-AB33-8D05-10989ED9696D}"/>
                    </a:ext>
                  </a:extLst>
                </p:cNvPr>
                <p:cNvPicPr/>
                <p:nvPr/>
              </p:nvPicPr>
              <p:blipFill>
                <a:blip r:embed="rId58"/>
                <a:stretch>
                  <a:fillRect/>
                </a:stretch>
              </p:blipFill>
              <p:spPr>
                <a:xfrm>
                  <a:off x="8989832" y="2559953"/>
                  <a:ext cx="23868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5" name="Ink 64">
                  <a:extLst>
                    <a:ext uri="{FF2B5EF4-FFF2-40B4-BE49-F238E27FC236}">
                      <a16:creationId xmlns:a16="http://schemas.microsoft.com/office/drawing/2014/main" id="{C3092846-BDF3-2726-B1CF-265C2389C48D}"/>
                    </a:ext>
                  </a:extLst>
                </p14:cNvPr>
                <p14:cNvContentPartPr/>
                <p14:nvPr/>
              </p14:nvContentPartPr>
              <p14:xfrm>
                <a:off x="9224912" y="2654633"/>
                <a:ext cx="132840" cy="145440"/>
              </p14:xfrm>
            </p:contentPart>
          </mc:Choice>
          <mc:Fallback xmlns="">
            <p:pic>
              <p:nvPicPr>
                <p:cNvPr id="65" name="Ink 64">
                  <a:extLst>
                    <a:ext uri="{FF2B5EF4-FFF2-40B4-BE49-F238E27FC236}">
                      <a16:creationId xmlns:a16="http://schemas.microsoft.com/office/drawing/2014/main" id="{C3092846-BDF3-2726-B1CF-265C2389C48D}"/>
                    </a:ext>
                  </a:extLst>
                </p:cNvPr>
                <p:cNvPicPr/>
                <p:nvPr/>
              </p:nvPicPr>
              <p:blipFill>
                <a:blip r:embed="rId60"/>
                <a:stretch>
                  <a:fillRect/>
                </a:stretch>
              </p:blipFill>
              <p:spPr>
                <a:xfrm>
                  <a:off x="9188912" y="2618633"/>
                  <a:ext cx="2044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6" name="Ink 65">
                  <a:extLst>
                    <a:ext uri="{FF2B5EF4-FFF2-40B4-BE49-F238E27FC236}">
                      <a16:creationId xmlns:a16="http://schemas.microsoft.com/office/drawing/2014/main" id="{F0FA99B1-4779-732E-5F7E-67D430D72729}"/>
                    </a:ext>
                  </a:extLst>
                </p14:cNvPr>
                <p14:cNvContentPartPr/>
                <p14:nvPr/>
              </p14:nvContentPartPr>
              <p14:xfrm>
                <a:off x="9651872" y="2670833"/>
                <a:ext cx="119880" cy="156600"/>
              </p14:xfrm>
            </p:contentPart>
          </mc:Choice>
          <mc:Fallback xmlns="">
            <p:pic>
              <p:nvPicPr>
                <p:cNvPr id="66" name="Ink 65">
                  <a:extLst>
                    <a:ext uri="{FF2B5EF4-FFF2-40B4-BE49-F238E27FC236}">
                      <a16:creationId xmlns:a16="http://schemas.microsoft.com/office/drawing/2014/main" id="{F0FA99B1-4779-732E-5F7E-67D430D72729}"/>
                    </a:ext>
                  </a:extLst>
                </p:cNvPr>
                <p:cNvPicPr/>
                <p:nvPr/>
              </p:nvPicPr>
              <p:blipFill>
                <a:blip r:embed="rId62"/>
                <a:stretch>
                  <a:fillRect/>
                </a:stretch>
              </p:blipFill>
              <p:spPr>
                <a:xfrm>
                  <a:off x="9615872" y="2634833"/>
                  <a:ext cx="1915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7" name="Ink 66">
                  <a:extLst>
                    <a:ext uri="{FF2B5EF4-FFF2-40B4-BE49-F238E27FC236}">
                      <a16:creationId xmlns:a16="http://schemas.microsoft.com/office/drawing/2014/main" id="{A5BFE3D5-A3C9-F6B3-F51A-234AA526BEC9}"/>
                    </a:ext>
                  </a:extLst>
                </p14:cNvPr>
                <p14:cNvContentPartPr/>
                <p14:nvPr/>
              </p14:nvContentPartPr>
              <p14:xfrm>
                <a:off x="9841232" y="2661473"/>
                <a:ext cx="318960" cy="141480"/>
              </p14:xfrm>
            </p:contentPart>
          </mc:Choice>
          <mc:Fallback xmlns="">
            <p:pic>
              <p:nvPicPr>
                <p:cNvPr id="67" name="Ink 66">
                  <a:extLst>
                    <a:ext uri="{FF2B5EF4-FFF2-40B4-BE49-F238E27FC236}">
                      <a16:creationId xmlns:a16="http://schemas.microsoft.com/office/drawing/2014/main" id="{A5BFE3D5-A3C9-F6B3-F51A-234AA526BEC9}"/>
                    </a:ext>
                  </a:extLst>
                </p:cNvPr>
                <p:cNvPicPr/>
                <p:nvPr/>
              </p:nvPicPr>
              <p:blipFill>
                <a:blip r:embed="rId64"/>
                <a:stretch>
                  <a:fillRect/>
                </a:stretch>
              </p:blipFill>
              <p:spPr>
                <a:xfrm>
                  <a:off x="9805232" y="2625473"/>
                  <a:ext cx="3906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8" name="Ink 67">
                  <a:extLst>
                    <a:ext uri="{FF2B5EF4-FFF2-40B4-BE49-F238E27FC236}">
                      <a16:creationId xmlns:a16="http://schemas.microsoft.com/office/drawing/2014/main" id="{81C8CAFE-4A34-7812-CDA6-F20DF036428C}"/>
                    </a:ext>
                  </a:extLst>
                </p14:cNvPr>
                <p14:cNvContentPartPr/>
                <p14:nvPr/>
              </p14:nvContentPartPr>
              <p14:xfrm>
                <a:off x="10209152" y="2658953"/>
                <a:ext cx="168840" cy="168480"/>
              </p14:xfrm>
            </p:contentPart>
          </mc:Choice>
          <mc:Fallback xmlns="">
            <p:pic>
              <p:nvPicPr>
                <p:cNvPr id="68" name="Ink 67">
                  <a:extLst>
                    <a:ext uri="{FF2B5EF4-FFF2-40B4-BE49-F238E27FC236}">
                      <a16:creationId xmlns:a16="http://schemas.microsoft.com/office/drawing/2014/main" id="{81C8CAFE-4A34-7812-CDA6-F20DF036428C}"/>
                    </a:ext>
                  </a:extLst>
                </p:cNvPr>
                <p:cNvPicPr/>
                <p:nvPr/>
              </p:nvPicPr>
              <p:blipFill>
                <a:blip r:embed="rId66"/>
                <a:stretch>
                  <a:fillRect/>
                </a:stretch>
              </p:blipFill>
              <p:spPr>
                <a:xfrm>
                  <a:off x="10173152" y="2623313"/>
                  <a:ext cx="24048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9" name="Ink 68">
                  <a:extLst>
                    <a:ext uri="{FF2B5EF4-FFF2-40B4-BE49-F238E27FC236}">
                      <a16:creationId xmlns:a16="http://schemas.microsoft.com/office/drawing/2014/main" id="{4C1476C9-D5BC-D0A8-2C51-CCF13E56B875}"/>
                    </a:ext>
                  </a:extLst>
                </p14:cNvPr>
                <p14:cNvContentPartPr/>
                <p14:nvPr/>
              </p14:nvContentPartPr>
              <p14:xfrm>
                <a:off x="10614152" y="2540513"/>
                <a:ext cx="345600" cy="413280"/>
              </p14:xfrm>
            </p:contentPart>
          </mc:Choice>
          <mc:Fallback xmlns="">
            <p:pic>
              <p:nvPicPr>
                <p:cNvPr id="69" name="Ink 68">
                  <a:extLst>
                    <a:ext uri="{FF2B5EF4-FFF2-40B4-BE49-F238E27FC236}">
                      <a16:creationId xmlns:a16="http://schemas.microsoft.com/office/drawing/2014/main" id="{4C1476C9-D5BC-D0A8-2C51-CCF13E56B875}"/>
                    </a:ext>
                  </a:extLst>
                </p:cNvPr>
                <p:cNvPicPr/>
                <p:nvPr/>
              </p:nvPicPr>
              <p:blipFill>
                <a:blip r:embed="rId68"/>
                <a:stretch>
                  <a:fillRect/>
                </a:stretch>
              </p:blipFill>
              <p:spPr>
                <a:xfrm>
                  <a:off x="10578152" y="2504513"/>
                  <a:ext cx="41724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0" name="Ink 69">
                  <a:extLst>
                    <a:ext uri="{FF2B5EF4-FFF2-40B4-BE49-F238E27FC236}">
                      <a16:creationId xmlns:a16="http://schemas.microsoft.com/office/drawing/2014/main" id="{E25F16E2-5ADE-0936-2A10-212B58B50592}"/>
                    </a:ext>
                  </a:extLst>
                </p14:cNvPr>
                <p14:cNvContentPartPr/>
                <p14:nvPr/>
              </p14:nvContentPartPr>
              <p14:xfrm>
                <a:off x="8981912" y="3081233"/>
                <a:ext cx="197280" cy="204840"/>
              </p14:xfrm>
            </p:contentPart>
          </mc:Choice>
          <mc:Fallback xmlns="">
            <p:pic>
              <p:nvPicPr>
                <p:cNvPr id="70" name="Ink 69">
                  <a:extLst>
                    <a:ext uri="{FF2B5EF4-FFF2-40B4-BE49-F238E27FC236}">
                      <a16:creationId xmlns:a16="http://schemas.microsoft.com/office/drawing/2014/main" id="{E25F16E2-5ADE-0936-2A10-212B58B50592}"/>
                    </a:ext>
                  </a:extLst>
                </p:cNvPr>
                <p:cNvPicPr/>
                <p:nvPr/>
              </p:nvPicPr>
              <p:blipFill>
                <a:blip r:embed="rId70"/>
                <a:stretch>
                  <a:fillRect/>
                </a:stretch>
              </p:blipFill>
              <p:spPr>
                <a:xfrm>
                  <a:off x="8946272" y="3045593"/>
                  <a:ext cx="2689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1" name="Ink 70">
                  <a:extLst>
                    <a:ext uri="{FF2B5EF4-FFF2-40B4-BE49-F238E27FC236}">
                      <a16:creationId xmlns:a16="http://schemas.microsoft.com/office/drawing/2014/main" id="{84D17F71-0F35-21A0-2FB8-313E7A8261B7}"/>
                    </a:ext>
                  </a:extLst>
                </p14:cNvPr>
                <p14:cNvContentPartPr/>
                <p14:nvPr/>
              </p14:nvContentPartPr>
              <p14:xfrm>
                <a:off x="9305192" y="3003473"/>
                <a:ext cx="10080" cy="181800"/>
              </p14:xfrm>
            </p:contentPart>
          </mc:Choice>
          <mc:Fallback xmlns="">
            <p:pic>
              <p:nvPicPr>
                <p:cNvPr id="71" name="Ink 70">
                  <a:extLst>
                    <a:ext uri="{FF2B5EF4-FFF2-40B4-BE49-F238E27FC236}">
                      <a16:creationId xmlns:a16="http://schemas.microsoft.com/office/drawing/2014/main" id="{84D17F71-0F35-21A0-2FB8-313E7A8261B7}"/>
                    </a:ext>
                  </a:extLst>
                </p:cNvPr>
                <p:cNvPicPr/>
                <p:nvPr/>
              </p:nvPicPr>
              <p:blipFill>
                <a:blip r:embed="rId72"/>
                <a:stretch>
                  <a:fillRect/>
                </a:stretch>
              </p:blipFill>
              <p:spPr>
                <a:xfrm>
                  <a:off x="9269552" y="2967833"/>
                  <a:ext cx="817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2" name="Ink 71">
                  <a:extLst>
                    <a:ext uri="{FF2B5EF4-FFF2-40B4-BE49-F238E27FC236}">
                      <a16:creationId xmlns:a16="http://schemas.microsoft.com/office/drawing/2014/main" id="{2472EB37-8098-A26D-4120-7B5F0DBE67E7}"/>
                    </a:ext>
                  </a:extLst>
                </p14:cNvPr>
                <p14:cNvContentPartPr/>
                <p14:nvPr/>
              </p14:nvContentPartPr>
              <p14:xfrm>
                <a:off x="9430472" y="3091313"/>
                <a:ext cx="12960" cy="95400"/>
              </p14:xfrm>
            </p:contentPart>
          </mc:Choice>
          <mc:Fallback xmlns="">
            <p:pic>
              <p:nvPicPr>
                <p:cNvPr id="72" name="Ink 71">
                  <a:extLst>
                    <a:ext uri="{FF2B5EF4-FFF2-40B4-BE49-F238E27FC236}">
                      <a16:creationId xmlns:a16="http://schemas.microsoft.com/office/drawing/2014/main" id="{2472EB37-8098-A26D-4120-7B5F0DBE67E7}"/>
                    </a:ext>
                  </a:extLst>
                </p:cNvPr>
                <p:cNvPicPr/>
                <p:nvPr/>
              </p:nvPicPr>
              <p:blipFill>
                <a:blip r:embed="rId74"/>
                <a:stretch>
                  <a:fillRect/>
                </a:stretch>
              </p:blipFill>
              <p:spPr>
                <a:xfrm>
                  <a:off x="9394832" y="3055313"/>
                  <a:ext cx="8460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3" name="Ink 72">
                  <a:extLst>
                    <a:ext uri="{FF2B5EF4-FFF2-40B4-BE49-F238E27FC236}">
                      <a16:creationId xmlns:a16="http://schemas.microsoft.com/office/drawing/2014/main" id="{654A646C-0CF0-CC33-5BB5-0E59CED2CA36}"/>
                    </a:ext>
                  </a:extLst>
                </p14:cNvPr>
                <p14:cNvContentPartPr/>
                <p14:nvPr/>
              </p14:nvContentPartPr>
              <p14:xfrm>
                <a:off x="9447752" y="2997353"/>
                <a:ext cx="11160" cy="14400"/>
              </p14:xfrm>
            </p:contentPart>
          </mc:Choice>
          <mc:Fallback xmlns="">
            <p:pic>
              <p:nvPicPr>
                <p:cNvPr id="73" name="Ink 72">
                  <a:extLst>
                    <a:ext uri="{FF2B5EF4-FFF2-40B4-BE49-F238E27FC236}">
                      <a16:creationId xmlns:a16="http://schemas.microsoft.com/office/drawing/2014/main" id="{654A646C-0CF0-CC33-5BB5-0E59CED2CA36}"/>
                    </a:ext>
                  </a:extLst>
                </p:cNvPr>
                <p:cNvPicPr/>
                <p:nvPr/>
              </p:nvPicPr>
              <p:blipFill>
                <a:blip r:embed="rId76"/>
                <a:stretch>
                  <a:fillRect/>
                </a:stretch>
              </p:blipFill>
              <p:spPr>
                <a:xfrm>
                  <a:off x="9412112" y="2961713"/>
                  <a:ext cx="828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4" name="Ink 73">
                  <a:extLst>
                    <a:ext uri="{FF2B5EF4-FFF2-40B4-BE49-F238E27FC236}">
                      <a16:creationId xmlns:a16="http://schemas.microsoft.com/office/drawing/2014/main" id="{DFC7548B-6527-1259-8B66-7ACC82EBA352}"/>
                    </a:ext>
                  </a:extLst>
                </p14:cNvPr>
                <p14:cNvContentPartPr/>
                <p14:nvPr/>
              </p14:nvContentPartPr>
              <p14:xfrm>
                <a:off x="9584912" y="3068633"/>
                <a:ext cx="221400" cy="142200"/>
              </p14:xfrm>
            </p:contentPart>
          </mc:Choice>
          <mc:Fallback xmlns="">
            <p:pic>
              <p:nvPicPr>
                <p:cNvPr id="74" name="Ink 73">
                  <a:extLst>
                    <a:ext uri="{FF2B5EF4-FFF2-40B4-BE49-F238E27FC236}">
                      <a16:creationId xmlns:a16="http://schemas.microsoft.com/office/drawing/2014/main" id="{DFC7548B-6527-1259-8B66-7ACC82EBA352}"/>
                    </a:ext>
                  </a:extLst>
                </p:cNvPr>
                <p:cNvPicPr/>
                <p:nvPr/>
              </p:nvPicPr>
              <p:blipFill>
                <a:blip r:embed="rId78"/>
                <a:stretch>
                  <a:fillRect/>
                </a:stretch>
              </p:blipFill>
              <p:spPr>
                <a:xfrm>
                  <a:off x="9548912" y="3032633"/>
                  <a:ext cx="2930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5" name="Ink 74">
                  <a:extLst>
                    <a:ext uri="{FF2B5EF4-FFF2-40B4-BE49-F238E27FC236}">
                      <a16:creationId xmlns:a16="http://schemas.microsoft.com/office/drawing/2014/main" id="{EBF9D6B1-A9F6-E249-B9B5-5D88D2203CA7}"/>
                    </a:ext>
                  </a:extLst>
                </p14:cNvPr>
                <p14:cNvContentPartPr/>
                <p14:nvPr/>
              </p14:nvContentPartPr>
              <p14:xfrm>
                <a:off x="9770312" y="2977553"/>
                <a:ext cx="38160" cy="44280"/>
              </p14:xfrm>
            </p:contentPart>
          </mc:Choice>
          <mc:Fallback xmlns="">
            <p:pic>
              <p:nvPicPr>
                <p:cNvPr id="75" name="Ink 74">
                  <a:extLst>
                    <a:ext uri="{FF2B5EF4-FFF2-40B4-BE49-F238E27FC236}">
                      <a16:creationId xmlns:a16="http://schemas.microsoft.com/office/drawing/2014/main" id="{EBF9D6B1-A9F6-E249-B9B5-5D88D2203CA7}"/>
                    </a:ext>
                  </a:extLst>
                </p:cNvPr>
                <p:cNvPicPr/>
                <p:nvPr/>
              </p:nvPicPr>
              <p:blipFill>
                <a:blip r:embed="rId80"/>
                <a:stretch>
                  <a:fillRect/>
                </a:stretch>
              </p:blipFill>
              <p:spPr>
                <a:xfrm>
                  <a:off x="9734312" y="2941913"/>
                  <a:ext cx="1098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6" name="Ink 75">
                  <a:extLst>
                    <a:ext uri="{FF2B5EF4-FFF2-40B4-BE49-F238E27FC236}">
                      <a16:creationId xmlns:a16="http://schemas.microsoft.com/office/drawing/2014/main" id="{3184FD83-3B9A-E1CB-026B-BA0DAE529670}"/>
                    </a:ext>
                  </a:extLst>
                </p14:cNvPr>
                <p14:cNvContentPartPr/>
                <p14:nvPr/>
              </p14:nvContentPartPr>
              <p14:xfrm>
                <a:off x="9904232" y="3040913"/>
                <a:ext cx="118800" cy="113760"/>
              </p14:xfrm>
            </p:contentPart>
          </mc:Choice>
          <mc:Fallback xmlns="">
            <p:pic>
              <p:nvPicPr>
                <p:cNvPr id="76" name="Ink 75">
                  <a:extLst>
                    <a:ext uri="{FF2B5EF4-FFF2-40B4-BE49-F238E27FC236}">
                      <a16:creationId xmlns:a16="http://schemas.microsoft.com/office/drawing/2014/main" id="{3184FD83-3B9A-E1CB-026B-BA0DAE529670}"/>
                    </a:ext>
                  </a:extLst>
                </p:cNvPr>
                <p:cNvPicPr/>
                <p:nvPr/>
              </p:nvPicPr>
              <p:blipFill>
                <a:blip r:embed="rId82"/>
                <a:stretch>
                  <a:fillRect/>
                </a:stretch>
              </p:blipFill>
              <p:spPr>
                <a:xfrm>
                  <a:off x="9868232" y="3004913"/>
                  <a:ext cx="1904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7" name="Ink 76">
                  <a:extLst>
                    <a:ext uri="{FF2B5EF4-FFF2-40B4-BE49-F238E27FC236}">
                      <a16:creationId xmlns:a16="http://schemas.microsoft.com/office/drawing/2014/main" id="{A18B708B-B766-D47A-40B4-A0CED229FC72}"/>
                    </a:ext>
                  </a:extLst>
                </p14:cNvPr>
                <p14:cNvContentPartPr/>
                <p14:nvPr/>
              </p14:nvContentPartPr>
              <p14:xfrm>
                <a:off x="10101872" y="3041273"/>
                <a:ext cx="257400" cy="292320"/>
              </p14:xfrm>
            </p:contentPart>
          </mc:Choice>
          <mc:Fallback xmlns="">
            <p:pic>
              <p:nvPicPr>
                <p:cNvPr id="77" name="Ink 76">
                  <a:extLst>
                    <a:ext uri="{FF2B5EF4-FFF2-40B4-BE49-F238E27FC236}">
                      <a16:creationId xmlns:a16="http://schemas.microsoft.com/office/drawing/2014/main" id="{A18B708B-B766-D47A-40B4-A0CED229FC72}"/>
                    </a:ext>
                  </a:extLst>
                </p:cNvPr>
                <p:cNvPicPr/>
                <p:nvPr/>
              </p:nvPicPr>
              <p:blipFill>
                <a:blip r:embed="rId84"/>
                <a:stretch>
                  <a:fillRect/>
                </a:stretch>
              </p:blipFill>
              <p:spPr>
                <a:xfrm>
                  <a:off x="10066232" y="3005633"/>
                  <a:ext cx="329040" cy="363960"/>
                </a:xfrm>
                <a:prstGeom prst="rect">
                  <a:avLst/>
                </a:prstGeom>
              </p:spPr>
            </p:pic>
          </mc:Fallback>
        </mc:AlternateContent>
      </p:grpSp>
      <p:grpSp>
        <p:nvGrpSpPr>
          <p:cNvPr id="97" name="Group 96">
            <a:extLst>
              <a:ext uri="{FF2B5EF4-FFF2-40B4-BE49-F238E27FC236}">
                <a16:creationId xmlns:a16="http://schemas.microsoft.com/office/drawing/2014/main" id="{36857569-452C-208D-CE68-7F6327B03122}"/>
              </a:ext>
            </a:extLst>
          </p:cNvPr>
          <p:cNvGrpSpPr/>
          <p:nvPr/>
        </p:nvGrpSpPr>
        <p:grpSpPr>
          <a:xfrm>
            <a:off x="10754552" y="4127033"/>
            <a:ext cx="380160" cy="202680"/>
            <a:chOff x="10754552" y="4127033"/>
            <a:chExt cx="380160" cy="202680"/>
          </a:xfrm>
        </p:grpSpPr>
        <mc:AlternateContent xmlns:mc="http://schemas.openxmlformats.org/markup-compatibility/2006" xmlns:p14="http://schemas.microsoft.com/office/powerpoint/2010/main">
          <mc:Choice Requires="p14">
            <p:contentPart p14:bwMode="auto" r:id="rId85">
              <p14:nvContentPartPr>
                <p14:cNvPr id="86" name="Ink 85">
                  <a:extLst>
                    <a:ext uri="{FF2B5EF4-FFF2-40B4-BE49-F238E27FC236}">
                      <a16:creationId xmlns:a16="http://schemas.microsoft.com/office/drawing/2014/main" id="{8EE4F201-98A5-78BA-70D7-7DCF280342EB}"/>
                    </a:ext>
                  </a:extLst>
                </p14:cNvPr>
                <p14:cNvContentPartPr/>
                <p14:nvPr/>
              </p14:nvContentPartPr>
              <p14:xfrm>
                <a:off x="10821512" y="4127753"/>
                <a:ext cx="117360" cy="201960"/>
              </p14:xfrm>
            </p:contentPart>
          </mc:Choice>
          <mc:Fallback xmlns="">
            <p:pic>
              <p:nvPicPr>
                <p:cNvPr id="86" name="Ink 85">
                  <a:extLst>
                    <a:ext uri="{FF2B5EF4-FFF2-40B4-BE49-F238E27FC236}">
                      <a16:creationId xmlns:a16="http://schemas.microsoft.com/office/drawing/2014/main" id="{8EE4F201-98A5-78BA-70D7-7DCF280342EB}"/>
                    </a:ext>
                  </a:extLst>
                </p:cNvPr>
                <p:cNvPicPr/>
                <p:nvPr/>
              </p:nvPicPr>
              <p:blipFill>
                <a:blip r:embed="rId86"/>
                <a:stretch>
                  <a:fillRect/>
                </a:stretch>
              </p:blipFill>
              <p:spPr>
                <a:xfrm>
                  <a:off x="10785872" y="4092113"/>
                  <a:ext cx="1890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87" name="Ink 86">
                  <a:extLst>
                    <a:ext uri="{FF2B5EF4-FFF2-40B4-BE49-F238E27FC236}">
                      <a16:creationId xmlns:a16="http://schemas.microsoft.com/office/drawing/2014/main" id="{2C40136D-A5D0-16B7-1CAD-6C4BF8BE01EB}"/>
                    </a:ext>
                  </a:extLst>
                </p14:cNvPr>
                <p14:cNvContentPartPr/>
                <p14:nvPr/>
              </p14:nvContentPartPr>
              <p14:xfrm>
                <a:off x="10754552" y="4127033"/>
                <a:ext cx="380160" cy="156960"/>
              </p14:xfrm>
            </p:contentPart>
          </mc:Choice>
          <mc:Fallback xmlns="">
            <p:pic>
              <p:nvPicPr>
                <p:cNvPr id="87" name="Ink 86">
                  <a:extLst>
                    <a:ext uri="{FF2B5EF4-FFF2-40B4-BE49-F238E27FC236}">
                      <a16:creationId xmlns:a16="http://schemas.microsoft.com/office/drawing/2014/main" id="{2C40136D-A5D0-16B7-1CAD-6C4BF8BE01EB}"/>
                    </a:ext>
                  </a:extLst>
                </p:cNvPr>
                <p:cNvPicPr/>
                <p:nvPr/>
              </p:nvPicPr>
              <p:blipFill>
                <a:blip r:embed="rId88"/>
                <a:stretch>
                  <a:fillRect/>
                </a:stretch>
              </p:blipFill>
              <p:spPr>
                <a:xfrm>
                  <a:off x="10718912" y="4091393"/>
                  <a:ext cx="451800" cy="228600"/>
                </a:xfrm>
                <a:prstGeom prst="rect">
                  <a:avLst/>
                </a:prstGeom>
              </p:spPr>
            </p:pic>
          </mc:Fallback>
        </mc:AlternateContent>
      </p:grpSp>
      <p:grpSp>
        <p:nvGrpSpPr>
          <p:cNvPr id="96" name="Group 95">
            <a:extLst>
              <a:ext uri="{FF2B5EF4-FFF2-40B4-BE49-F238E27FC236}">
                <a16:creationId xmlns:a16="http://schemas.microsoft.com/office/drawing/2014/main" id="{017B2598-FC5D-DA76-3592-5353ABA41302}"/>
              </a:ext>
            </a:extLst>
          </p:cNvPr>
          <p:cNvGrpSpPr/>
          <p:nvPr/>
        </p:nvGrpSpPr>
        <p:grpSpPr>
          <a:xfrm>
            <a:off x="7557392" y="3785393"/>
            <a:ext cx="2822040" cy="1082160"/>
            <a:chOff x="7557392" y="3785393"/>
            <a:chExt cx="2822040" cy="1082160"/>
          </a:xfrm>
        </p:grpSpPr>
        <mc:AlternateContent xmlns:mc="http://schemas.openxmlformats.org/markup-compatibility/2006" xmlns:p14="http://schemas.microsoft.com/office/powerpoint/2010/main">
          <mc:Choice Requires="p14">
            <p:contentPart p14:bwMode="auto" r:id="rId89">
              <p14:nvContentPartPr>
                <p14:cNvPr id="79" name="Ink 78">
                  <a:extLst>
                    <a:ext uri="{FF2B5EF4-FFF2-40B4-BE49-F238E27FC236}">
                      <a16:creationId xmlns:a16="http://schemas.microsoft.com/office/drawing/2014/main" id="{225475E4-1746-700E-6D1F-71527133CF13}"/>
                    </a:ext>
                  </a:extLst>
                </p14:cNvPr>
                <p14:cNvContentPartPr/>
                <p14:nvPr/>
              </p14:nvContentPartPr>
              <p14:xfrm>
                <a:off x="7557392" y="3785393"/>
                <a:ext cx="695520" cy="616320"/>
              </p14:xfrm>
            </p:contentPart>
          </mc:Choice>
          <mc:Fallback xmlns="">
            <p:pic>
              <p:nvPicPr>
                <p:cNvPr id="79" name="Ink 78">
                  <a:extLst>
                    <a:ext uri="{FF2B5EF4-FFF2-40B4-BE49-F238E27FC236}">
                      <a16:creationId xmlns:a16="http://schemas.microsoft.com/office/drawing/2014/main" id="{225475E4-1746-700E-6D1F-71527133CF13}"/>
                    </a:ext>
                  </a:extLst>
                </p:cNvPr>
                <p:cNvPicPr/>
                <p:nvPr/>
              </p:nvPicPr>
              <p:blipFill>
                <a:blip r:embed="rId90"/>
                <a:stretch>
                  <a:fillRect/>
                </a:stretch>
              </p:blipFill>
              <p:spPr>
                <a:xfrm>
                  <a:off x="7521752" y="3749753"/>
                  <a:ext cx="767160" cy="6879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0" name="Ink 79">
                  <a:extLst>
                    <a:ext uri="{FF2B5EF4-FFF2-40B4-BE49-F238E27FC236}">
                      <a16:creationId xmlns:a16="http://schemas.microsoft.com/office/drawing/2014/main" id="{7FD28367-65F9-6B0C-E368-739D925F02E9}"/>
                    </a:ext>
                  </a:extLst>
                </p14:cNvPr>
                <p14:cNvContentPartPr/>
                <p14:nvPr/>
              </p14:nvContentPartPr>
              <p14:xfrm>
                <a:off x="8564672" y="4205873"/>
                <a:ext cx="173520" cy="175680"/>
              </p14:xfrm>
            </p:contentPart>
          </mc:Choice>
          <mc:Fallback xmlns="">
            <p:pic>
              <p:nvPicPr>
                <p:cNvPr id="80" name="Ink 79">
                  <a:extLst>
                    <a:ext uri="{FF2B5EF4-FFF2-40B4-BE49-F238E27FC236}">
                      <a16:creationId xmlns:a16="http://schemas.microsoft.com/office/drawing/2014/main" id="{7FD28367-65F9-6B0C-E368-739D925F02E9}"/>
                    </a:ext>
                  </a:extLst>
                </p:cNvPr>
                <p:cNvPicPr/>
                <p:nvPr/>
              </p:nvPicPr>
              <p:blipFill>
                <a:blip r:embed="rId92"/>
                <a:stretch>
                  <a:fillRect/>
                </a:stretch>
              </p:blipFill>
              <p:spPr>
                <a:xfrm>
                  <a:off x="8528672" y="4170233"/>
                  <a:ext cx="2451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1" name="Ink 80">
                  <a:extLst>
                    <a:ext uri="{FF2B5EF4-FFF2-40B4-BE49-F238E27FC236}">
                      <a16:creationId xmlns:a16="http://schemas.microsoft.com/office/drawing/2014/main" id="{6C77DCCD-06AE-5DF9-F6B1-F8C9C090A396}"/>
                    </a:ext>
                  </a:extLst>
                </p14:cNvPr>
                <p14:cNvContentPartPr/>
                <p14:nvPr/>
              </p14:nvContentPartPr>
              <p14:xfrm>
                <a:off x="8790752" y="4179233"/>
                <a:ext cx="434160" cy="170640"/>
              </p14:xfrm>
            </p:contentPart>
          </mc:Choice>
          <mc:Fallback xmlns="">
            <p:pic>
              <p:nvPicPr>
                <p:cNvPr id="81" name="Ink 80">
                  <a:extLst>
                    <a:ext uri="{FF2B5EF4-FFF2-40B4-BE49-F238E27FC236}">
                      <a16:creationId xmlns:a16="http://schemas.microsoft.com/office/drawing/2014/main" id="{6C77DCCD-06AE-5DF9-F6B1-F8C9C090A396}"/>
                    </a:ext>
                  </a:extLst>
                </p:cNvPr>
                <p:cNvPicPr/>
                <p:nvPr/>
              </p:nvPicPr>
              <p:blipFill>
                <a:blip r:embed="rId94"/>
                <a:stretch>
                  <a:fillRect/>
                </a:stretch>
              </p:blipFill>
              <p:spPr>
                <a:xfrm>
                  <a:off x="8755112" y="4143593"/>
                  <a:ext cx="5058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2" name="Ink 81">
                  <a:extLst>
                    <a:ext uri="{FF2B5EF4-FFF2-40B4-BE49-F238E27FC236}">
                      <a16:creationId xmlns:a16="http://schemas.microsoft.com/office/drawing/2014/main" id="{EFEFEF86-6D0E-3678-5577-655A706380CF}"/>
                    </a:ext>
                  </a:extLst>
                </p14:cNvPr>
                <p14:cNvContentPartPr/>
                <p14:nvPr/>
              </p14:nvContentPartPr>
              <p14:xfrm>
                <a:off x="9293672" y="4188593"/>
                <a:ext cx="430200" cy="150120"/>
              </p14:xfrm>
            </p:contentPart>
          </mc:Choice>
          <mc:Fallback xmlns="">
            <p:pic>
              <p:nvPicPr>
                <p:cNvPr id="82" name="Ink 81">
                  <a:extLst>
                    <a:ext uri="{FF2B5EF4-FFF2-40B4-BE49-F238E27FC236}">
                      <a16:creationId xmlns:a16="http://schemas.microsoft.com/office/drawing/2014/main" id="{EFEFEF86-6D0E-3678-5577-655A706380CF}"/>
                    </a:ext>
                  </a:extLst>
                </p:cNvPr>
                <p:cNvPicPr/>
                <p:nvPr/>
              </p:nvPicPr>
              <p:blipFill>
                <a:blip r:embed="rId96"/>
                <a:stretch>
                  <a:fillRect/>
                </a:stretch>
              </p:blipFill>
              <p:spPr>
                <a:xfrm>
                  <a:off x="9257672" y="4152593"/>
                  <a:ext cx="5018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3" name="Ink 82">
                  <a:extLst>
                    <a:ext uri="{FF2B5EF4-FFF2-40B4-BE49-F238E27FC236}">
                      <a16:creationId xmlns:a16="http://schemas.microsoft.com/office/drawing/2014/main" id="{6ACC50B0-9940-D93A-891B-7D64F2E13BEE}"/>
                    </a:ext>
                  </a:extLst>
                </p14:cNvPr>
                <p14:cNvContentPartPr/>
                <p14:nvPr/>
              </p14:nvContentPartPr>
              <p14:xfrm>
                <a:off x="9839072" y="4097513"/>
                <a:ext cx="85680" cy="218520"/>
              </p14:xfrm>
            </p:contentPart>
          </mc:Choice>
          <mc:Fallback xmlns="">
            <p:pic>
              <p:nvPicPr>
                <p:cNvPr id="83" name="Ink 82">
                  <a:extLst>
                    <a:ext uri="{FF2B5EF4-FFF2-40B4-BE49-F238E27FC236}">
                      <a16:creationId xmlns:a16="http://schemas.microsoft.com/office/drawing/2014/main" id="{6ACC50B0-9940-D93A-891B-7D64F2E13BEE}"/>
                    </a:ext>
                  </a:extLst>
                </p:cNvPr>
                <p:cNvPicPr/>
                <p:nvPr/>
              </p:nvPicPr>
              <p:blipFill>
                <a:blip r:embed="rId98"/>
                <a:stretch>
                  <a:fillRect/>
                </a:stretch>
              </p:blipFill>
              <p:spPr>
                <a:xfrm>
                  <a:off x="9803072" y="4061513"/>
                  <a:ext cx="15732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4" name="Ink 83">
                  <a:extLst>
                    <a:ext uri="{FF2B5EF4-FFF2-40B4-BE49-F238E27FC236}">
                      <a16:creationId xmlns:a16="http://schemas.microsoft.com/office/drawing/2014/main" id="{11045421-0B27-E989-91F0-EE28F27C5452}"/>
                    </a:ext>
                  </a:extLst>
                </p14:cNvPr>
                <p14:cNvContentPartPr/>
                <p14:nvPr/>
              </p14:nvContentPartPr>
              <p14:xfrm>
                <a:off x="10005392" y="4140353"/>
                <a:ext cx="374040" cy="149040"/>
              </p14:xfrm>
            </p:contentPart>
          </mc:Choice>
          <mc:Fallback xmlns="">
            <p:pic>
              <p:nvPicPr>
                <p:cNvPr id="84" name="Ink 83">
                  <a:extLst>
                    <a:ext uri="{FF2B5EF4-FFF2-40B4-BE49-F238E27FC236}">
                      <a16:creationId xmlns:a16="http://schemas.microsoft.com/office/drawing/2014/main" id="{11045421-0B27-E989-91F0-EE28F27C5452}"/>
                    </a:ext>
                  </a:extLst>
                </p:cNvPr>
                <p:cNvPicPr/>
                <p:nvPr/>
              </p:nvPicPr>
              <p:blipFill>
                <a:blip r:embed="rId100"/>
                <a:stretch>
                  <a:fillRect/>
                </a:stretch>
              </p:blipFill>
              <p:spPr>
                <a:xfrm>
                  <a:off x="9969392" y="4104713"/>
                  <a:ext cx="4456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8" name="Ink 87">
                  <a:extLst>
                    <a:ext uri="{FF2B5EF4-FFF2-40B4-BE49-F238E27FC236}">
                      <a16:creationId xmlns:a16="http://schemas.microsoft.com/office/drawing/2014/main" id="{691C336C-9240-9A10-F814-6541114401E7}"/>
                    </a:ext>
                  </a:extLst>
                </p14:cNvPr>
                <p14:cNvContentPartPr/>
                <p14:nvPr/>
              </p14:nvContentPartPr>
              <p14:xfrm>
                <a:off x="8785712" y="4537433"/>
                <a:ext cx="208800" cy="229320"/>
              </p14:xfrm>
            </p:contentPart>
          </mc:Choice>
          <mc:Fallback xmlns="">
            <p:pic>
              <p:nvPicPr>
                <p:cNvPr id="88" name="Ink 87">
                  <a:extLst>
                    <a:ext uri="{FF2B5EF4-FFF2-40B4-BE49-F238E27FC236}">
                      <a16:creationId xmlns:a16="http://schemas.microsoft.com/office/drawing/2014/main" id="{691C336C-9240-9A10-F814-6541114401E7}"/>
                    </a:ext>
                  </a:extLst>
                </p:cNvPr>
                <p:cNvPicPr/>
                <p:nvPr/>
              </p:nvPicPr>
              <p:blipFill>
                <a:blip r:embed="rId102"/>
                <a:stretch>
                  <a:fillRect/>
                </a:stretch>
              </p:blipFill>
              <p:spPr>
                <a:xfrm>
                  <a:off x="8750072" y="4501793"/>
                  <a:ext cx="28044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9" name="Ink 88">
                  <a:extLst>
                    <a:ext uri="{FF2B5EF4-FFF2-40B4-BE49-F238E27FC236}">
                      <a16:creationId xmlns:a16="http://schemas.microsoft.com/office/drawing/2014/main" id="{87FDB97D-119B-BE8E-EAE8-A86607B82A15}"/>
                    </a:ext>
                  </a:extLst>
                </p14:cNvPr>
                <p14:cNvContentPartPr/>
                <p14:nvPr/>
              </p14:nvContentPartPr>
              <p14:xfrm>
                <a:off x="9072632" y="4484513"/>
                <a:ext cx="59040" cy="383040"/>
              </p14:xfrm>
            </p:contentPart>
          </mc:Choice>
          <mc:Fallback xmlns="">
            <p:pic>
              <p:nvPicPr>
                <p:cNvPr id="89" name="Ink 88">
                  <a:extLst>
                    <a:ext uri="{FF2B5EF4-FFF2-40B4-BE49-F238E27FC236}">
                      <a16:creationId xmlns:a16="http://schemas.microsoft.com/office/drawing/2014/main" id="{87FDB97D-119B-BE8E-EAE8-A86607B82A15}"/>
                    </a:ext>
                  </a:extLst>
                </p:cNvPr>
                <p:cNvPicPr/>
                <p:nvPr/>
              </p:nvPicPr>
              <p:blipFill>
                <a:blip r:embed="rId104"/>
                <a:stretch>
                  <a:fillRect/>
                </a:stretch>
              </p:blipFill>
              <p:spPr>
                <a:xfrm>
                  <a:off x="9036992" y="4448513"/>
                  <a:ext cx="13068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0" name="Ink 89">
                  <a:extLst>
                    <a:ext uri="{FF2B5EF4-FFF2-40B4-BE49-F238E27FC236}">
                      <a16:creationId xmlns:a16="http://schemas.microsoft.com/office/drawing/2014/main" id="{19B0D6C9-79FE-5BC2-E8EA-67014F4E1A2D}"/>
                    </a:ext>
                  </a:extLst>
                </p14:cNvPr>
                <p14:cNvContentPartPr/>
                <p14:nvPr/>
              </p14:nvContentPartPr>
              <p14:xfrm>
                <a:off x="9116192" y="4573793"/>
                <a:ext cx="130680" cy="100440"/>
              </p14:xfrm>
            </p:contentPart>
          </mc:Choice>
          <mc:Fallback xmlns="">
            <p:pic>
              <p:nvPicPr>
                <p:cNvPr id="90" name="Ink 89">
                  <a:extLst>
                    <a:ext uri="{FF2B5EF4-FFF2-40B4-BE49-F238E27FC236}">
                      <a16:creationId xmlns:a16="http://schemas.microsoft.com/office/drawing/2014/main" id="{19B0D6C9-79FE-5BC2-E8EA-67014F4E1A2D}"/>
                    </a:ext>
                  </a:extLst>
                </p:cNvPr>
                <p:cNvPicPr/>
                <p:nvPr/>
              </p:nvPicPr>
              <p:blipFill>
                <a:blip r:embed="rId106"/>
                <a:stretch>
                  <a:fillRect/>
                </a:stretch>
              </p:blipFill>
              <p:spPr>
                <a:xfrm>
                  <a:off x="9080552" y="4538153"/>
                  <a:ext cx="2023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1" name="Ink 90">
                  <a:extLst>
                    <a:ext uri="{FF2B5EF4-FFF2-40B4-BE49-F238E27FC236}">
                      <a16:creationId xmlns:a16="http://schemas.microsoft.com/office/drawing/2014/main" id="{93811A99-F8BD-9F3F-3FBB-42B190DB1752}"/>
                    </a:ext>
                  </a:extLst>
                </p14:cNvPr>
                <p14:cNvContentPartPr/>
                <p14:nvPr/>
              </p14:nvContentPartPr>
              <p14:xfrm>
                <a:off x="9330032" y="4468313"/>
                <a:ext cx="19440" cy="223200"/>
              </p14:xfrm>
            </p:contentPart>
          </mc:Choice>
          <mc:Fallback xmlns="">
            <p:pic>
              <p:nvPicPr>
                <p:cNvPr id="91" name="Ink 90">
                  <a:extLst>
                    <a:ext uri="{FF2B5EF4-FFF2-40B4-BE49-F238E27FC236}">
                      <a16:creationId xmlns:a16="http://schemas.microsoft.com/office/drawing/2014/main" id="{93811A99-F8BD-9F3F-3FBB-42B190DB1752}"/>
                    </a:ext>
                  </a:extLst>
                </p:cNvPr>
                <p:cNvPicPr/>
                <p:nvPr/>
              </p:nvPicPr>
              <p:blipFill>
                <a:blip r:embed="rId108"/>
                <a:stretch>
                  <a:fillRect/>
                </a:stretch>
              </p:blipFill>
              <p:spPr>
                <a:xfrm>
                  <a:off x="9294032" y="4432313"/>
                  <a:ext cx="9108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2" name="Ink 91">
                  <a:extLst>
                    <a:ext uri="{FF2B5EF4-FFF2-40B4-BE49-F238E27FC236}">
                      <a16:creationId xmlns:a16="http://schemas.microsoft.com/office/drawing/2014/main" id="{28A0E300-F6B7-AEE8-B6A9-815042356F70}"/>
                    </a:ext>
                  </a:extLst>
                </p14:cNvPr>
                <p14:cNvContentPartPr/>
                <p14:nvPr/>
              </p14:nvContentPartPr>
              <p14:xfrm>
                <a:off x="9480872" y="4562273"/>
                <a:ext cx="23400" cy="101880"/>
              </p14:xfrm>
            </p:contentPart>
          </mc:Choice>
          <mc:Fallback xmlns="">
            <p:pic>
              <p:nvPicPr>
                <p:cNvPr id="92" name="Ink 91">
                  <a:extLst>
                    <a:ext uri="{FF2B5EF4-FFF2-40B4-BE49-F238E27FC236}">
                      <a16:creationId xmlns:a16="http://schemas.microsoft.com/office/drawing/2014/main" id="{28A0E300-F6B7-AEE8-B6A9-815042356F70}"/>
                    </a:ext>
                  </a:extLst>
                </p:cNvPr>
                <p:cNvPicPr/>
                <p:nvPr/>
              </p:nvPicPr>
              <p:blipFill>
                <a:blip r:embed="rId110"/>
                <a:stretch>
                  <a:fillRect/>
                </a:stretch>
              </p:blipFill>
              <p:spPr>
                <a:xfrm>
                  <a:off x="9444872" y="4526273"/>
                  <a:ext cx="950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3" name="Ink 92">
                  <a:extLst>
                    <a:ext uri="{FF2B5EF4-FFF2-40B4-BE49-F238E27FC236}">
                      <a16:creationId xmlns:a16="http://schemas.microsoft.com/office/drawing/2014/main" id="{9B82E905-3165-5E75-96FA-77B3F80E6940}"/>
                    </a:ext>
                  </a:extLst>
                </p14:cNvPr>
                <p14:cNvContentPartPr/>
                <p14:nvPr/>
              </p14:nvContentPartPr>
              <p14:xfrm>
                <a:off x="9489872" y="4461113"/>
                <a:ext cx="7920" cy="11520"/>
              </p14:xfrm>
            </p:contentPart>
          </mc:Choice>
          <mc:Fallback xmlns="">
            <p:pic>
              <p:nvPicPr>
                <p:cNvPr id="93" name="Ink 92">
                  <a:extLst>
                    <a:ext uri="{FF2B5EF4-FFF2-40B4-BE49-F238E27FC236}">
                      <a16:creationId xmlns:a16="http://schemas.microsoft.com/office/drawing/2014/main" id="{9B82E905-3165-5E75-96FA-77B3F80E6940}"/>
                    </a:ext>
                  </a:extLst>
                </p:cNvPr>
                <p:cNvPicPr/>
                <p:nvPr/>
              </p:nvPicPr>
              <p:blipFill>
                <a:blip r:embed="rId112"/>
                <a:stretch>
                  <a:fillRect/>
                </a:stretch>
              </p:blipFill>
              <p:spPr>
                <a:xfrm>
                  <a:off x="9454232" y="4425473"/>
                  <a:ext cx="795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4" name="Ink 93">
                  <a:extLst>
                    <a:ext uri="{FF2B5EF4-FFF2-40B4-BE49-F238E27FC236}">
                      <a16:creationId xmlns:a16="http://schemas.microsoft.com/office/drawing/2014/main" id="{C95D70C6-C3B9-FAB1-C190-049B9C3EBDCD}"/>
                    </a:ext>
                  </a:extLst>
                </p14:cNvPr>
                <p14:cNvContentPartPr/>
                <p14:nvPr/>
              </p14:nvContentPartPr>
              <p14:xfrm>
                <a:off x="9684272" y="4447433"/>
                <a:ext cx="109800" cy="185400"/>
              </p14:xfrm>
            </p:contentPart>
          </mc:Choice>
          <mc:Fallback xmlns="">
            <p:pic>
              <p:nvPicPr>
                <p:cNvPr id="94" name="Ink 93">
                  <a:extLst>
                    <a:ext uri="{FF2B5EF4-FFF2-40B4-BE49-F238E27FC236}">
                      <a16:creationId xmlns:a16="http://schemas.microsoft.com/office/drawing/2014/main" id="{C95D70C6-C3B9-FAB1-C190-049B9C3EBDCD}"/>
                    </a:ext>
                  </a:extLst>
                </p:cNvPr>
                <p:cNvPicPr/>
                <p:nvPr/>
              </p:nvPicPr>
              <p:blipFill>
                <a:blip r:embed="rId114"/>
                <a:stretch>
                  <a:fillRect/>
                </a:stretch>
              </p:blipFill>
              <p:spPr>
                <a:xfrm>
                  <a:off x="9648272" y="4411433"/>
                  <a:ext cx="1814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5" name="Ink 94">
                  <a:extLst>
                    <a:ext uri="{FF2B5EF4-FFF2-40B4-BE49-F238E27FC236}">
                      <a16:creationId xmlns:a16="http://schemas.microsoft.com/office/drawing/2014/main" id="{7D06D8BA-BCAE-9AB1-BB34-75DFA25AEB8E}"/>
                    </a:ext>
                  </a:extLst>
                </p14:cNvPr>
                <p14:cNvContentPartPr/>
                <p14:nvPr/>
              </p14:nvContentPartPr>
              <p14:xfrm>
                <a:off x="9644672" y="4498913"/>
                <a:ext cx="217800" cy="25200"/>
              </p14:xfrm>
            </p:contentPart>
          </mc:Choice>
          <mc:Fallback xmlns="">
            <p:pic>
              <p:nvPicPr>
                <p:cNvPr id="95" name="Ink 94">
                  <a:extLst>
                    <a:ext uri="{FF2B5EF4-FFF2-40B4-BE49-F238E27FC236}">
                      <a16:creationId xmlns:a16="http://schemas.microsoft.com/office/drawing/2014/main" id="{7D06D8BA-BCAE-9AB1-BB34-75DFA25AEB8E}"/>
                    </a:ext>
                  </a:extLst>
                </p:cNvPr>
                <p:cNvPicPr/>
                <p:nvPr/>
              </p:nvPicPr>
              <p:blipFill>
                <a:blip r:embed="rId116"/>
                <a:stretch>
                  <a:fillRect/>
                </a:stretch>
              </p:blipFill>
              <p:spPr>
                <a:xfrm>
                  <a:off x="9609032" y="4463273"/>
                  <a:ext cx="289440" cy="96840"/>
                </a:xfrm>
                <a:prstGeom prst="rect">
                  <a:avLst/>
                </a:prstGeom>
              </p:spPr>
            </p:pic>
          </mc:Fallback>
        </mc:AlternateContent>
      </p:grpSp>
      <p:pic>
        <p:nvPicPr>
          <p:cNvPr id="3" name="Picture 2">
            <a:extLst>
              <a:ext uri="{FF2B5EF4-FFF2-40B4-BE49-F238E27FC236}">
                <a16:creationId xmlns:a16="http://schemas.microsoft.com/office/drawing/2014/main" id="{9901DF56-8BAF-4EC0-A3E2-12B67671C56D}"/>
              </a:ext>
            </a:extLst>
          </p:cNvPr>
          <p:cNvPicPr>
            <a:picLocks noChangeAspect="1"/>
          </p:cNvPicPr>
          <p:nvPr/>
        </p:nvPicPr>
        <p:blipFill>
          <a:blip r:embed="rId117"/>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15198690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5D165D-6FBB-C154-549F-0492637B44F6}"/>
              </a:ext>
            </a:extLst>
          </p:cNvPr>
          <p:cNvPicPr>
            <a:picLocks noChangeAspect="1"/>
          </p:cNvPicPr>
          <p:nvPr/>
        </p:nvPicPr>
        <p:blipFill>
          <a:blip r:embed="rId2"/>
          <a:stretch>
            <a:fillRect/>
          </a:stretch>
        </p:blipFill>
        <p:spPr>
          <a:xfrm>
            <a:off x="0" y="0"/>
            <a:ext cx="12192000" cy="1246814"/>
          </a:xfrm>
          <a:prstGeom prst="rect">
            <a:avLst/>
          </a:prstGeom>
        </p:spPr>
      </p:pic>
      <p:pic>
        <p:nvPicPr>
          <p:cNvPr id="5" name="Picture 4">
            <a:extLst>
              <a:ext uri="{FF2B5EF4-FFF2-40B4-BE49-F238E27FC236}">
                <a16:creationId xmlns:a16="http://schemas.microsoft.com/office/drawing/2014/main" id="{541E1EC9-8100-108E-6C59-A91D7A727E0F}"/>
              </a:ext>
            </a:extLst>
          </p:cNvPr>
          <p:cNvPicPr>
            <a:picLocks noChangeAspect="1"/>
          </p:cNvPicPr>
          <p:nvPr/>
        </p:nvPicPr>
        <p:blipFill>
          <a:blip r:embed="rId3"/>
          <a:stretch>
            <a:fillRect/>
          </a:stretch>
        </p:blipFill>
        <p:spPr>
          <a:xfrm>
            <a:off x="1" y="1051791"/>
            <a:ext cx="10450286" cy="5764973"/>
          </a:xfrm>
          <a:prstGeom prst="rect">
            <a:avLst/>
          </a:prstGeom>
        </p:spPr>
      </p:pic>
      <p:pic>
        <p:nvPicPr>
          <p:cNvPr id="7" name="Picture 6">
            <a:extLst>
              <a:ext uri="{FF2B5EF4-FFF2-40B4-BE49-F238E27FC236}">
                <a16:creationId xmlns:a16="http://schemas.microsoft.com/office/drawing/2014/main" id="{BEF02AAE-84DE-7292-2337-152CAC370ECE}"/>
              </a:ext>
            </a:extLst>
          </p:cNvPr>
          <p:cNvPicPr>
            <a:picLocks noChangeAspect="1"/>
          </p:cNvPicPr>
          <p:nvPr/>
        </p:nvPicPr>
        <p:blipFill>
          <a:blip r:embed="rId4"/>
          <a:stretch>
            <a:fillRect/>
          </a:stretch>
        </p:blipFill>
        <p:spPr>
          <a:xfrm>
            <a:off x="10450287" y="4887046"/>
            <a:ext cx="1741714" cy="1929718"/>
          </a:xfrm>
          <a:prstGeom prst="rect">
            <a:avLst/>
          </a:prstGeom>
        </p:spPr>
      </p:pic>
      <p:pic>
        <p:nvPicPr>
          <p:cNvPr id="2" name="Picture 1">
            <a:extLst>
              <a:ext uri="{FF2B5EF4-FFF2-40B4-BE49-F238E27FC236}">
                <a16:creationId xmlns:a16="http://schemas.microsoft.com/office/drawing/2014/main" id="{8D668658-970F-F0EA-21CC-6DEEBA263355}"/>
              </a:ext>
            </a:extLst>
          </p:cNvPr>
          <p:cNvPicPr>
            <a:picLocks noChangeAspect="1"/>
          </p:cNvPicPr>
          <p:nvPr/>
        </p:nvPicPr>
        <p:blipFill>
          <a:blip r:embed="rId5"/>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6250591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C58E13-64FF-22F2-DC00-73835CE6EDFC}"/>
              </a:ext>
            </a:extLst>
          </p:cNvPr>
          <p:cNvPicPr>
            <a:picLocks noChangeAspect="1"/>
          </p:cNvPicPr>
          <p:nvPr/>
        </p:nvPicPr>
        <p:blipFill>
          <a:blip r:embed="rId2"/>
          <a:stretch>
            <a:fillRect/>
          </a:stretch>
        </p:blipFill>
        <p:spPr>
          <a:xfrm>
            <a:off x="0" y="1440905"/>
            <a:ext cx="12192000" cy="3976189"/>
          </a:xfrm>
          <a:prstGeom prst="rect">
            <a:avLst/>
          </a:prstGeom>
        </p:spPr>
      </p:pic>
      <p:pic>
        <p:nvPicPr>
          <p:cNvPr id="2" name="Picture 1">
            <a:extLst>
              <a:ext uri="{FF2B5EF4-FFF2-40B4-BE49-F238E27FC236}">
                <a16:creationId xmlns:a16="http://schemas.microsoft.com/office/drawing/2014/main" id="{B2B7CAC8-656D-6D6B-EFB3-43A8583F8CD3}"/>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779323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23E46-A2F7-CC67-5299-EF3915C646B8}"/>
              </a:ext>
            </a:extLst>
          </p:cNvPr>
          <p:cNvPicPr>
            <a:picLocks noChangeAspect="1"/>
          </p:cNvPicPr>
          <p:nvPr/>
        </p:nvPicPr>
        <p:blipFill>
          <a:blip r:embed="rId2"/>
          <a:stretch>
            <a:fillRect/>
          </a:stretch>
        </p:blipFill>
        <p:spPr>
          <a:xfrm>
            <a:off x="0" y="14743"/>
            <a:ext cx="12192000" cy="6828513"/>
          </a:xfrm>
          <a:prstGeom prst="rect">
            <a:avLst/>
          </a:prstGeom>
        </p:spPr>
      </p:pic>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5CE22D90-7EDC-37C6-0877-C1711E23916D}"/>
                  </a:ext>
                </a:extLst>
              </p14:cNvPr>
              <p14:cNvContentPartPr/>
              <p14:nvPr/>
            </p14:nvContentPartPr>
            <p14:xfrm>
              <a:off x="9045992" y="1810073"/>
              <a:ext cx="505080" cy="241200"/>
            </p14:xfrm>
          </p:contentPart>
        </mc:Choice>
        <mc:Fallback xmlns="">
          <p:pic>
            <p:nvPicPr>
              <p:cNvPr id="25" name="Ink 24">
                <a:extLst>
                  <a:ext uri="{FF2B5EF4-FFF2-40B4-BE49-F238E27FC236}">
                    <a16:creationId xmlns:a16="http://schemas.microsoft.com/office/drawing/2014/main" id="{5CE22D90-7EDC-37C6-0877-C1711E23916D}"/>
                  </a:ext>
                </a:extLst>
              </p:cNvPr>
              <p:cNvPicPr/>
              <p:nvPr/>
            </p:nvPicPr>
            <p:blipFill>
              <a:blip r:embed="rId4"/>
              <a:stretch>
                <a:fillRect/>
              </a:stretch>
            </p:blipFill>
            <p:spPr>
              <a:xfrm>
                <a:off x="9009992" y="1774433"/>
                <a:ext cx="576720" cy="312840"/>
              </a:xfrm>
              <a:prstGeom prst="rect">
                <a:avLst/>
              </a:prstGeom>
            </p:spPr>
          </p:pic>
        </mc:Fallback>
      </mc:AlternateContent>
      <p:grpSp>
        <p:nvGrpSpPr>
          <p:cNvPr id="61" name="Group 60">
            <a:extLst>
              <a:ext uri="{FF2B5EF4-FFF2-40B4-BE49-F238E27FC236}">
                <a16:creationId xmlns:a16="http://schemas.microsoft.com/office/drawing/2014/main" id="{E29CEFF5-40BC-5B55-7F49-7C518F48E74B}"/>
              </a:ext>
            </a:extLst>
          </p:cNvPr>
          <p:cNvGrpSpPr/>
          <p:nvPr/>
        </p:nvGrpSpPr>
        <p:grpSpPr>
          <a:xfrm>
            <a:off x="7746752" y="2546273"/>
            <a:ext cx="2172600" cy="834480"/>
            <a:chOff x="7746752" y="2546273"/>
            <a:chExt cx="2172600" cy="834480"/>
          </a:xfrm>
        </p:grpSpPr>
        <mc:AlternateContent xmlns:mc="http://schemas.openxmlformats.org/markup-compatibility/2006" xmlns:p14="http://schemas.microsoft.com/office/powerpoint/2010/main">
          <mc:Choice Requires="p14">
            <p:contentPart p14:bwMode="auto" r:id="rId5">
              <p14:nvContentPartPr>
                <p14:cNvPr id="33" name="Ink 32">
                  <a:extLst>
                    <a:ext uri="{FF2B5EF4-FFF2-40B4-BE49-F238E27FC236}">
                      <a16:creationId xmlns:a16="http://schemas.microsoft.com/office/drawing/2014/main" id="{3AE74F74-6F6B-D8DD-8F9F-467A39454508}"/>
                    </a:ext>
                  </a:extLst>
                </p14:cNvPr>
                <p14:cNvContentPartPr/>
                <p14:nvPr/>
              </p14:nvContentPartPr>
              <p14:xfrm>
                <a:off x="7746752" y="2717993"/>
                <a:ext cx="333720" cy="344160"/>
              </p14:xfrm>
            </p:contentPart>
          </mc:Choice>
          <mc:Fallback xmlns="">
            <p:pic>
              <p:nvPicPr>
                <p:cNvPr id="33" name="Ink 32">
                  <a:extLst>
                    <a:ext uri="{FF2B5EF4-FFF2-40B4-BE49-F238E27FC236}">
                      <a16:creationId xmlns:a16="http://schemas.microsoft.com/office/drawing/2014/main" id="{3AE74F74-6F6B-D8DD-8F9F-467A39454508}"/>
                    </a:ext>
                  </a:extLst>
                </p:cNvPr>
                <p:cNvPicPr/>
                <p:nvPr/>
              </p:nvPicPr>
              <p:blipFill>
                <a:blip r:embed="rId6"/>
                <a:stretch>
                  <a:fillRect/>
                </a:stretch>
              </p:blipFill>
              <p:spPr>
                <a:xfrm>
                  <a:off x="7711112" y="2682353"/>
                  <a:ext cx="40536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4" name="Ink 33">
                  <a:extLst>
                    <a:ext uri="{FF2B5EF4-FFF2-40B4-BE49-F238E27FC236}">
                      <a16:creationId xmlns:a16="http://schemas.microsoft.com/office/drawing/2014/main" id="{4CBF6849-5DA6-F29D-63D5-A722B345ABE4}"/>
                    </a:ext>
                  </a:extLst>
                </p14:cNvPr>
                <p14:cNvContentPartPr/>
                <p14:nvPr/>
              </p14:nvContentPartPr>
              <p14:xfrm>
                <a:off x="8127632" y="2692433"/>
                <a:ext cx="108720" cy="241920"/>
              </p14:xfrm>
            </p:contentPart>
          </mc:Choice>
          <mc:Fallback xmlns="">
            <p:pic>
              <p:nvPicPr>
                <p:cNvPr id="34" name="Ink 33">
                  <a:extLst>
                    <a:ext uri="{FF2B5EF4-FFF2-40B4-BE49-F238E27FC236}">
                      <a16:creationId xmlns:a16="http://schemas.microsoft.com/office/drawing/2014/main" id="{4CBF6849-5DA6-F29D-63D5-A722B345ABE4}"/>
                    </a:ext>
                  </a:extLst>
                </p:cNvPr>
                <p:cNvPicPr/>
                <p:nvPr/>
              </p:nvPicPr>
              <p:blipFill>
                <a:blip r:embed="rId8"/>
                <a:stretch>
                  <a:fillRect/>
                </a:stretch>
              </p:blipFill>
              <p:spPr>
                <a:xfrm>
                  <a:off x="8091992" y="2656793"/>
                  <a:ext cx="18036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5" name="Ink 34">
                  <a:extLst>
                    <a:ext uri="{FF2B5EF4-FFF2-40B4-BE49-F238E27FC236}">
                      <a16:creationId xmlns:a16="http://schemas.microsoft.com/office/drawing/2014/main" id="{CF68B054-C230-D27E-F540-6DCEAD738A6D}"/>
                    </a:ext>
                  </a:extLst>
                </p14:cNvPr>
                <p14:cNvContentPartPr/>
                <p14:nvPr/>
              </p14:nvContentPartPr>
              <p14:xfrm>
                <a:off x="8167232" y="2546273"/>
                <a:ext cx="270000" cy="834480"/>
              </p14:xfrm>
            </p:contentPart>
          </mc:Choice>
          <mc:Fallback xmlns="">
            <p:pic>
              <p:nvPicPr>
                <p:cNvPr id="35" name="Ink 34">
                  <a:extLst>
                    <a:ext uri="{FF2B5EF4-FFF2-40B4-BE49-F238E27FC236}">
                      <a16:creationId xmlns:a16="http://schemas.microsoft.com/office/drawing/2014/main" id="{CF68B054-C230-D27E-F540-6DCEAD738A6D}"/>
                    </a:ext>
                  </a:extLst>
                </p:cNvPr>
                <p:cNvPicPr/>
                <p:nvPr/>
              </p:nvPicPr>
              <p:blipFill>
                <a:blip r:embed="rId10"/>
                <a:stretch>
                  <a:fillRect/>
                </a:stretch>
              </p:blipFill>
              <p:spPr>
                <a:xfrm>
                  <a:off x="8131592" y="2510273"/>
                  <a:ext cx="341640" cy="906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6" name="Ink 35">
                  <a:extLst>
                    <a:ext uri="{FF2B5EF4-FFF2-40B4-BE49-F238E27FC236}">
                      <a16:creationId xmlns:a16="http://schemas.microsoft.com/office/drawing/2014/main" id="{1EF6DB88-7A0B-0EE4-325D-BDD921374B30}"/>
                    </a:ext>
                  </a:extLst>
                </p14:cNvPr>
                <p14:cNvContentPartPr/>
                <p14:nvPr/>
              </p14:nvContentPartPr>
              <p14:xfrm>
                <a:off x="8293232" y="2753633"/>
                <a:ext cx="167760" cy="171000"/>
              </p14:xfrm>
            </p:contentPart>
          </mc:Choice>
          <mc:Fallback xmlns="">
            <p:pic>
              <p:nvPicPr>
                <p:cNvPr id="36" name="Ink 35">
                  <a:extLst>
                    <a:ext uri="{FF2B5EF4-FFF2-40B4-BE49-F238E27FC236}">
                      <a16:creationId xmlns:a16="http://schemas.microsoft.com/office/drawing/2014/main" id="{1EF6DB88-7A0B-0EE4-325D-BDD921374B30}"/>
                    </a:ext>
                  </a:extLst>
                </p:cNvPr>
                <p:cNvPicPr/>
                <p:nvPr/>
              </p:nvPicPr>
              <p:blipFill>
                <a:blip r:embed="rId12"/>
                <a:stretch>
                  <a:fillRect/>
                </a:stretch>
              </p:blipFill>
              <p:spPr>
                <a:xfrm>
                  <a:off x="8257232" y="2717993"/>
                  <a:ext cx="2394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7" name="Ink 36">
                  <a:extLst>
                    <a:ext uri="{FF2B5EF4-FFF2-40B4-BE49-F238E27FC236}">
                      <a16:creationId xmlns:a16="http://schemas.microsoft.com/office/drawing/2014/main" id="{6757F47E-7760-C42B-307B-1EA0C0D39F6D}"/>
                    </a:ext>
                  </a:extLst>
                </p14:cNvPr>
                <p14:cNvContentPartPr/>
                <p14:nvPr/>
              </p14:nvContentPartPr>
              <p14:xfrm>
                <a:off x="8528672" y="2737073"/>
                <a:ext cx="126360" cy="206280"/>
              </p14:xfrm>
            </p:contentPart>
          </mc:Choice>
          <mc:Fallback xmlns="">
            <p:pic>
              <p:nvPicPr>
                <p:cNvPr id="37" name="Ink 36">
                  <a:extLst>
                    <a:ext uri="{FF2B5EF4-FFF2-40B4-BE49-F238E27FC236}">
                      <a16:creationId xmlns:a16="http://schemas.microsoft.com/office/drawing/2014/main" id="{6757F47E-7760-C42B-307B-1EA0C0D39F6D}"/>
                    </a:ext>
                  </a:extLst>
                </p:cNvPr>
                <p:cNvPicPr/>
                <p:nvPr/>
              </p:nvPicPr>
              <p:blipFill>
                <a:blip r:embed="rId14"/>
                <a:stretch>
                  <a:fillRect/>
                </a:stretch>
              </p:blipFill>
              <p:spPr>
                <a:xfrm>
                  <a:off x="8493032" y="2701073"/>
                  <a:ext cx="19800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8" name="Ink 37">
                  <a:extLst>
                    <a:ext uri="{FF2B5EF4-FFF2-40B4-BE49-F238E27FC236}">
                      <a16:creationId xmlns:a16="http://schemas.microsoft.com/office/drawing/2014/main" id="{354BF3F8-6E28-F007-F850-3878A4AEBBCD}"/>
                    </a:ext>
                  </a:extLst>
                </p14:cNvPr>
                <p14:cNvContentPartPr/>
                <p14:nvPr/>
              </p14:nvContentPartPr>
              <p14:xfrm>
                <a:off x="8704712" y="2619713"/>
                <a:ext cx="334080" cy="298800"/>
              </p14:xfrm>
            </p:contentPart>
          </mc:Choice>
          <mc:Fallback xmlns="">
            <p:pic>
              <p:nvPicPr>
                <p:cNvPr id="38" name="Ink 37">
                  <a:extLst>
                    <a:ext uri="{FF2B5EF4-FFF2-40B4-BE49-F238E27FC236}">
                      <a16:creationId xmlns:a16="http://schemas.microsoft.com/office/drawing/2014/main" id="{354BF3F8-6E28-F007-F850-3878A4AEBBCD}"/>
                    </a:ext>
                  </a:extLst>
                </p:cNvPr>
                <p:cNvPicPr/>
                <p:nvPr/>
              </p:nvPicPr>
              <p:blipFill>
                <a:blip r:embed="rId16"/>
                <a:stretch>
                  <a:fillRect/>
                </a:stretch>
              </p:blipFill>
              <p:spPr>
                <a:xfrm>
                  <a:off x="8668712" y="2583713"/>
                  <a:ext cx="40572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9" name="Ink 38">
                  <a:extLst>
                    <a:ext uri="{FF2B5EF4-FFF2-40B4-BE49-F238E27FC236}">
                      <a16:creationId xmlns:a16="http://schemas.microsoft.com/office/drawing/2014/main" id="{B96002C2-2B03-A2C0-2C24-F96E1F885A6C}"/>
                    </a:ext>
                  </a:extLst>
                </p14:cNvPr>
                <p14:cNvContentPartPr/>
                <p14:nvPr/>
              </p14:nvContentPartPr>
              <p14:xfrm>
                <a:off x="8944832" y="2716913"/>
                <a:ext cx="219240" cy="204120"/>
              </p14:xfrm>
            </p:contentPart>
          </mc:Choice>
          <mc:Fallback xmlns="">
            <p:pic>
              <p:nvPicPr>
                <p:cNvPr id="39" name="Ink 38">
                  <a:extLst>
                    <a:ext uri="{FF2B5EF4-FFF2-40B4-BE49-F238E27FC236}">
                      <a16:creationId xmlns:a16="http://schemas.microsoft.com/office/drawing/2014/main" id="{B96002C2-2B03-A2C0-2C24-F96E1F885A6C}"/>
                    </a:ext>
                  </a:extLst>
                </p:cNvPr>
                <p:cNvPicPr/>
                <p:nvPr/>
              </p:nvPicPr>
              <p:blipFill>
                <a:blip r:embed="rId18"/>
                <a:stretch>
                  <a:fillRect/>
                </a:stretch>
              </p:blipFill>
              <p:spPr>
                <a:xfrm>
                  <a:off x="8908832" y="2680913"/>
                  <a:ext cx="2908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0" name="Ink 39">
                  <a:extLst>
                    <a:ext uri="{FF2B5EF4-FFF2-40B4-BE49-F238E27FC236}">
                      <a16:creationId xmlns:a16="http://schemas.microsoft.com/office/drawing/2014/main" id="{B51FAFFA-DA3C-83A9-283F-475C777A332A}"/>
                    </a:ext>
                  </a:extLst>
                </p14:cNvPr>
                <p14:cNvContentPartPr/>
                <p14:nvPr/>
              </p14:nvContentPartPr>
              <p14:xfrm>
                <a:off x="9160112" y="2553833"/>
                <a:ext cx="84600" cy="80280"/>
              </p14:xfrm>
            </p:contentPart>
          </mc:Choice>
          <mc:Fallback xmlns="">
            <p:pic>
              <p:nvPicPr>
                <p:cNvPr id="40" name="Ink 39">
                  <a:extLst>
                    <a:ext uri="{FF2B5EF4-FFF2-40B4-BE49-F238E27FC236}">
                      <a16:creationId xmlns:a16="http://schemas.microsoft.com/office/drawing/2014/main" id="{B51FAFFA-DA3C-83A9-283F-475C777A332A}"/>
                    </a:ext>
                  </a:extLst>
                </p:cNvPr>
                <p:cNvPicPr/>
                <p:nvPr/>
              </p:nvPicPr>
              <p:blipFill>
                <a:blip r:embed="rId20"/>
                <a:stretch>
                  <a:fillRect/>
                </a:stretch>
              </p:blipFill>
              <p:spPr>
                <a:xfrm>
                  <a:off x="9124112" y="2518193"/>
                  <a:ext cx="15624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1" name="Ink 40">
                  <a:extLst>
                    <a:ext uri="{FF2B5EF4-FFF2-40B4-BE49-F238E27FC236}">
                      <a16:creationId xmlns:a16="http://schemas.microsoft.com/office/drawing/2014/main" id="{BCA0A504-CE38-E6F7-F148-CDD99EE10572}"/>
                    </a:ext>
                  </a:extLst>
                </p14:cNvPr>
                <p14:cNvContentPartPr/>
                <p14:nvPr/>
              </p14:nvContentPartPr>
              <p14:xfrm>
                <a:off x="9243632" y="2717273"/>
                <a:ext cx="223200" cy="204840"/>
              </p14:xfrm>
            </p:contentPart>
          </mc:Choice>
          <mc:Fallback xmlns="">
            <p:pic>
              <p:nvPicPr>
                <p:cNvPr id="41" name="Ink 40">
                  <a:extLst>
                    <a:ext uri="{FF2B5EF4-FFF2-40B4-BE49-F238E27FC236}">
                      <a16:creationId xmlns:a16="http://schemas.microsoft.com/office/drawing/2014/main" id="{BCA0A504-CE38-E6F7-F148-CDD99EE10572}"/>
                    </a:ext>
                  </a:extLst>
                </p:cNvPr>
                <p:cNvPicPr/>
                <p:nvPr/>
              </p:nvPicPr>
              <p:blipFill>
                <a:blip r:embed="rId22"/>
                <a:stretch>
                  <a:fillRect/>
                </a:stretch>
              </p:blipFill>
              <p:spPr>
                <a:xfrm>
                  <a:off x="9207632" y="2681273"/>
                  <a:ext cx="29484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2" name="Ink 41">
                  <a:extLst>
                    <a:ext uri="{FF2B5EF4-FFF2-40B4-BE49-F238E27FC236}">
                      <a16:creationId xmlns:a16="http://schemas.microsoft.com/office/drawing/2014/main" id="{88C87526-2E08-5B62-E34D-34DD7DAE209F}"/>
                    </a:ext>
                  </a:extLst>
                </p14:cNvPr>
                <p14:cNvContentPartPr/>
                <p14:nvPr/>
              </p14:nvContentPartPr>
              <p14:xfrm>
                <a:off x="9504992" y="2728793"/>
                <a:ext cx="414360" cy="594000"/>
              </p14:xfrm>
            </p:contentPart>
          </mc:Choice>
          <mc:Fallback xmlns="">
            <p:pic>
              <p:nvPicPr>
                <p:cNvPr id="42" name="Ink 41">
                  <a:extLst>
                    <a:ext uri="{FF2B5EF4-FFF2-40B4-BE49-F238E27FC236}">
                      <a16:creationId xmlns:a16="http://schemas.microsoft.com/office/drawing/2014/main" id="{88C87526-2E08-5B62-E34D-34DD7DAE209F}"/>
                    </a:ext>
                  </a:extLst>
                </p:cNvPr>
                <p:cNvPicPr/>
                <p:nvPr/>
              </p:nvPicPr>
              <p:blipFill>
                <a:blip r:embed="rId24"/>
                <a:stretch>
                  <a:fillRect/>
                </a:stretch>
              </p:blipFill>
              <p:spPr>
                <a:xfrm>
                  <a:off x="9469352" y="2692793"/>
                  <a:ext cx="486000" cy="665640"/>
                </a:xfrm>
                <a:prstGeom prst="rect">
                  <a:avLst/>
                </a:prstGeom>
              </p:spPr>
            </p:pic>
          </mc:Fallback>
        </mc:AlternateContent>
      </p:grpSp>
      <p:grpSp>
        <p:nvGrpSpPr>
          <p:cNvPr id="60" name="Group 59">
            <a:extLst>
              <a:ext uri="{FF2B5EF4-FFF2-40B4-BE49-F238E27FC236}">
                <a16:creationId xmlns:a16="http://schemas.microsoft.com/office/drawing/2014/main" id="{E3C0B19E-B706-5EF3-BCF0-FAE6175B0C0D}"/>
              </a:ext>
            </a:extLst>
          </p:cNvPr>
          <p:cNvGrpSpPr/>
          <p:nvPr/>
        </p:nvGrpSpPr>
        <p:grpSpPr>
          <a:xfrm>
            <a:off x="10415072" y="2618273"/>
            <a:ext cx="801000" cy="312120"/>
            <a:chOff x="10415072" y="2618273"/>
            <a:chExt cx="801000" cy="312120"/>
          </a:xfrm>
        </p:grpSpPr>
        <mc:AlternateContent xmlns:mc="http://schemas.openxmlformats.org/markup-compatibility/2006" xmlns:p14="http://schemas.microsoft.com/office/powerpoint/2010/main">
          <mc:Choice Requires="p14">
            <p:contentPart p14:bwMode="auto" r:id="rId25">
              <p14:nvContentPartPr>
                <p14:cNvPr id="43" name="Ink 42">
                  <a:extLst>
                    <a:ext uri="{FF2B5EF4-FFF2-40B4-BE49-F238E27FC236}">
                      <a16:creationId xmlns:a16="http://schemas.microsoft.com/office/drawing/2014/main" id="{54E678F7-2D0E-DE8B-0EAE-DD584981E506}"/>
                    </a:ext>
                  </a:extLst>
                </p14:cNvPr>
                <p14:cNvContentPartPr/>
                <p14:nvPr/>
              </p14:nvContentPartPr>
              <p14:xfrm>
                <a:off x="10519832" y="2626193"/>
                <a:ext cx="64080" cy="300600"/>
              </p14:xfrm>
            </p:contentPart>
          </mc:Choice>
          <mc:Fallback xmlns="">
            <p:pic>
              <p:nvPicPr>
                <p:cNvPr id="43" name="Ink 42">
                  <a:extLst>
                    <a:ext uri="{FF2B5EF4-FFF2-40B4-BE49-F238E27FC236}">
                      <a16:creationId xmlns:a16="http://schemas.microsoft.com/office/drawing/2014/main" id="{54E678F7-2D0E-DE8B-0EAE-DD584981E506}"/>
                    </a:ext>
                  </a:extLst>
                </p:cNvPr>
                <p:cNvPicPr/>
                <p:nvPr/>
              </p:nvPicPr>
              <p:blipFill>
                <a:blip r:embed="rId26"/>
                <a:stretch>
                  <a:fillRect/>
                </a:stretch>
              </p:blipFill>
              <p:spPr>
                <a:xfrm>
                  <a:off x="10483832" y="2590193"/>
                  <a:ext cx="13572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4" name="Ink 43">
                  <a:extLst>
                    <a:ext uri="{FF2B5EF4-FFF2-40B4-BE49-F238E27FC236}">
                      <a16:creationId xmlns:a16="http://schemas.microsoft.com/office/drawing/2014/main" id="{60F48509-13D9-7E2E-9C25-B70BFDA629DE}"/>
                    </a:ext>
                  </a:extLst>
                </p14:cNvPr>
                <p14:cNvContentPartPr/>
                <p14:nvPr/>
              </p14:nvContentPartPr>
              <p14:xfrm>
                <a:off x="10415072" y="2618273"/>
                <a:ext cx="587520" cy="312120"/>
              </p14:xfrm>
            </p:contentPart>
          </mc:Choice>
          <mc:Fallback xmlns="">
            <p:pic>
              <p:nvPicPr>
                <p:cNvPr id="44" name="Ink 43">
                  <a:extLst>
                    <a:ext uri="{FF2B5EF4-FFF2-40B4-BE49-F238E27FC236}">
                      <a16:creationId xmlns:a16="http://schemas.microsoft.com/office/drawing/2014/main" id="{60F48509-13D9-7E2E-9C25-B70BFDA629DE}"/>
                    </a:ext>
                  </a:extLst>
                </p:cNvPr>
                <p:cNvPicPr/>
                <p:nvPr/>
              </p:nvPicPr>
              <p:blipFill>
                <a:blip r:embed="rId28"/>
                <a:stretch>
                  <a:fillRect/>
                </a:stretch>
              </p:blipFill>
              <p:spPr>
                <a:xfrm>
                  <a:off x="10379432" y="2582633"/>
                  <a:ext cx="65916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5" name="Ink 44">
                  <a:extLst>
                    <a:ext uri="{FF2B5EF4-FFF2-40B4-BE49-F238E27FC236}">
                      <a16:creationId xmlns:a16="http://schemas.microsoft.com/office/drawing/2014/main" id="{F0EC973F-AE92-0F6F-A17E-8C73E76AEB30}"/>
                    </a:ext>
                  </a:extLst>
                </p14:cNvPr>
                <p14:cNvContentPartPr/>
                <p14:nvPr/>
              </p14:nvContentPartPr>
              <p14:xfrm>
                <a:off x="11049032" y="2703953"/>
                <a:ext cx="167040" cy="197280"/>
              </p14:xfrm>
            </p:contentPart>
          </mc:Choice>
          <mc:Fallback xmlns="">
            <p:pic>
              <p:nvPicPr>
                <p:cNvPr id="45" name="Ink 44">
                  <a:extLst>
                    <a:ext uri="{FF2B5EF4-FFF2-40B4-BE49-F238E27FC236}">
                      <a16:creationId xmlns:a16="http://schemas.microsoft.com/office/drawing/2014/main" id="{F0EC973F-AE92-0F6F-A17E-8C73E76AEB30}"/>
                    </a:ext>
                  </a:extLst>
                </p:cNvPr>
                <p:cNvPicPr/>
                <p:nvPr/>
              </p:nvPicPr>
              <p:blipFill>
                <a:blip r:embed="rId30"/>
                <a:stretch>
                  <a:fillRect/>
                </a:stretch>
              </p:blipFill>
              <p:spPr>
                <a:xfrm>
                  <a:off x="11013032" y="2668313"/>
                  <a:ext cx="238680" cy="268920"/>
                </a:xfrm>
                <a:prstGeom prst="rect">
                  <a:avLst/>
                </a:prstGeom>
              </p:spPr>
            </p:pic>
          </mc:Fallback>
        </mc:AlternateContent>
      </p:grpSp>
      <p:grpSp>
        <p:nvGrpSpPr>
          <p:cNvPr id="59" name="Group 58">
            <a:extLst>
              <a:ext uri="{FF2B5EF4-FFF2-40B4-BE49-F238E27FC236}">
                <a16:creationId xmlns:a16="http://schemas.microsoft.com/office/drawing/2014/main" id="{500AF593-12ED-DFC1-DD5F-DA229F142F53}"/>
              </a:ext>
            </a:extLst>
          </p:cNvPr>
          <p:cNvGrpSpPr/>
          <p:nvPr/>
        </p:nvGrpSpPr>
        <p:grpSpPr>
          <a:xfrm>
            <a:off x="8440472" y="3548873"/>
            <a:ext cx="1107000" cy="329400"/>
            <a:chOff x="8440472" y="3548873"/>
            <a:chExt cx="1107000" cy="329400"/>
          </a:xfrm>
        </p:grpSpPr>
        <mc:AlternateContent xmlns:mc="http://schemas.openxmlformats.org/markup-compatibility/2006" xmlns:p14="http://schemas.microsoft.com/office/powerpoint/2010/main">
          <mc:Choice Requires="p14">
            <p:contentPart p14:bwMode="auto" r:id="rId31">
              <p14:nvContentPartPr>
                <p14:cNvPr id="46" name="Ink 45">
                  <a:extLst>
                    <a:ext uri="{FF2B5EF4-FFF2-40B4-BE49-F238E27FC236}">
                      <a16:creationId xmlns:a16="http://schemas.microsoft.com/office/drawing/2014/main" id="{471CAB2C-6FAE-CFC4-3503-62BF7E38B9ED}"/>
                    </a:ext>
                  </a:extLst>
                </p14:cNvPr>
                <p14:cNvContentPartPr/>
                <p14:nvPr/>
              </p14:nvContentPartPr>
              <p14:xfrm>
                <a:off x="8440472" y="3548873"/>
                <a:ext cx="279360" cy="329400"/>
              </p14:xfrm>
            </p:contentPart>
          </mc:Choice>
          <mc:Fallback xmlns="">
            <p:pic>
              <p:nvPicPr>
                <p:cNvPr id="46" name="Ink 45">
                  <a:extLst>
                    <a:ext uri="{FF2B5EF4-FFF2-40B4-BE49-F238E27FC236}">
                      <a16:creationId xmlns:a16="http://schemas.microsoft.com/office/drawing/2014/main" id="{471CAB2C-6FAE-CFC4-3503-62BF7E38B9ED}"/>
                    </a:ext>
                  </a:extLst>
                </p:cNvPr>
                <p:cNvPicPr/>
                <p:nvPr/>
              </p:nvPicPr>
              <p:blipFill>
                <a:blip r:embed="rId32"/>
                <a:stretch>
                  <a:fillRect/>
                </a:stretch>
              </p:blipFill>
              <p:spPr>
                <a:xfrm>
                  <a:off x="8404472" y="3512873"/>
                  <a:ext cx="351000" cy="401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7" name="Ink 46">
                  <a:extLst>
                    <a:ext uri="{FF2B5EF4-FFF2-40B4-BE49-F238E27FC236}">
                      <a16:creationId xmlns:a16="http://schemas.microsoft.com/office/drawing/2014/main" id="{C75F1CB1-AE05-DABD-421F-27D9D82DC68C}"/>
                    </a:ext>
                  </a:extLst>
                </p14:cNvPr>
                <p14:cNvContentPartPr/>
                <p14:nvPr/>
              </p14:nvContentPartPr>
              <p14:xfrm>
                <a:off x="8754032" y="3592793"/>
                <a:ext cx="553680" cy="231480"/>
              </p14:xfrm>
            </p:contentPart>
          </mc:Choice>
          <mc:Fallback xmlns="">
            <p:pic>
              <p:nvPicPr>
                <p:cNvPr id="47" name="Ink 46">
                  <a:extLst>
                    <a:ext uri="{FF2B5EF4-FFF2-40B4-BE49-F238E27FC236}">
                      <a16:creationId xmlns:a16="http://schemas.microsoft.com/office/drawing/2014/main" id="{C75F1CB1-AE05-DABD-421F-27D9D82DC68C}"/>
                    </a:ext>
                  </a:extLst>
                </p:cNvPr>
                <p:cNvPicPr/>
                <p:nvPr/>
              </p:nvPicPr>
              <p:blipFill>
                <a:blip r:embed="rId34"/>
                <a:stretch>
                  <a:fillRect/>
                </a:stretch>
              </p:blipFill>
              <p:spPr>
                <a:xfrm>
                  <a:off x="8718032" y="3556793"/>
                  <a:ext cx="62532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8" name="Ink 47">
                  <a:extLst>
                    <a:ext uri="{FF2B5EF4-FFF2-40B4-BE49-F238E27FC236}">
                      <a16:creationId xmlns:a16="http://schemas.microsoft.com/office/drawing/2014/main" id="{0A3E7672-F2ED-C8B7-9ACC-50370AC652EA}"/>
                    </a:ext>
                  </a:extLst>
                </p14:cNvPr>
                <p14:cNvContentPartPr/>
                <p14:nvPr/>
              </p14:nvContentPartPr>
              <p14:xfrm>
                <a:off x="9402392" y="3585233"/>
                <a:ext cx="145080" cy="213120"/>
              </p14:xfrm>
            </p:contentPart>
          </mc:Choice>
          <mc:Fallback xmlns="">
            <p:pic>
              <p:nvPicPr>
                <p:cNvPr id="48" name="Ink 47">
                  <a:extLst>
                    <a:ext uri="{FF2B5EF4-FFF2-40B4-BE49-F238E27FC236}">
                      <a16:creationId xmlns:a16="http://schemas.microsoft.com/office/drawing/2014/main" id="{0A3E7672-F2ED-C8B7-9ACC-50370AC652EA}"/>
                    </a:ext>
                  </a:extLst>
                </p:cNvPr>
                <p:cNvPicPr/>
                <p:nvPr/>
              </p:nvPicPr>
              <p:blipFill>
                <a:blip r:embed="rId36"/>
                <a:stretch>
                  <a:fillRect/>
                </a:stretch>
              </p:blipFill>
              <p:spPr>
                <a:xfrm>
                  <a:off x="9366752" y="3549593"/>
                  <a:ext cx="216720" cy="284760"/>
                </a:xfrm>
                <a:prstGeom prst="rect">
                  <a:avLst/>
                </a:prstGeom>
              </p:spPr>
            </p:pic>
          </mc:Fallback>
        </mc:AlternateContent>
      </p:grpSp>
      <p:grpSp>
        <p:nvGrpSpPr>
          <p:cNvPr id="58" name="Group 57">
            <a:extLst>
              <a:ext uri="{FF2B5EF4-FFF2-40B4-BE49-F238E27FC236}">
                <a16:creationId xmlns:a16="http://schemas.microsoft.com/office/drawing/2014/main" id="{09F1D206-3048-3DB4-7741-0F26C691DAAB}"/>
              </a:ext>
            </a:extLst>
          </p:cNvPr>
          <p:cNvGrpSpPr/>
          <p:nvPr/>
        </p:nvGrpSpPr>
        <p:grpSpPr>
          <a:xfrm>
            <a:off x="9933392" y="3432953"/>
            <a:ext cx="1571760" cy="739080"/>
            <a:chOff x="9933392" y="3432953"/>
            <a:chExt cx="1571760" cy="739080"/>
          </a:xfrm>
        </p:grpSpPr>
        <mc:AlternateContent xmlns:mc="http://schemas.openxmlformats.org/markup-compatibility/2006" xmlns:p14="http://schemas.microsoft.com/office/powerpoint/2010/main">
          <mc:Choice Requires="p14">
            <p:contentPart p14:bwMode="auto" r:id="rId37">
              <p14:nvContentPartPr>
                <p14:cNvPr id="49" name="Ink 48">
                  <a:extLst>
                    <a:ext uri="{FF2B5EF4-FFF2-40B4-BE49-F238E27FC236}">
                      <a16:creationId xmlns:a16="http://schemas.microsoft.com/office/drawing/2014/main" id="{4294A13B-2344-1CCB-A345-707BE19E9A88}"/>
                    </a:ext>
                  </a:extLst>
                </p14:cNvPr>
                <p14:cNvContentPartPr/>
                <p14:nvPr/>
              </p14:nvContentPartPr>
              <p14:xfrm>
                <a:off x="9933392" y="3589193"/>
                <a:ext cx="413640" cy="582840"/>
              </p14:xfrm>
            </p:contentPart>
          </mc:Choice>
          <mc:Fallback xmlns="">
            <p:pic>
              <p:nvPicPr>
                <p:cNvPr id="49" name="Ink 48">
                  <a:extLst>
                    <a:ext uri="{FF2B5EF4-FFF2-40B4-BE49-F238E27FC236}">
                      <a16:creationId xmlns:a16="http://schemas.microsoft.com/office/drawing/2014/main" id="{4294A13B-2344-1CCB-A345-707BE19E9A88}"/>
                    </a:ext>
                  </a:extLst>
                </p:cNvPr>
                <p:cNvPicPr/>
                <p:nvPr/>
              </p:nvPicPr>
              <p:blipFill>
                <a:blip r:embed="rId38"/>
                <a:stretch>
                  <a:fillRect/>
                </a:stretch>
              </p:blipFill>
              <p:spPr>
                <a:xfrm>
                  <a:off x="9897392" y="3553553"/>
                  <a:ext cx="485280" cy="6544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 name="Ink 49">
                  <a:extLst>
                    <a:ext uri="{FF2B5EF4-FFF2-40B4-BE49-F238E27FC236}">
                      <a16:creationId xmlns:a16="http://schemas.microsoft.com/office/drawing/2014/main" id="{EF051202-A6C4-E03E-A253-B68C6B354FA9}"/>
                    </a:ext>
                  </a:extLst>
                </p14:cNvPr>
                <p14:cNvContentPartPr/>
                <p14:nvPr/>
              </p14:nvContentPartPr>
              <p14:xfrm>
                <a:off x="10343072" y="3607553"/>
                <a:ext cx="38160" cy="215640"/>
              </p14:xfrm>
            </p:contentPart>
          </mc:Choice>
          <mc:Fallback xmlns="">
            <p:pic>
              <p:nvPicPr>
                <p:cNvPr id="50" name="Ink 49">
                  <a:extLst>
                    <a:ext uri="{FF2B5EF4-FFF2-40B4-BE49-F238E27FC236}">
                      <a16:creationId xmlns:a16="http://schemas.microsoft.com/office/drawing/2014/main" id="{EF051202-A6C4-E03E-A253-B68C6B354FA9}"/>
                    </a:ext>
                  </a:extLst>
                </p:cNvPr>
                <p:cNvPicPr/>
                <p:nvPr/>
              </p:nvPicPr>
              <p:blipFill>
                <a:blip r:embed="rId40"/>
                <a:stretch>
                  <a:fillRect/>
                </a:stretch>
              </p:blipFill>
              <p:spPr>
                <a:xfrm>
                  <a:off x="10307432" y="3571913"/>
                  <a:ext cx="1098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1" name="Ink 50">
                  <a:extLst>
                    <a:ext uri="{FF2B5EF4-FFF2-40B4-BE49-F238E27FC236}">
                      <a16:creationId xmlns:a16="http://schemas.microsoft.com/office/drawing/2014/main" id="{CB19A02A-F13C-24E9-1FFC-E002C02803D3}"/>
                    </a:ext>
                  </a:extLst>
                </p14:cNvPr>
                <p14:cNvContentPartPr/>
                <p14:nvPr/>
              </p14:nvContentPartPr>
              <p14:xfrm>
                <a:off x="10367192" y="3438353"/>
                <a:ext cx="71640" cy="75600"/>
              </p14:xfrm>
            </p:contentPart>
          </mc:Choice>
          <mc:Fallback xmlns="">
            <p:pic>
              <p:nvPicPr>
                <p:cNvPr id="51" name="Ink 50">
                  <a:extLst>
                    <a:ext uri="{FF2B5EF4-FFF2-40B4-BE49-F238E27FC236}">
                      <a16:creationId xmlns:a16="http://schemas.microsoft.com/office/drawing/2014/main" id="{CB19A02A-F13C-24E9-1FFC-E002C02803D3}"/>
                    </a:ext>
                  </a:extLst>
                </p:cNvPr>
                <p:cNvPicPr/>
                <p:nvPr/>
              </p:nvPicPr>
              <p:blipFill>
                <a:blip r:embed="rId42"/>
                <a:stretch>
                  <a:fillRect/>
                </a:stretch>
              </p:blipFill>
              <p:spPr>
                <a:xfrm>
                  <a:off x="10331192" y="3402353"/>
                  <a:ext cx="1432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2" name="Ink 51">
                  <a:extLst>
                    <a:ext uri="{FF2B5EF4-FFF2-40B4-BE49-F238E27FC236}">
                      <a16:creationId xmlns:a16="http://schemas.microsoft.com/office/drawing/2014/main" id="{6233EFA7-C511-5D9F-4ADA-FFC06B4C71F4}"/>
                    </a:ext>
                  </a:extLst>
                </p14:cNvPr>
                <p14:cNvContentPartPr/>
                <p14:nvPr/>
              </p14:nvContentPartPr>
              <p14:xfrm>
                <a:off x="10431272" y="3554993"/>
                <a:ext cx="144000" cy="233640"/>
              </p14:xfrm>
            </p:contentPart>
          </mc:Choice>
          <mc:Fallback xmlns="">
            <p:pic>
              <p:nvPicPr>
                <p:cNvPr id="52" name="Ink 51">
                  <a:extLst>
                    <a:ext uri="{FF2B5EF4-FFF2-40B4-BE49-F238E27FC236}">
                      <a16:creationId xmlns:a16="http://schemas.microsoft.com/office/drawing/2014/main" id="{6233EFA7-C511-5D9F-4ADA-FFC06B4C71F4}"/>
                    </a:ext>
                  </a:extLst>
                </p:cNvPr>
                <p:cNvPicPr/>
                <p:nvPr/>
              </p:nvPicPr>
              <p:blipFill>
                <a:blip r:embed="rId44"/>
                <a:stretch>
                  <a:fillRect/>
                </a:stretch>
              </p:blipFill>
              <p:spPr>
                <a:xfrm>
                  <a:off x="10395272" y="3518993"/>
                  <a:ext cx="21564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3" name="Ink 52">
                  <a:extLst>
                    <a:ext uri="{FF2B5EF4-FFF2-40B4-BE49-F238E27FC236}">
                      <a16:creationId xmlns:a16="http://schemas.microsoft.com/office/drawing/2014/main" id="{7AA0ED12-6B91-AAE5-51BB-4AEA7F90E5D8}"/>
                    </a:ext>
                  </a:extLst>
                </p14:cNvPr>
                <p14:cNvContentPartPr/>
                <p14:nvPr/>
              </p14:nvContentPartPr>
              <p14:xfrm>
                <a:off x="10660592" y="3488753"/>
                <a:ext cx="100080" cy="257760"/>
              </p14:xfrm>
            </p:contentPart>
          </mc:Choice>
          <mc:Fallback xmlns="">
            <p:pic>
              <p:nvPicPr>
                <p:cNvPr id="53" name="Ink 52">
                  <a:extLst>
                    <a:ext uri="{FF2B5EF4-FFF2-40B4-BE49-F238E27FC236}">
                      <a16:creationId xmlns:a16="http://schemas.microsoft.com/office/drawing/2014/main" id="{7AA0ED12-6B91-AAE5-51BB-4AEA7F90E5D8}"/>
                    </a:ext>
                  </a:extLst>
                </p:cNvPr>
                <p:cNvPicPr/>
                <p:nvPr/>
              </p:nvPicPr>
              <p:blipFill>
                <a:blip r:embed="rId46"/>
                <a:stretch>
                  <a:fillRect/>
                </a:stretch>
              </p:blipFill>
              <p:spPr>
                <a:xfrm>
                  <a:off x="10624952" y="3452753"/>
                  <a:ext cx="17172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4" name="Ink 53">
                  <a:extLst>
                    <a:ext uri="{FF2B5EF4-FFF2-40B4-BE49-F238E27FC236}">
                      <a16:creationId xmlns:a16="http://schemas.microsoft.com/office/drawing/2014/main" id="{94B9B92C-97C4-C92D-9064-379BEEFB0B12}"/>
                    </a:ext>
                  </a:extLst>
                </p14:cNvPr>
                <p14:cNvContentPartPr/>
                <p14:nvPr/>
              </p14:nvContentPartPr>
              <p14:xfrm>
                <a:off x="10606592" y="3585593"/>
                <a:ext cx="235440" cy="19800"/>
              </p14:xfrm>
            </p:contentPart>
          </mc:Choice>
          <mc:Fallback xmlns="">
            <p:pic>
              <p:nvPicPr>
                <p:cNvPr id="54" name="Ink 53">
                  <a:extLst>
                    <a:ext uri="{FF2B5EF4-FFF2-40B4-BE49-F238E27FC236}">
                      <a16:creationId xmlns:a16="http://schemas.microsoft.com/office/drawing/2014/main" id="{94B9B92C-97C4-C92D-9064-379BEEFB0B12}"/>
                    </a:ext>
                  </a:extLst>
                </p:cNvPr>
                <p:cNvPicPr/>
                <p:nvPr/>
              </p:nvPicPr>
              <p:blipFill>
                <a:blip r:embed="rId48"/>
                <a:stretch>
                  <a:fillRect/>
                </a:stretch>
              </p:blipFill>
              <p:spPr>
                <a:xfrm>
                  <a:off x="10570952" y="3549593"/>
                  <a:ext cx="3070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5" name="Ink 54">
                  <a:extLst>
                    <a:ext uri="{FF2B5EF4-FFF2-40B4-BE49-F238E27FC236}">
                      <a16:creationId xmlns:a16="http://schemas.microsoft.com/office/drawing/2014/main" id="{AAD71964-C0DD-6085-1BA1-96BE0979C769}"/>
                    </a:ext>
                  </a:extLst>
                </p14:cNvPr>
                <p14:cNvContentPartPr/>
                <p14:nvPr/>
              </p14:nvContentPartPr>
              <p14:xfrm>
                <a:off x="10830152" y="3555353"/>
                <a:ext cx="156960" cy="189720"/>
              </p14:xfrm>
            </p:contentPart>
          </mc:Choice>
          <mc:Fallback xmlns="">
            <p:pic>
              <p:nvPicPr>
                <p:cNvPr id="55" name="Ink 54">
                  <a:extLst>
                    <a:ext uri="{FF2B5EF4-FFF2-40B4-BE49-F238E27FC236}">
                      <a16:creationId xmlns:a16="http://schemas.microsoft.com/office/drawing/2014/main" id="{AAD71964-C0DD-6085-1BA1-96BE0979C769}"/>
                    </a:ext>
                  </a:extLst>
                </p:cNvPr>
                <p:cNvPicPr/>
                <p:nvPr/>
              </p:nvPicPr>
              <p:blipFill>
                <a:blip r:embed="rId50"/>
                <a:stretch>
                  <a:fillRect/>
                </a:stretch>
              </p:blipFill>
              <p:spPr>
                <a:xfrm>
                  <a:off x="10794152" y="3519353"/>
                  <a:ext cx="2286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6" name="Ink 55">
                  <a:extLst>
                    <a:ext uri="{FF2B5EF4-FFF2-40B4-BE49-F238E27FC236}">
                      <a16:creationId xmlns:a16="http://schemas.microsoft.com/office/drawing/2014/main" id="{12844C0F-81BC-D95A-30A1-D3F4F8C8416E}"/>
                    </a:ext>
                  </a:extLst>
                </p14:cNvPr>
                <p14:cNvContentPartPr/>
                <p14:nvPr/>
              </p14:nvContentPartPr>
              <p14:xfrm>
                <a:off x="11073512" y="3432953"/>
                <a:ext cx="163080" cy="329760"/>
              </p14:xfrm>
            </p:contentPart>
          </mc:Choice>
          <mc:Fallback xmlns="">
            <p:pic>
              <p:nvPicPr>
                <p:cNvPr id="56" name="Ink 55">
                  <a:extLst>
                    <a:ext uri="{FF2B5EF4-FFF2-40B4-BE49-F238E27FC236}">
                      <a16:creationId xmlns:a16="http://schemas.microsoft.com/office/drawing/2014/main" id="{12844C0F-81BC-D95A-30A1-D3F4F8C8416E}"/>
                    </a:ext>
                  </a:extLst>
                </p:cNvPr>
                <p:cNvPicPr/>
                <p:nvPr/>
              </p:nvPicPr>
              <p:blipFill>
                <a:blip r:embed="rId52"/>
                <a:stretch>
                  <a:fillRect/>
                </a:stretch>
              </p:blipFill>
              <p:spPr>
                <a:xfrm>
                  <a:off x="11037512" y="3397313"/>
                  <a:ext cx="23472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7" name="Ink 56">
                  <a:extLst>
                    <a:ext uri="{FF2B5EF4-FFF2-40B4-BE49-F238E27FC236}">
                      <a16:creationId xmlns:a16="http://schemas.microsoft.com/office/drawing/2014/main" id="{C32B1C75-DA08-BEE9-6DAF-8523790BA257}"/>
                    </a:ext>
                  </a:extLst>
                </p14:cNvPr>
                <p14:cNvContentPartPr/>
                <p14:nvPr/>
              </p14:nvContentPartPr>
              <p14:xfrm>
                <a:off x="11294912" y="3546713"/>
                <a:ext cx="210240" cy="205200"/>
              </p14:xfrm>
            </p:contentPart>
          </mc:Choice>
          <mc:Fallback xmlns="">
            <p:pic>
              <p:nvPicPr>
                <p:cNvPr id="57" name="Ink 56">
                  <a:extLst>
                    <a:ext uri="{FF2B5EF4-FFF2-40B4-BE49-F238E27FC236}">
                      <a16:creationId xmlns:a16="http://schemas.microsoft.com/office/drawing/2014/main" id="{C32B1C75-DA08-BEE9-6DAF-8523790BA257}"/>
                    </a:ext>
                  </a:extLst>
                </p:cNvPr>
                <p:cNvPicPr/>
                <p:nvPr/>
              </p:nvPicPr>
              <p:blipFill>
                <a:blip r:embed="rId54"/>
                <a:stretch>
                  <a:fillRect/>
                </a:stretch>
              </p:blipFill>
              <p:spPr>
                <a:xfrm>
                  <a:off x="11259272" y="3510713"/>
                  <a:ext cx="281880" cy="276840"/>
                </a:xfrm>
                <a:prstGeom prst="rect">
                  <a:avLst/>
                </a:prstGeom>
              </p:spPr>
            </p:pic>
          </mc:Fallback>
        </mc:AlternateContent>
      </p:grpSp>
      <p:grpSp>
        <p:nvGrpSpPr>
          <p:cNvPr id="67" name="Group 66">
            <a:extLst>
              <a:ext uri="{FF2B5EF4-FFF2-40B4-BE49-F238E27FC236}">
                <a16:creationId xmlns:a16="http://schemas.microsoft.com/office/drawing/2014/main" id="{094DA262-329A-622D-9900-8756E1E82FBF}"/>
              </a:ext>
            </a:extLst>
          </p:cNvPr>
          <p:cNvGrpSpPr/>
          <p:nvPr/>
        </p:nvGrpSpPr>
        <p:grpSpPr>
          <a:xfrm>
            <a:off x="7432832" y="1590833"/>
            <a:ext cx="1173600" cy="581400"/>
            <a:chOff x="7432832" y="1590833"/>
            <a:chExt cx="1173600" cy="581400"/>
          </a:xfrm>
        </p:grpSpPr>
        <mc:AlternateContent xmlns:mc="http://schemas.openxmlformats.org/markup-compatibility/2006" xmlns:p14="http://schemas.microsoft.com/office/powerpoint/2010/main">
          <mc:Choice Requires="p14">
            <p:contentPart p14:bwMode="auto" r:id="rId55">
              <p14:nvContentPartPr>
                <p14:cNvPr id="19" name="Ink 18">
                  <a:extLst>
                    <a:ext uri="{FF2B5EF4-FFF2-40B4-BE49-F238E27FC236}">
                      <a16:creationId xmlns:a16="http://schemas.microsoft.com/office/drawing/2014/main" id="{188E2306-8F44-4C22-43F9-0C6168FA4E04}"/>
                    </a:ext>
                  </a:extLst>
                </p14:cNvPr>
                <p14:cNvContentPartPr/>
                <p14:nvPr/>
              </p14:nvContentPartPr>
              <p14:xfrm>
                <a:off x="7459832" y="1626833"/>
                <a:ext cx="171000" cy="401040"/>
              </p14:xfrm>
            </p:contentPart>
          </mc:Choice>
          <mc:Fallback xmlns="">
            <p:pic>
              <p:nvPicPr>
                <p:cNvPr id="19" name="Ink 18">
                  <a:extLst>
                    <a:ext uri="{FF2B5EF4-FFF2-40B4-BE49-F238E27FC236}">
                      <a16:creationId xmlns:a16="http://schemas.microsoft.com/office/drawing/2014/main" id="{188E2306-8F44-4C22-43F9-0C6168FA4E04}"/>
                    </a:ext>
                  </a:extLst>
                </p:cNvPr>
                <p:cNvPicPr/>
                <p:nvPr/>
              </p:nvPicPr>
              <p:blipFill>
                <a:blip r:embed="rId56"/>
                <a:stretch>
                  <a:fillRect/>
                </a:stretch>
              </p:blipFill>
              <p:spPr>
                <a:xfrm>
                  <a:off x="7424192" y="1590833"/>
                  <a:ext cx="24264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0" name="Ink 19">
                  <a:extLst>
                    <a:ext uri="{FF2B5EF4-FFF2-40B4-BE49-F238E27FC236}">
                      <a16:creationId xmlns:a16="http://schemas.microsoft.com/office/drawing/2014/main" id="{9FDA03FF-9FCF-A77C-ABF5-DEBF1440A1C4}"/>
                    </a:ext>
                  </a:extLst>
                </p14:cNvPr>
                <p14:cNvContentPartPr/>
                <p14:nvPr/>
              </p14:nvContentPartPr>
              <p14:xfrm>
                <a:off x="7720472" y="1711433"/>
                <a:ext cx="182880" cy="331200"/>
              </p14:xfrm>
            </p:contentPart>
          </mc:Choice>
          <mc:Fallback xmlns="">
            <p:pic>
              <p:nvPicPr>
                <p:cNvPr id="20" name="Ink 19">
                  <a:extLst>
                    <a:ext uri="{FF2B5EF4-FFF2-40B4-BE49-F238E27FC236}">
                      <a16:creationId xmlns:a16="http://schemas.microsoft.com/office/drawing/2014/main" id="{9FDA03FF-9FCF-A77C-ABF5-DEBF1440A1C4}"/>
                    </a:ext>
                  </a:extLst>
                </p:cNvPr>
                <p:cNvPicPr/>
                <p:nvPr/>
              </p:nvPicPr>
              <p:blipFill>
                <a:blip r:embed="rId58"/>
                <a:stretch>
                  <a:fillRect/>
                </a:stretch>
              </p:blipFill>
              <p:spPr>
                <a:xfrm>
                  <a:off x="7684832" y="1675793"/>
                  <a:ext cx="254520" cy="402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1" name="Ink 20">
                  <a:extLst>
                    <a:ext uri="{FF2B5EF4-FFF2-40B4-BE49-F238E27FC236}">
                      <a16:creationId xmlns:a16="http://schemas.microsoft.com/office/drawing/2014/main" id="{2B8BC25C-C5B5-7701-E532-D2F6AD8F3C46}"/>
                    </a:ext>
                  </a:extLst>
                </p14:cNvPr>
                <p14:cNvContentPartPr/>
                <p14:nvPr/>
              </p14:nvContentPartPr>
              <p14:xfrm>
                <a:off x="8003792" y="1664993"/>
                <a:ext cx="51840" cy="277560"/>
              </p14:xfrm>
            </p:contentPart>
          </mc:Choice>
          <mc:Fallback xmlns="">
            <p:pic>
              <p:nvPicPr>
                <p:cNvPr id="21" name="Ink 20">
                  <a:extLst>
                    <a:ext uri="{FF2B5EF4-FFF2-40B4-BE49-F238E27FC236}">
                      <a16:creationId xmlns:a16="http://schemas.microsoft.com/office/drawing/2014/main" id="{2B8BC25C-C5B5-7701-E532-D2F6AD8F3C46}"/>
                    </a:ext>
                  </a:extLst>
                </p:cNvPr>
                <p:cNvPicPr/>
                <p:nvPr/>
              </p:nvPicPr>
              <p:blipFill>
                <a:blip r:embed="rId60"/>
                <a:stretch>
                  <a:fillRect/>
                </a:stretch>
              </p:blipFill>
              <p:spPr>
                <a:xfrm>
                  <a:off x="7968152" y="1629353"/>
                  <a:ext cx="12348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2" name="Ink 21">
                  <a:extLst>
                    <a:ext uri="{FF2B5EF4-FFF2-40B4-BE49-F238E27FC236}">
                      <a16:creationId xmlns:a16="http://schemas.microsoft.com/office/drawing/2014/main" id="{993647FB-4F83-3706-7062-9ED8B2A8DE14}"/>
                    </a:ext>
                  </a:extLst>
                </p14:cNvPr>
                <p14:cNvContentPartPr/>
                <p14:nvPr/>
              </p14:nvContentPartPr>
              <p14:xfrm>
                <a:off x="8016032" y="1590833"/>
                <a:ext cx="176040" cy="191160"/>
              </p14:xfrm>
            </p:contentPart>
          </mc:Choice>
          <mc:Fallback xmlns="">
            <p:pic>
              <p:nvPicPr>
                <p:cNvPr id="22" name="Ink 21">
                  <a:extLst>
                    <a:ext uri="{FF2B5EF4-FFF2-40B4-BE49-F238E27FC236}">
                      <a16:creationId xmlns:a16="http://schemas.microsoft.com/office/drawing/2014/main" id="{993647FB-4F83-3706-7062-9ED8B2A8DE14}"/>
                    </a:ext>
                  </a:extLst>
                </p:cNvPr>
                <p:cNvPicPr/>
                <p:nvPr/>
              </p:nvPicPr>
              <p:blipFill>
                <a:blip r:embed="rId62"/>
                <a:stretch>
                  <a:fillRect/>
                </a:stretch>
              </p:blipFill>
              <p:spPr>
                <a:xfrm>
                  <a:off x="7980032" y="1554833"/>
                  <a:ext cx="2476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3" name="Ink 22">
                  <a:extLst>
                    <a:ext uri="{FF2B5EF4-FFF2-40B4-BE49-F238E27FC236}">
                      <a16:creationId xmlns:a16="http://schemas.microsoft.com/office/drawing/2014/main" id="{DF8288F4-0157-E49A-211B-C5C10453D4A8}"/>
                    </a:ext>
                  </a:extLst>
                </p14:cNvPr>
                <p14:cNvContentPartPr/>
                <p14:nvPr/>
              </p14:nvContentPartPr>
              <p14:xfrm>
                <a:off x="8223032" y="1653113"/>
                <a:ext cx="185040" cy="281520"/>
              </p14:xfrm>
            </p:contentPart>
          </mc:Choice>
          <mc:Fallback xmlns="">
            <p:pic>
              <p:nvPicPr>
                <p:cNvPr id="23" name="Ink 22">
                  <a:extLst>
                    <a:ext uri="{FF2B5EF4-FFF2-40B4-BE49-F238E27FC236}">
                      <a16:creationId xmlns:a16="http://schemas.microsoft.com/office/drawing/2014/main" id="{DF8288F4-0157-E49A-211B-C5C10453D4A8}"/>
                    </a:ext>
                  </a:extLst>
                </p:cNvPr>
                <p:cNvPicPr/>
                <p:nvPr/>
              </p:nvPicPr>
              <p:blipFill>
                <a:blip r:embed="rId64"/>
                <a:stretch>
                  <a:fillRect/>
                </a:stretch>
              </p:blipFill>
              <p:spPr>
                <a:xfrm>
                  <a:off x="8187032" y="1617473"/>
                  <a:ext cx="25668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4" name="Ink 23">
                  <a:extLst>
                    <a:ext uri="{FF2B5EF4-FFF2-40B4-BE49-F238E27FC236}">
                      <a16:creationId xmlns:a16="http://schemas.microsoft.com/office/drawing/2014/main" id="{C9C4BC27-E240-6D1A-D47D-DA34B9E5BB2D}"/>
                    </a:ext>
                  </a:extLst>
                </p14:cNvPr>
                <p14:cNvContentPartPr/>
                <p14:nvPr/>
              </p14:nvContentPartPr>
              <p14:xfrm>
                <a:off x="8461712" y="2034713"/>
                <a:ext cx="140400" cy="137520"/>
              </p14:xfrm>
            </p:contentPart>
          </mc:Choice>
          <mc:Fallback xmlns="">
            <p:pic>
              <p:nvPicPr>
                <p:cNvPr id="24" name="Ink 23">
                  <a:extLst>
                    <a:ext uri="{FF2B5EF4-FFF2-40B4-BE49-F238E27FC236}">
                      <a16:creationId xmlns:a16="http://schemas.microsoft.com/office/drawing/2014/main" id="{C9C4BC27-E240-6D1A-D47D-DA34B9E5BB2D}"/>
                    </a:ext>
                  </a:extLst>
                </p:cNvPr>
                <p:cNvPicPr/>
                <p:nvPr/>
              </p:nvPicPr>
              <p:blipFill>
                <a:blip r:embed="rId66"/>
                <a:stretch>
                  <a:fillRect/>
                </a:stretch>
              </p:blipFill>
              <p:spPr>
                <a:xfrm>
                  <a:off x="8426072" y="1999073"/>
                  <a:ext cx="21204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2" name="Ink 61">
                  <a:extLst>
                    <a:ext uri="{FF2B5EF4-FFF2-40B4-BE49-F238E27FC236}">
                      <a16:creationId xmlns:a16="http://schemas.microsoft.com/office/drawing/2014/main" id="{DAB01B47-F703-642E-C8E7-CEA82112DA1B}"/>
                    </a:ext>
                  </a:extLst>
                </p14:cNvPr>
                <p14:cNvContentPartPr/>
                <p14:nvPr/>
              </p14:nvContentPartPr>
              <p14:xfrm>
                <a:off x="7677272" y="1680833"/>
                <a:ext cx="228240" cy="379440"/>
              </p14:xfrm>
            </p:contentPart>
          </mc:Choice>
          <mc:Fallback xmlns="">
            <p:pic>
              <p:nvPicPr>
                <p:cNvPr id="62" name="Ink 61">
                  <a:extLst>
                    <a:ext uri="{FF2B5EF4-FFF2-40B4-BE49-F238E27FC236}">
                      <a16:creationId xmlns:a16="http://schemas.microsoft.com/office/drawing/2014/main" id="{DAB01B47-F703-642E-C8E7-CEA82112DA1B}"/>
                    </a:ext>
                  </a:extLst>
                </p:cNvPr>
                <p:cNvPicPr/>
                <p:nvPr/>
              </p:nvPicPr>
              <p:blipFill>
                <a:blip r:embed="rId68"/>
                <a:stretch>
                  <a:fillRect/>
                </a:stretch>
              </p:blipFill>
              <p:spPr>
                <a:xfrm>
                  <a:off x="7641632" y="1644833"/>
                  <a:ext cx="29988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3" name="Ink 62">
                  <a:extLst>
                    <a:ext uri="{FF2B5EF4-FFF2-40B4-BE49-F238E27FC236}">
                      <a16:creationId xmlns:a16="http://schemas.microsoft.com/office/drawing/2014/main" id="{37561AAA-922F-2C51-C73F-B06148812227}"/>
                    </a:ext>
                  </a:extLst>
                </p14:cNvPr>
                <p14:cNvContentPartPr/>
                <p14:nvPr/>
              </p14:nvContentPartPr>
              <p14:xfrm>
                <a:off x="7432832" y="1654193"/>
                <a:ext cx="192600" cy="400680"/>
              </p14:xfrm>
            </p:contentPart>
          </mc:Choice>
          <mc:Fallback xmlns="">
            <p:pic>
              <p:nvPicPr>
                <p:cNvPr id="63" name="Ink 62">
                  <a:extLst>
                    <a:ext uri="{FF2B5EF4-FFF2-40B4-BE49-F238E27FC236}">
                      <a16:creationId xmlns:a16="http://schemas.microsoft.com/office/drawing/2014/main" id="{37561AAA-922F-2C51-C73F-B06148812227}"/>
                    </a:ext>
                  </a:extLst>
                </p:cNvPr>
                <p:cNvPicPr/>
                <p:nvPr/>
              </p:nvPicPr>
              <p:blipFill>
                <a:blip r:embed="rId70"/>
                <a:stretch>
                  <a:fillRect/>
                </a:stretch>
              </p:blipFill>
              <p:spPr>
                <a:xfrm>
                  <a:off x="7397192" y="1618553"/>
                  <a:ext cx="264240" cy="472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4" name="Ink 63">
                  <a:extLst>
                    <a:ext uri="{FF2B5EF4-FFF2-40B4-BE49-F238E27FC236}">
                      <a16:creationId xmlns:a16="http://schemas.microsoft.com/office/drawing/2014/main" id="{8968BDA4-06F5-C22F-8062-1D160A2FACDE}"/>
                    </a:ext>
                  </a:extLst>
                </p14:cNvPr>
                <p14:cNvContentPartPr/>
                <p14:nvPr/>
              </p14:nvContentPartPr>
              <p14:xfrm>
                <a:off x="7891112" y="1669313"/>
                <a:ext cx="145080" cy="426960"/>
              </p14:xfrm>
            </p:contentPart>
          </mc:Choice>
          <mc:Fallback xmlns="">
            <p:pic>
              <p:nvPicPr>
                <p:cNvPr id="64" name="Ink 63">
                  <a:extLst>
                    <a:ext uri="{FF2B5EF4-FFF2-40B4-BE49-F238E27FC236}">
                      <a16:creationId xmlns:a16="http://schemas.microsoft.com/office/drawing/2014/main" id="{8968BDA4-06F5-C22F-8062-1D160A2FACDE}"/>
                    </a:ext>
                  </a:extLst>
                </p:cNvPr>
                <p:cNvPicPr/>
                <p:nvPr/>
              </p:nvPicPr>
              <p:blipFill>
                <a:blip r:embed="rId72"/>
                <a:stretch>
                  <a:fillRect/>
                </a:stretch>
              </p:blipFill>
              <p:spPr>
                <a:xfrm>
                  <a:off x="7855472" y="1633313"/>
                  <a:ext cx="21672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6" name="Ink 65">
                  <a:extLst>
                    <a:ext uri="{FF2B5EF4-FFF2-40B4-BE49-F238E27FC236}">
                      <a16:creationId xmlns:a16="http://schemas.microsoft.com/office/drawing/2014/main" id="{416D8A24-6AA4-093C-8381-E20267E7C98D}"/>
                    </a:ext>
                  </a:extLst>
                </p14:cNvPr>
                <p14:cNvContentPartPr/>
                <p14:nvPr/>
              </p14:nvContentPartPr>
              <p14:xfrm>
                <a:off x="8535872" y="1986473"/>
                <a:ext cx="70560" cy="58320"/>
              </p14:xfrm>
            </p:contentPart>
          </mc:Choice>
          <mc:Fallback xmlns="">
            <p:pic>
              <p:nvPicPr>
                <p:cNvPr id="66" name="Ink 65">
                  <a:extLst>
                    <a:ext uri="{FF2B5EF4-FFF2-40B4-BE49-F238E27FC236}">
                      <a16:creationId xmlns:a16="http://schemas.microsoft.com/office/drawing/2014/main" id="{416D8A24-6AA4-093C-8381-E20267E7C98D}"/>
                    </a:ext>
                  </a:extLst>
                </p:cNvPr>
                <p:cNvPicPr/>
                <p:nvPr/>
              </p:nvPicPr>
              <p:blipFill>
                <a:blip r:embed="rId74"/>
                <a:stretch>
                  <a:fillRect/>
                </a:stretch>
              </p:blipFill>
              <p:spPr>
                <a:xfrm>
                  <a:off x="8499872" y="1950473"/>
                  <a:ext cx="142200" cy="129960"/>
                </a:xfrm>
                <a:prstGeom prst="rect">
                  <a:avLst/>
                </a:prstGeom>
              </p:spPr>
            </p:pic>
          </mc:Fallback>
        </mc:AlternateContent>
      </p:grpSp>
      <p:grpSp>
        <p:nvGrpSpPr>
          <p:cNvPr id="72" name="Group 71">
            <a:extLst>
              <a:ext uri="{FF2B5EF4-FFF2-40B4-BE49-F238E27FC236}">
                <a16:creationId xmlns:a16="http://schemas.microsoft.com/office/drawing/2014/main" id="{D577327F-503C-002C-6533-38CEFBDE5C15}"/>
              </a:ext>
            </a:extLst>
          </p:cNvPr>
          <p:cNvGrpSpPr/>
          <p:nvPr/>
        </p:nvGrpSpPr>
        <p:grpSpPr>
          <a:xfrm>
            <a:off x="9884072" y="1490393"/>
            <a:ext cx="978120" cy="673560"/>
            <a:chOff x="9884072" y="1490393"/>
            <a:chExt cx="978120" cy="673560"/>
          </a:xfrm>
        </p:grpSpPr>
        <mc:AlternateContent xmlns:mc="http://schemas.openxmlformats.org/markup-compatibility/2006" xmlns:p14="http://schemas.microsoft.com/office/powerpoint/2010/main">
          <mc:Choice Requires="p14">
            <p:contentPart p14:bwMode="auto" r:id="rId75">
              <p14:nvContentPartPr>
                <p14:cNvPr id="26" name="Ink 25">
                  <a:extLst>
                    <a:ext uri="{FF2B5EF4-FFF2-40B4-BE49-F238E27FC236}">
                      <a16:creationId xmlns:a16="http://schemas.microsoft.com/office/drawing/2014/main" id="{02B74BD5-64E4-BB71-A949-19651C97250A}"/>
                    </a:ext>
                  </a:extLst>
                </p14:cNvPr>
                <p14:cNvContentPartPr/>
                <p14:nvPr/>
              </p14:nvContentPartPr>
              <p14:xfrm>
                <a:off x="9884072" y="1598753"/>
                <a:ext cx="221400" cy="342000"/>
              </p14:xfrm>
            </p:contentPart>
          </mc:Choice>
          <mc:Fallback xmlns="">
            <p:pic>
              <p:nvPicPr>
                <p:cNvPr id="26" name="Ink 25">
                  <a:extLst>
                    <a:ext uri="{FF2B5EF4-FFF2-40B4-BE49-F238E27FC236}">
                      <a16:creationId xmlns:a16="http://schemas.microsoft.com/office/drawing/2014/main" id="{02B74BD5-64E4-BB71-A949-19651C97250A}"/>
                    </a:ext>
                  </a:extLst>
                </p:cNvPr>
                <p:cNvPicPr/>
                <p:nvPr/>
              </p:nvPicPr>
              <p:blipFill>
                <a:blip r:embed="rId76"/>
                <a:stretch>
                  <a:fillRect/>
                </a:stretch>
              </p:blipFill>
              <p:spPr>
                <a:xfrm>
                  <a:off x="9848072" y="1563113"/>
                  <a:ext cx="29304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7" name="Ink 26">
                  <a:extLst>
                    <a:ext uri="{FF2B5EF4-FFF2-40B4-BE49-F238E27FC236}">
                      <a16:creationId xmlns:a16="http://schemas.microsoft.com/office/drawing/2014/main" id="{2702E5EC-CED4-2D7E-0559-735C9481013F}"/>
                    </a:ext>
                  </a:extLst>
                </p14:cNvPr>
                <p14:cNvContentPartPr/>
                <p14:nvPr/>
              </p14:nvContentPartPr>
              <p14:xfrm>
                <a:off x="10170632" y="1721873"/>
                <a:ext cx="110520" cy="210600"/>
              </p14:xfrm>
            </p:contentPart>
          </mc:Choice>
          <mc:Fallback xmlns="">
            <p:pic>
              <p:nvPicPr>
                <p:cNvPr id="27" name="Ink 26">
                  <a:extLst>
                    <a:ext uri="{FF2B5EF4-FFF2-40B4-BE49-F238E27FC236}">
                      <a16:creationId xmlns:a16="http://schemas.microsoft.com/office/drawing/2014/main" id="{2702E5EC-CED4-2D7E-0559-735C9481013F}"/>
                    </a:ext>
                  </a:extLst>
                </p:cNvPr>
                <p:cNvPicPr/>
                <p:nvPr/>
              </p:nvPicPr>
              <p:blipFill>
                <a:blip r:embed="rId78"/>
                <a:stretch>
                  <a:fillRect/>
                </a:stretch>
              </p:blipFill>
              <p:spPr>
                <a:xfrm>
                  <a:off x="10134992" y="1685873"/>
                  <a:ext cx="18216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8" name="Ink 27">
                  <a:extLst>
                    <a:ext uri="{FF2B5EF4-FFF2-40B4-BE49-F238E27FC236}">
                      <a16:creationId xmlns:a16="http://schemas.microsoft.com/office/drawing/2014/main" id="{D4D1ECE0-8DCE-7E60-E1B4-7D9EB5F2A1D6}"/>
                    </a:ext>
                  </a:extLst>
                </p14:cNvPr>
                <p14:cNvContentPartPr/>
                <p14:nvPr/>
              </p14:nvContentPartPr>
              <p14:xfrm>
                <a:off x="10366472" y="1703513"/>
                <a:ext cx="119160" cy="157680"/>
              </p14:xfrm>
            </p:contentPart>
          </mc:Choice>
          <mc:Fallback xmlns="">
            <p:pic>
              <p:nvPicPr>
                <p:cNvPr id="28" name="Ink 27">
                  <a:extLst>
                    <a:ext uri="{FF2B5EF4-FFF2-40B4-BE49-F238E27FC236}">
                      <a16:creationId xmlns:a16="http://schemas.microsoft.com/office/drawing/2014/main" id="{D4D1ECE0-8DCE-7E60-E1B4-7D9EB5F2A1D6}"/>
                    </a:ext>
                  </a:extLst>
                </p:cNvPr>
                <p:cNvPicPr/>
                <p:nvPr/>
              </p:nvPicPr>
              <p:blipFill>
                <a:blip r:embed="rId80"/>
                <a:stretch>
                  <a:fillRect/>
                </a:stretch>
              </p:blipFill>
              <p:spPr>
                <a:xfrm>
                  <a:off x="10330472" y="1667873"/>
                  <a:ext cx="1908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9" name="Ink 28">
                  <a:extLst>
                    <a:ext uri="{FF2B5EF4-FFF2-40B4-BE49-F238E27FC236}">
                      <a16:creationId xmlns:a16="http://schemas.microsoft.com/office/drawing/2014/main" id="{126E1D09-F750-C77F-C793-71222042242C}"/>
                    </a:ext>
                  </a:extLst>
                </p14:cNvPr>
                <p14:cNvContentPartPr/>
                <p14:nvPr/>
              </p14:nvContentPartPr>
              <p14:xfrm>
                <a:off x="10510112" y="1507673"/>
                <a:ext cx="230760" cy="656280"/>
              </p14:xfrm>
            </p:contentPart>
          </mc:Choice>
          <mc:Fallback xmlns="">
            <p:pic>
              <p:nvPicPr>
                <p:cNvPr id="29" name="Ink 28">
                  <a:extLst>
                    <a:ext uri="{FF2B5EF4-FFF2-40B4-BE49-F238E27FC236}">
                      <a16:creationId xmlns:a16="http://schemas.microsoft.com/office/drawing/2014/main" id="{126E1D09-F750-C77F-C793-71222042242C}"/>
                    </a:ext>
                  </a:extLst>
                </p:cNvPr>
                <p:cNvPicPr/>
                <p:nvPr/>
              </p:nvPicPr>
              <p:blipFill>
                <a:blip r:embed="rId82"/>
                <a:stretch>
                  <a:fillRect/>
                </a:stretch>
              </p:blipFill>
              <p:spPr>
                <a:xfrm>
                  <a:off x="10474472" y="1472033"/>
                  <a:ext cx="302400" cy="7279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0" name="Ink 29">
                  <a:extLst>
                    <a:ext uri="{FF2B5EF4-FFF2-40B4-BE49-F238E27FC236}">
                      <a16:creationId xmlns:a16="http://schemas.microsoft.com/office/drawing/2014/main" id="{C081EA73-8D2B-F836-A6BA-B918AA3E70AD}"/>
                    </a:ext>
                  </a:extLst>
                </p14:cNvPr>
                <p14:cNvContentPartPr/>
                <p14:nvPr/>
              </p14:nvContentPartPr>
              <p14:xfrm>
                <a:off x="10614512" y="1730153"/>
                <a:ext cx="247680" cy="149760"/>
              </p14:xfrm>
            </p:contentPart>
          </mc:Choice>
          <mc:Fallback xmlns="">
            <p:pic>
              <p:nvPicPr>
                <p:cNvPr id="30" name="Ink 29">
                  <a:extLst>
                    <a:ext uri="{FF2B5EF4-FFF2-40B4-BE49-F238E27FC236}">
                      <a16:creationId xmlns:a16="http://schemas.microsoft.com/office/drawing/2014/main" id="{C081EA73-8D2B-F836-A6BA-B918AA3E70AD}"/>
                    </a:ext>
                  </a:extLst>
                </p:cNvPr>
                <p:cNvPicPr/>
                <p:nvPr/>
              </p:nvPicPr>
              <p:blipFill>
                <a:blip r:embed="rId84"/>
                <a:stretch>
                  <a:fillRect/>
                </a:stretch>
              </p:blipFill>
              <p:spPr>
                <a:xfrm>
                  <a:off x="10578512" y="1694153"/>
                  <a:ext cx="3193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8" name="Ink 67">
                  <a:extLst>
                    <a:ext uri="{FF2B5EF4-FFF2-40B4-BE49-F238E27FC236}">
                      <a16:creationId xmlns:a16="http://schemas.microsoft.com/office/drawing/2014/main" id="{A871D78A-FEE1-EE28-A5D0-B06A88F018FE}"/>
                    </a:ext>
                  </a:extLst>
                </p14:cNvPr>
                <p14:cNvContentPartPr/>
                <p14:nvPr/>
              </p14:nvContentPartPr>
              <p14:xfrm>
                <a:off x="10309952" y="1680833"/>
                <a:ext cx="226800" cy="234720"/>
              </p14:xfrm>
            </p:contentPart>
          </mc:Choice>
          <mc:Fallback xmlns="">
            <p:pic>
              <p:nvPicPr>
                <p:cNvPr id="68" name="Ink 67">
                  <a:extLst>
                    <a:ext uri="{FF2B5EF4-FFF2-40B4-BE49-F238E27FC236}">
                      <a16:creationId xmlns:a16="http://schemas.microsoft.com/office/drawing/2014/main" id="{A871D78A-FEE1-EE28-A5D0-B06A88F018FE}"/>
                    </a:ext>
                  </a:extLst>
                </p:cNvPr>
                <p:cNvPicPr/>
                <p:nvPr/>
              </p:nvPicPr>
              <p:blipFill>
                <a:blip r:embed="rId86"/>
                <a:stretch>
                  <a:fillRect/>
                </a:stretch>
              </p:blipFill>
              <p:spPr>
                <a:xfrm>
                  <a:off x="10274312" y="1644833"/>
                  <a:ext cx="2984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9" name="Ink 68">
                  <a:extLst>
                    <a:ext uri="{FF2B5EF4-FFF2-40B4-BE49-F238E27FC236}">
                      <a16:creationId xmlns:a16="http://schemas.microsoft.com/office/drawing/2014/main" id="{29E4C067-8576-E736-F215-6524CEE338DC}"/>
                    </a:ext>
                  </a:extLst>
                </p14:cNvPr>
                <p14:cNvContentPartPr/>
                <p14:nvPr/>
              </p14:nvContentPartPr>
              <p14:xfrm>
                <a:off x="10160912" y="1735193"/>
                <a:ext cx="119880" cy="225360"/>
              </p14:xfrm>
            </p:contentPart>
          </mc:Choice>
          <mc:Fallback xmlns="">
            <p:pic>
              <p:nvPicPr>
                <p:cNvPr id="69" name="Ink 68">
                  <a:extLst>
                    <a:ext uri="{FF2B5EF4-FFF2-40B4-BE49-F238E27FC236}">
                      <a16:creationId xmlns:a16="http://schemas.microsoft.com/office/drawing/2014/main" id="{29E4C067-8576-E736-F215-6524CEE338DC}"/>
                    </a:ext>
                  </a:extLst>
                </p:cNvPr>
                <p:cNvPicPr/>
                <p:nvPr/>
              </p:nvPicPr>
              <p:blipFill>
                <a:blip r:embed="rId88"/>
                <a:stretch>
                  <a:fillRect/>
                </a:stretch>
              </p:blipFill>
              <p:spPr>
                <a:xfrm>
                  <a:off x="10125272" y="1699553"/>
                  <a:ext cx="19152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1" name="Ink 70">
                  <a:extLst>
                    <a:ext uri="{FF2B5EF4-FFF2-40B4-BE49-F238E27FC236}">
                      <a16:creationId xmlns:a16="http://schemas.microsoft.com/office/drawing/2014/main" id="{B317544F-4B5B-0625-8CFE-C2BB16D0C874}"/>
                    </a:ext>
                  </a:extLst>
                </p14:cNvPr>
                <p14:cNvContentPartPr/>
                <p14:nvPr/>
              </p14:nvContentPartPr>
              <p14:xfrm>
                <a:off x="10529192" y="1490393"/>
                <a:ext cx="317520" cy="594360"/>
              </p14:xfrm>
            </p:contentPart>
          </mc:Choice>
          <mc:Fallback xmlns="">
            <p:pic>
              <p:nvPicPr>
                <p:cNvPr id="71" name="Ink 70">
                  <a:extLst>
                    <a:ext uri="{FF2B5EF4-FFF2-40B4-BE49-F238E27FC236}">
                      <a16:creationId xmlns:a16="http://schemas.microsoft.com/office/drawing/2014/main" id="{B317544F-4B5B-0625-8CFE-C2BB16D0C874}"/>
                    </a:ext>
                  </a:extLst>
                </p:cNvPr>
                <p:cNvPicPr/>
                <p:nvPr/>
              </p:nvPicPr>
              <p:blipFill>
                <a:blip r:embed="rId90"/>
                <a:stretch>
                  <a:fillRect/>
                </a:stretch>
              </p:blipFill>
              <p:spPr>
                <a:xfrm>
                  <a:off x="10493552" y="1454393"/>
                  <a:ext cx="389160" cy="666000"/>
                </a:xfrm>
                <a:prstGeom prst="rect">
                  <a:avLst/>
                </a:prstGeom>
              </p:spPr>
            </p:pic>
          </mc:Fallback>
        </mc:AlternateContent>
      </p:grpSp>
      <p:grpSp>
        <p:nvGrpSpPr>
          <p:cNvPr id="77" name="Group 76">
            <a:extLst>
              <a:ext uri="{FF2B5EF4-FFF2-40B4-BE49-F238E27FC236}">
                <a16:creationId xmlns:a16="http://schemas.microsoft.com/office/drawing/2014/main" id="{EF95A424-D30E-DBF9-F4A5-23DEF374A5AD}"/>
              </a:ext>
            </a:extLst>
          </p:cNvPr>
          <p:cNvGrpSpPr/>
          <p:nvPr/>
        </p:nvGrpSpPr>
        <p:grpSpPr>
          <a:xfrm>
            <a:off x="11584352" y="3730673"/>
            <a:ext cx="201960" cy="22680"/>
            <a:chOff x="11584352" y="3730673"/>
            <a:chExt cx="201960" cy="22680"/>
          </a:xfrm>
        </p:grpSpPr>
        <mc:AlternateContent xmlns:mc="http://schemas.openxmlformats.org/markup-compatibility/2006" xmlns:p14="http://schemas.microsoft.com/office/powerpoint/2010/main">
          <mc:Choice Requires="p14">
            <p:contentPart p14:bwMode="auto" r:id="rId91">
              <p14:nvContentPartPr>
                <p14:cNvPr id="73" name="Ink 72">
                  <a:extLst>
                    <a:ext uri="{FF2B5EF4-FFF2-40B4-BE49-F238E27FC236}">
                      <a16:creationId xmlns:a16="http://schemas.microsoft.com/office/drawing/2014/main" id="{B94F256E-0E68-70FC-C157-551E76678A1F}"/>
                    </a:ext>
                  </a:extLst>
                </p14:cNvPr>
                <p14:cNvContentPartPr/>
                <p14:nvPr/>
              </p14:nvContentPartPr>
              <p14:xfrm>
                <a:off x="11584352" y="3730673"/>
                <a:ext cx="16560" cy="18720"/>
              </p14:xfrm>
            </p:contentPart>
          </mc:Choice>
          <mc:Fallback xmlns="">
            <p:pic>
              <p:nvPicPr>
                <p:cNvPr id="73" name="Ink 72">
                  <a:extLst>
                    <a:ext uri="{FF2B5EF4-FFF2-40B4-BE49-F238E27FC236}">
                      <a16:creationId xmlns:a16="http://schemas.microsoft.com/office/drawing/2014/main" id="{B94F256E-0E68-70FC-C157-551E76678A1F}"/>
                    </a:ext>
                  </a:extLst>
                </p:cNvPr>
                <p:cNvPicPr/>
                <p:nvPr/>
              </p:nvPicPr>
              <p:blipFill>
                <a:blip r:embed="rId92"/>
                <a:stretch>
                  <a:fillRect/>
                </a:stretch>
              </p:blipFill>
              <p:spPr>
                <a:xfrm>
                  <a:off x="11548712" y="3695033"/>
                  <a:ext cx="8820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4" name="Ink 73">
                  <a:extLst>
                    <a:ext uri="{FF2B5EF4-FFF2-40B4-BE49-F238E27FC236}">
                      <a16:creationId xmlns:a16="http://schemas.microsoft.com/office/drawing/2014/main" id="{D0210762-7B6D-4A2D-3B1B-CFA5471F1B40}"/>
                    </a:ext>
                  </a:extLst>
                </p14:cNvPr>
                <p14:cNvContentPartPr/>
                <p14:nvPr/>
              </p14:nvContentPartPr>
              <p14:xfrm>
                <a:off x="11686232" y="3746153"/>
                <a:ext cx="4680" cy="7200"/>
              </p14:xfrm>
            </p:contentPart>
          </mc:Choice>
          <mc:Fallback xmlns="">
            <p:pic>
              <p:nvPicPr>
                <p:cNvPr id="74" name="Ink 73">
                  <a:extLst>
                    <a:ext uri="{FF2B5EF4-FFF2-40B4-BE49-F238E27FC236}">
                      <a16:creationId xmlns:a16="http://schemas.microsoft.com/office/drawing/2014/main" id="{D0210762-7B6D-4A2D-3B1B-CFA5471F1B40}"/>
                    </a:ext>
                  </a:extLst>
                </p:cNvPr>
                <p:cNvPicPr/>
                <p:nvPr/>
              </p:nvPicPr>
              <p:blipFill>
                <a:blip r:embed="rId94"/>
                <a:stretch>
                  <a:fillRect/>
                </a:stretch>
              </p:blipFill>
              <p:spPr>
                <a:xfrm>
                  <a:off x="11650232" y="3710513"/>
                  <a:ext cx="763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6" name="Ink 75">
                  <a:extLst>
                    <a:ext uri="{FF2B5EF4-FFF2-40B4-BE49-F238E27FC236}">
                      <a16:creationId xmlns:a16="http://schemas.microsoft.com/office/drawing/2014/main" id="{3159CF65-9C8A-00D0-71E5-FC80896E801B}"/>
                    </a:ext>
                  </a:extLst>
                </p14:cNvPr>
                <p14:cNvContentPartPr/>
                <p14:nvPr/>
              </p14:nvContentPartPr>
              <p14:xfrm>
                <a:off x="11785952" y="3740753"/>
                <a:ext cx="360" cy="720"/>
              </p14:xfrm>
            </p:contentPart>
          </mc:Choice>
          <mc:Fallback xmlns="">
            <p:pic>
              <p:nvPicPr>
                <p:cNvPr id="76" name="Ink 75">
                  <a:extLst>
                    <a:ext uri="{FF2B5EF4-FFF2-40B4-BE49-F238E27FC236}">
                      <a16:creationId xmlns:a16="http://schemas.microsoft.com/office/drawing/2014/main" id="{3159CF65-9C8A-00D0-71E5-FC80896E801B}"/>
                    </a:ext>
                  </a:extLst>
                </p:cNvPr>
                <p:cNvPicPr/>
                <p:nvPr/>
              </p:nvPicPr>
              <p:blipFill>
                <a:blip r:embed="rId96"/>
                <a:stretch>
                  <a:fillRect/>
                </a:stretch>
              </p:blipFill>
              <p:spPr>
                <a:xfrm>
                  <a:off x="11749952" y="3704753"/>
                  <a:ext cx="72000" cy="72360"/>
                </a:xfrm>
                <a:prstGeom prst="rect">
                  <a:avLst/>
                </a:prstGeom>
              </p:spPr>
            </p:pic>
          </mc:Fallback>
        </mc:AlternateContent>
      </p:grpSp>
      <p:pic>
        <p:nvPicPr>
          <p:cNvPr id="2" name="Picture 1">
            <a:extLst>
              <a:ext uri="{FF2B5EF4-FFF2-40B4-BE49-F238E27FC236}">
                <a16:creationId xmlns:a16="http://schemas.microsoft.com/office/drawing/2014/main" id="{6C9426EB-170D-ECF2-653E-C686D05C80DB}"/>
              </a:ext>
            </a:extLst>
          </p:cNvPr>
          <p:cNvPicPr>
            <a:picLocks noChangeAspect="1"/>
          </p:cNvPicPr>
          <p:nvPr/>
        </p:nvPicPr>
        <p:blipFill>
          <a:blip r:embed="rId97"/>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31281890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A4EA60-0D53-DAE6-0027-D58A4FC78E90}"/>
              </a:ext>
            </a:extLst>
          </p:cNvPr>
          <p:cNvPicPr>
            <a:picLocks noChangeAspect="1"/>
          </p:cNvPicPr>
          <p:nvPr/>
        </p:nvPicPr>
        <p:blipFill>
          <a:blip r:embed="rId2"/>
          <a:stretch>
            <a:fillRect/>
          </a:stretch>
        </p:blipFill>
        <p:spPr>
          <a:xfrm>
            <a:off x="0" y="712157"/>
            <a:ext cx="12192000" cy="5433685"/>
          </a:xfrm>
          <a:prstGeom prst="rect">
            <a:avLst/>
          </a:prstGeom>
        </p:spPr>
      </p:pic>
      <p:pic>
        <p:nvPicPr>
          <p:cNvPr id="2" name="Picture 1">
            <a:extLst>
              <a:ext uri="{FF2B5EF4-FFF2-40B4-BE49-F238E27FC236}">
                <a16:creationId xmlns:a16="http://schemas.microsoft.com/office/drawing/2014/main" id="{582776CC-822F-BDD3-9627-9F7633F911AF}"/>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33110943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4ABB7A-F689-0AD1-2F14-473E202D3BF2}"/>
              </a:ext>
            </a:extLst>
          </p:cNvPr>
          <p:cNvPicPr>
            <a:picLocks noChangeAspect="1"/>
          </p:cNvPicPr>
          <p:nvPr/>
        </p:nvPicPr>
        <p:blipFill>
          <a:blip r:embed="rId2"/>
          <a:stretch>
            <a:fillRect/>
          </a:stretch>
        </p:blipFill>
        <p:spPr>
          <a:xfrm>
            <a:off x="0" y="922730"/>
            <a:ext cx="12192000" cy="5012539"/>
          </a:xfrm>
          <a:prstGeom prst="rect">
            <a:avLst/>
          </a:prstGeom>
        </p:spPr>
      </p:pic>
      <p:pic>
        <p:nvPicPr>
          <p:cNvPr id="2" name="Picture 1">
            <a:extLst>
              <a:ext uri="{FF2B5EF4-FFF2-40B4-BE49-F238E27FC236}">
                <a16:creationId xmlns:a16="http://schemas.microsoft.com/office/drawing/2014/main" id="{1BBBAD53-D3A5-7646-3C8C-8111C2765293}"/>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42386526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480E45-7CF4-EAEB-FAF3-18D351358EFB}"/>
              </a:ext>
            </a:extLst>
          </p:cNvPr>
          <p:cNvPicPr>
            <a:picLocks noChangeAspect="1"/>
          </p:cNvPicPr>
          <p:nvPr/>
        </p:nvPicPr>
        <p:blipFill>
          <a:blip r:embed="rId2"/>
          <a:stretch>
            <a:fillRect/>
          </a:stretch>
        </p:blipFill>
        <p:spPr>
          <a:xfrm>
            <a:off x="346019" y="251926"/>
            <a:ext cx="7076691" cy="5840964"/>
          </a:xfrm>
          <a:prstGeom prst="rect">
            <a:avLst/>
          </a:prstGeom>
        </p:spPr>
      </p:pic>
      <p:grpSp>
        <p:nvGrpSpPr>
          <p:cNvPr id="45" name="Group 44">
            <a:extLst>
              <a:ext uri="{FF2B5EF4-FFF2-40B4-BE49-F238E27FC236}">
                <a16:creationId xmlns:a16="http://schemas.microsoft.com/office/drawing/2014/main" id="{4ADAD36C-190C-8A9C-D50A-B2BCDEE20770}"/>
              </a:ext>
            </a:extLst>
          </p:cNvPr>
          <p:cNvGrpSpPr/>
          <p:nvPr/>
        </p:nvGrpSpPr>
        <p:grpSpPr>
          <a:xfrm>
            <a:off x="3050552" y="1536473"/>
            <a:ext cx="2963520" cy="473400"/>
            <a:chOff x="3050552" y="1536473"/>
            <a:chExt cx="2963520" cy="473400"/>
          </a:xfrm>
        </p:grpSpPr>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3E4EB08-40BA-9F01-A420-FA67F7CB033D}"/>
                    </a:ext>
                  </a:extLst>
                </p14:cNvPr>
                <p14:cNvContentPartPr/>
                <p14:nvPr/>
              </p14:nvContentPartPr>
              <p14:xfrm>
                <a:off x="3066392" y="1556273"/>
                <a:ext cx="258840" cy="156960"/>
              </p14:xfrm>
            </p:contentPart>
          </mc:Choice>
          <mc:Fallback xmlns="">
            <p:pic>
              <p:nvPicPr>
                <p:cNvPr id="5" name="Ink 4">
                  <a:extLst>
                    <a:ext uri="{FF2B5EF4-FFF2-40B4-BE49-F238E27FC236}">
                      <a16:creationId xmlns:a16="http://schemas.microsoft.com/office/drawing/2014/main" id="{73E4EB08-40BA-9F01-A420-FA67F7CB033D}"/>
                    </a:ext>
                  </a:extLst>
                </p:cNvPr>
                <p:cNvPicPr/>
                <p:nvPr/>
              </p:nvPicPr>
              <p:blipFill>
                <a:blip r:embed="rId4"/>
                <a:stretch>
                  <a:fillRect/>
                </a:stretch>
              </p:blipFill>
              <p:spPr>
                <a:xfrm>
                  <a:off x="3030392" y="1520633"/>
                  <a:ext cx="3304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F074FBCC-46F6-D99B-6573-B4A71A0FE028}"/>
                    </a:ext>
                  </a:extLst>
                </p14:cNvPr>
                <p14:cNvContentPartPr/>
                <p14:nvPr/>
              </p14:nvContentPartPr>
              <p14:xfrm>
                <a:off x="3151712" y="1653113"/>
                <a:ext cx="19440" cy="206640"/>
              </p14:xfrm>
            </p:contentPart>
          </mc:Choice>
          <mc:Fallback xmlns="">
            <p:pic>
              <p:nvPicPr>
                <p:cNvPr id="6" name="Ink 5">
                  <a:extLst>
                    <a:ext uri="{FF2B5EF4-FFF2-40B4-BE49-F238E27FC236}">
                      <a16:creationId xmlns:a16="http://schemas.microsoft.com/office/drawing/2014/main" id="{F074FBCC-46F6-D99B-6573-B4A71A0FE028}"/>
                    </a:ext>
                  </a:extLst>
                </p:cNvPr>
                <p:cNvPicPr/>
                <p:nvPr/>
              </p:nvPicPr>
              <p:blipFill>
                <a:blip r:embed="rId6"/>
                <a:stretch>
                  <a:fillRect/>
                </a:stretch>
              </p:blipFill>
              <p:spPr>
                <a:xfrm>
                  <a:off x="3115712" y="1617113"/>
                  <a:ext cx="9108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0D81E70E-B295-6EA6-C069-FEF6D9D5CC6D}"/>
                    </a:ext>
                  </a:extLst>
                </p14:cNvPr>
                <p14:cNvContentPartPr/>
                <p14:nvPr/>
              </p14:nvContentPartPr>
              <p14:xfrm>
                <a:off x="3050552" y="1907993"/>
                <a:ext cx="218520" cy="27720"/>
              </p14:xfrm>
            </p:contentPart>
          </mc:Choice>
          <mc:Fallback xmlns="">
            <p:pic>
              <p:nvPicPr>
                <p:cNvPr id="7" name="Ink 6">
                  <a:extLst>
                    <a:ext uri="{FF2B5EF4-FFF2-40B4-BE49-F238E27FC236}">
                      <a16:creationId xmlns:a16="http://schemas.microsoft.com/office/drawing/2014/main" id="{0D81E70E-B295-6EA6-C069-FEF6D9D5CC6D}"/>
                    </a:ext>
                  </a:extLst>
                </p:cNvPr>
                <p:cNvPicPr/>
                <p:nvPr/>
              </p:nvPicPr>
              <p:blipFill>
                <a:blip r:embed="rId8"/>
                <a:stretch>
                  <a:fillRect/>
                </a:stretch>
              </p:blipFill>
              <p:spPr>
                <a:xfrm>
                  <a:off x="3014552" y="1872353"/>
                  <a:ext cx="2901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E9C923F1-8749-DED4-F85F-038D0B569634}"/>
                    </a:ext>
                  </a:extLst>
                </p14:cNvPr>
                <p14:cNvContentPartPr/>
                <p14:nvPr/>
              </p14:nvContentPartPr>
              <p14:xfrm>
                <a:off x="3079352" y="1888193"/>
                <a:ext cx="212400" cy="30960"/>
              </p14:xfrm>
            </p:contentPart>
          </mc:Choice>
          <mc:Fallback xmlns="">
            <p:pic>
              <p:nvPicPr>
                <p:cNvPr id="9" name="Ink 8">
                  <a:extLst>
                    <a:ext uri="{FF2B5EF4-FFF2-40B4-BE49-F238E27FC236}">
                      <a16:creationId xmlns:a16="http://schemas.microsoft.com/office/drawing/2014/main" id="{E9C923F1-8749-DED4-F85F-038D0B569634}"/>
                    </a:ext>
                  </a:extLst>
                </p:cNvPr>
                <p:cNvPicPr/>
                <p:nvPr/>
              </p:nvPicPr>
              <p:blipFill>
                <a:blip r:embed="rId10"/>
                <a:stretch>
                  <a:fillRect/>
                </a:stretch>
              </p:blipFill>
              <p:spPr>
                <a:xfrm>
                  <a:off x="3043352" y="1852193"/>
                  <a:ext cx="2840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20D8CB1F-ECF3-65E3-857A-DEE9F7B26D17}"/>
                    </a:ext>
                  </a:extLst>
                </p14:cNvPr>
                <p14:cNvContentPartPr/>
                <p14:nvPr/>
              </p14:nvContentPartPr>
              <p14:xfrm>
                <a:off x="3365192" y="1557353"/>
                <a:ext cx="165240" cy="451440"/>
              </p14:xfrm>
            </p:contentPart>
          </mc:Choice>
          <mc:Fallback xmlns="">
            <p:pic>
              <p:nvPicPr>
                <p:cNvPr id="10" name="Ink 9">
                  <a:extLst>
                    <a:ext uri="{FF2B5EF4-FFF2-40B4-BE49-F238E27FC236}">
                      <a16:creationId xmlns:a16="http://schemas.microsoft.com/office/drawing/2014/main" id="{20D8CB1F-ECF3-65E3-857A-DEE9F7B26D17}"/>
                    </a:ext>
                  </a:extLst>
                </p:cNvPr>
                <p:cNvPicPr/>
                <p:nvPr/>
              </p:nvPicPr>
              <p:blipFill>
                <a:blip r:embed="rId12"/>
                <a:stretch>
                  <a:fillRect/>
                </a:stretch>
              </p:blipFill>
              <p:spPr>
                <a:xfrm>
                  <a:off x="3329552" y="1521353"/>
                  <a:ext cx="236880" cy="5230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921C5245-C868-4F28-9234-67233628D7EF}"/>
                    </a:ext>
                  </a:extLst>
                </p14:cNvPr>
                <p14:cNvContentPartPr/>
                <p14:nvPr/>
              </p14:nvContentPartPr>
              <p14:xfrm>
                <a:off x="3399392" y="1707113"/>
                <a:ext cx="182520" cy="35280"/>
              </p14:xfrm>
            </p:contentPart>
          </mc:Choice>
          <mc:Fallback xmlns="">
            <p:pic>
              <p:nvPicPr>
                <p:cNvPr id="11" name="Ink 10">
                  <a:extLst>
                    <a:ext uri="{FF2B5EF4-FFF2-40B4-BE49-F238E27FC236}">
                      <a16:creationId xmlns:a16="http://schemas.microsoft.com/office/drawing/2014/main" id="{921C5245-C868-4F28-9234-67233628D7EF}"/>
                    </a:ext>
                  </a:extLst>
                </p:cNvPr>
                <p:cNvPicPr/>
                <p:nvPr/>
              </p:nvPicPr>
              <p:blipFill>
                <a:blip r:embed="rId14"/>
                <a:stretch>
                  <a:fillRect/>
                </a:stretch>
              </p:blipFill>
              <p:spPr>
                <a:xfrm>
                  <a:off x="3363392" y="1671473"/>
                  <a:ext cx="2541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Ink 12">
                  <a:extLst>
                    <a:ext uri="{FF2B5EF4-FFF2-40B4-BE49-F238E27FC236}">
                      <a16:creationId xmlns:a16="http://schemas.microsoft.com/office/drawing/2014/main" id="{F8DC8D8A-E91C-A771-EB1B-3E86EB0D5AF9}"/>
                    </a:ext>
                  </a:extLst>
                </p14:cNvPr>
                <p14:cNvContentPartPr/>
                <p14:nvPr/>
              </p14:nvContentPartPr>
              <p14:xfrm>
                <a:off x="3813752" y="1591913"/>
                <a:ext cx="249840" cy="417960"/>
              </p14:xfrm>
            </p:contentPart>
          </mc:Choice>
          <mc:Fallback xmlns="">
            <p:pic>
              <p:nvPicPr>
                <p:cNvPr id="13" name="Ink 12">
                  <a:extLst>
                    <a:ext uri="{FF2B5EF4-FFF2-40B4-BE49-F238E27FC236}">
                      <a16:creationId xmlns:a16="http://schemas.microsoft.com/office/drawing/2014/main" id="{F8DC8D8A-E91C-A771-EB1B-3E86EB0D5AF9}"/>
                    </a:ext>
                  </a:extLst>
                </p:cNvPr>
                <p:cNvPicPr/>
                <p:nvPr/>
              </p:nvPicPr>
              <p:blipFill>
                <a:blip r:embed="rId16"/>
                <a:stretch>
                  <a:fillRect/>
                </a:stretch>
              </p:blipFill>
              <p:spPr>
                <a:xfrm>
                  <a:off x="3777752" y="1556273"/>
                  <a:ext cx="32148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029E4169-4B37-7689-9ED8-85F1DC0F47C0}"/>
                    </a:ext>
                  </a:extLst>
                </p14:cNvPr>
                <p14:cNvContentPartPr/>
                <p14:nvPr/>
              </p14:nvContentPartPr>
              <p14:xfrm>
                <a:off x="4115072" y="1589753"/>
                <a:ext cx="489600" cy="194760"/>
              </p14:xfrm>
            </p:contentPart>
          </mc:Choice>
          <mc:Fallback xmlns="">
            <p:pic>
              <p:nvPicPr>
                <p:cNvPr id="15" name="Ink 14">
                  <a:extLst>
                    <a:ext uri="{FF2B5EF4-FFF2-40B4-BE49-F238E27FC236}">
                      <a16:creationId xmlns:a16="http://schemas.microsoft.com/office/drawing/2014/main" id="{029E4169-4B37-7689-9ED8-85F1DC0F47C0}"/>
                    </a:ext>
                  </a:extLst>
                </p:cNvPr>
                <p:cNvPicPr/>
                <p:nvPr/>
              </p:nvPicPr>
              <p:blipFill>
                <a:blip r:embed="rId18"/>
                <a:stretch>
                  <a:fillRect/>
                </a:stretch>
              </p:blipFill>
              <p:spPr>
                <a:xfrm>
                  <a:off x="4079432" y="1553753"/>
                  <a:ext cx="5612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61FA1B5A-3BCB-9262-40BE-AA1B5BCB809F}"/>
                    </a:ext>
                  </a:extLst>
                </p14:cNvPr>
                <p14:cNvContentPartPr/>
                <p14:nvPr/>
              </p14:nvContentPartPr>
              <p14:xfrm>
                <a:off x="4842272" y="1611713"/>
                <a:ext cx="315720" cy="170280"/>
              </p14:xfrm>
            </p:contentPart>
          </mc:Choice>
          <mc:Fallback xmlns="">
            <p:pic>
              <p:nvPicPr>
                <p:cNvPr id="16" name="Ink 15">
                  <a:extLst>
                    <a:ext uri="{FF2B5EF4-FFF2-40B4-BE49-F238E27FC236}">
                      <a16:creationId xmlns:a16="http://schemas.microsoft.com/office/drawing/2014/main" id="{61FA1B5A-3BCB-9262-40BE-AA1B5BCB809F}"/>
                    </a:ext>
                  </a:extLst>
                </p:cNvPr>
                <p:cNvPicPr/>
                <p:nvPr/>
              </p:nvPicPr>
              <p:blipFill>
                <a:blip r:embed="rId20"/>
                <a:stretch>
                  <a:fillRect/>
                </a:stretch>
              </p:blipFill>
              <p:spPr>
                <a:xfrm>
                  <a:off x="4806632" y="1576073"/>
                  <a:ext cx="3873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FDB90BAB-3B8D-012A-3FF3-37D2E23C69EE}"/>
                    </a:ext>
                  </a:extLst>
                </p14:cNvPr>
                <p14:cNvContentPartPr/>
                <p14:nvPr/>
              </p14:nvContentPartPr>
              <p14:xfrm>
                <a:off x="5240432" y="1536473"/>
                <a:ext cx="639000" cy="221760"/>
              </p14:xfrm>
            </p:contentPart>
          </mc:Choice>
          <mc:Fallback xmlns="">
            <p:pic>
              <p:nvPicPr>
                <p:cNvPr id="17" name="Ink 16">
                  <a:extLst>
                    <a:ext uri="{FF2B5EF4-FFF2-40B4-BE49-F238E27FC236}">
                      <a16:creationId xmlns:a16="http://schemas.microsoft.com/office/drawing/2014/main" id="{FDB90BAB-3B8D-012A-3FF3-37D2E23C69EE}"/>
                    </a:ext>
                  </a:extLst>
                </p:cNvPr>
                <p:cNvPicPr/>
                <p:nvPr/>
              </p:nvPicPr>
              <p:blipFill>
                <a:blip r:embed="rId22"/>
                <a:stretch>
                  <a:fillRect/>
                </a:stretch>
              </p:blipFill>
              <p:spPr>
                <a:xfrm>
                  <a:off x="5204792" y="1500473"/>
                  <a:ext cx="7106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7E72A71C-F5C1-8E8A-EFFC-BB65EAC621E6}"/>
                    </a:ext>
                  </a:extLst>
                </p14:cNvPr>
                <p14:cNvContentPartPr/>
                <p14:nvPr/>
              </p14:nvContentPartPr>
              <p14:xfrm>
                <a:off x="5760992" y="1586513"/>
                <a:ext cx="253080" cy="52560"/>
              </p14:xfrm>
            </p:contentPart>
          </mc:Choice>
          <mc:Fallback xmlns="">
            <p:pic>
              <p:nvPicPr>
                <p:cNvPr id="18" name="Ink 17">
                  <a:extLst>
                    <a:ext uri="{FF2B5EF4-FFF2-40B4-BE49-F238E27FC236}">
                      <a16:creationId xmlns:a16="http://schemas.microsoft.com/office/drawing/2014/main" id="{7E72A71C-F5C1-8E8A-EFFC-BB65EAC621E6}"/>
                    </a:ext>
                  </a:extLst>
                </p:cNvPr>
                <p:cNvPicPr/>
                <p:nvPr/>
              </p:nvPicPr>
              <p:blipFill>
                <a:blip r:embed="rId24"/>
                <a:stretch>
                  <a:fillRect/>
                </a:stretch>
              </p:blipFill>
              <p:spPr>
                <a:xfrm>
                  <a:off x="5724992" y="1550873"/>
                  <a:ext cx="324720" cy="124200"/>
                </a:xfrm>
                <a:prstGeom prst="rect">
                  <a:avLst/>
                </a:prstGeom>
              </p:spPr>
            </p:pic>
          </mc:Fallback>
        </mc:AlternateContent>
      </p:grpSp>
      <p:grpSp>
        <p:nvGrpSpPr>
          <p:cNvPr id="44" name="Group 43">
            <a:extLst>
              <a:ext uri="{FF2B5EF4-FFF2-40B4-BE49-F238E27FC236}">
                <a16:creationId xmlns:a16="http://schemas.microsoft.com/office/drawing/2014/main" id="{532EC1FC-FCA7-741D-3CC4-472E1C07602E}"/>
              </a:ext>
            </a:extLst>
          </p:cNvPr>
          <p:cNvGrpSpPr/>
          <p:nvPr/>
        </p:nvGrpSpPr>
        <p:grpSpPr>
          <a:xfrm>
            <a:off x="6444632" y="1490393"/>
            <a:ext cx="434520" cy="232200"/>
            <a:chOff x="6444632" y="1490393"/>
            <a:chExt cx="434520" cy="232200"/>
          </a:xfrm>
        </p:grpSpPr>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A6984456-25C5-6F13-85B5-CA35BFAD6E9D}"/>
                    </a:ext>
                  </a:extLst>
                </p14:cNvPr>
                <p14:cNvContentPartPr/>
                <p14:nvPr/>
              </p14:nvContentPartPr>
              <p14:xfrm>
                <a:off x="6505472" y="1490393"/>
                <a:ext cx="169200" cy="232200"/>
              </p14:xfrm>
            </p:contentPart>
          </mc:Choice>
          <mc:Fallback xmlns="">
            <p:pic>
              <p:nvPicPr>
                <p:cNvPr id="19" name="Ink 18">
                  <a:extLst>
                    <a:ext uri="{FF2B5EF4-FFF2-40B4-BE49-F238E27FC236}">
                      <a16:creationId xmlns:a16="http://schemas.microsoft.com/office/drawing/2014/main" id="{A6984456-25C5-6F13-85B5-CA35BFAD6E9D}"/>
                    </a:ext>
                  </a:extLst>
                </p:cNvPr>
                <p:cNvPicPr/>
                <p:nvPr/>
              </p:nvPicPr>
              <p:blipFill>
                <a:blip r:embed="rId26"/>
                <a:stretch>
                  <a:fillRect/>
                </a:stretch>
              </p:blipFill>
              <p:spPr>
                <a:xfrm>
                  <a:off x="6469472" y="1454393"/>
                  <a:ext cx="24084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0F02E303-8147-6261-607D-B1D482CF0E75}"/>
                    </a:ext>
                  </a:extLst>
                </p14:cNvPr>
                <p14:cNvContentPartPr/>
                <p14:nvPr/>
              </p14:nvContentPartPr>
              <p14:xfrm>
                <a:off x="6444632" y="1500473"/>
                <a:ext cx="434520" cy="201960"/>
              </p14:xfrm>
            </p:contentPart>
          </mc:Choice>
          <mc:Fallback xmlns="">
            <p:pic>
              <p:nvPicPr>
                <p:cNvPr id="20" name="Ink 19">
                  <a:extLst>
                    <a:ext uri="{FF2B5EF4-FFF2-40B4-BE49-F238E27FC236}">
                      <a16:creationId xmlns:a16="http://schemas.microsoft.com/office/drawing/2014/main" id="{0F02E303-8147-6261-607D-B1D482CF0E75}"/>
                    </a:ext>
                  </a:extLst>
                </p:cNvPr>
                <p:cNvPicPr/>
                <p:nvPr/>
              </p:nvPicPr>
              <p:blipFill>
                <a:blip r:embed="rId28"/>
                <a:stretch>
                  <a:fillRect/>
                </a:stretch>
              </p:blipFill>
              <p:spPr>
                <a:xfrm>
                  <a:off x="6408632" y="1464833"/>
                  <a:ext cx="506160" cy="273600"/>
                </a:xfrm>
                <a:prstGeom prst="rect">
                  <a:avLst/>
                </a:prstGeom>
              </p:spPr>
            </p:pic>
          </mc:Fallback>
        </mc:AlternateContent>
      </p:grpSp>
      <p:grpSp>
        <p:nvGrpSpPr>
          <p:cNvPr id="43" name="Group 42">
            <a:extLst>
              <a:ext uri="{FF2B5EF4-FFF2-40B4-BE49-F238E27FC236}">
                <a16:creationId xmlns:a16="http://schemas.microsoft.com/office/drawing/2014/main" id="{9916ECD3-541D-2E92-DC11-73479406E9CE}"/>
              </a:ext>
            </a:extLst>
          </p:cNvPr>
          <p:cNvGrpSpPr/>
          <p:nvPr/>
        </p:nvGrpSpPr>
        <p:grpSpPr>
          <a:xfrm>
            <a:off x="7399352" y="1371593"/>
            <a:ext cx="1220040" cy="506880"/>
            <a:chOff x="7399352" y="1371593"/>
            <a:chExt cx="1220040" cy="506880"/>
          </a:xfrm>
        </p:grpSpPr>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8DCDEA6B-67D4-A376-F7E0-E87C2B4D19E0}"/>
                    </a:ext>
                  </a:extLst>
                </p14:cNvPr>
                <p14:cNvContentPartPr/>
                <p14:nvPr/>
              </p14:nvContentPartPr>
              <p14:xfrm>
                <a:off x="7399352" y="1536473"/>
                <a:ext cx="254160" cy="151920"/>
              </p14:xfrm>
            </p:contentPart>
          </mc:Choice>
          <mc:Fallback xmlns="">
            <p:pic>
              <p:nvPicPr>
                <p:cNvPr id="21" name="Ink 20">
                  <a:extLst>
                    <a:ext uri="{FF2B5EF4-FFF2-40B4-BE49-F238E27FC236}">
                      <a16:creationId xmlns:a16="http://schemas.microsoft.com/office/drawing/2014/main" id="{8DCDEA6B-67D4-A376-F7E0-E87C2B4D19E0}"/>
                    </a:ext>
                  </a:extLst>
                </p:cNvPr>
                <p:cNvPicPr/>
                <p:nvPr/>
              </p:nvPicPr>
              <p:blipFill>
                <a:blip r:embed="rId30"/>
                <a:stretch>
                  <a:fillRect/>
                </a:stretch>
              </p:blipFill>
              <p:spPr>
                <a:xfrm>
                  <a:off x="7363712" y="1500473"/>
                  <a:ext cx="3258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A52734C0-F15B-873E-F857-D245DAA235B2}"/>
                    </a:ext>
                  </a:extLst>
                </p14:cNvPr>
                <p14:cNvContentPartPr/>
                <p14:nvPr/>
              </p14:nvContentPartPr>
              <p14:xfrm>
                <a:off x="7667192" y="1380233"/>
                <a:ext cx="67320" cy="498240"/>
              </p14:xfrm>
            </p:contentPart>
          </mc:Choice>
          <mc:Fallback xmlns="">
            <p:pic>
              <p:nvPicPr>
                <p:cNvPr id="22" name="Ink 21">
                  <a:extLst>
                    <a:ext uri="{FF2B5EF4-FFF2-40B4-BE49-F238E27FC236}">
                      <a16:creationId xmlns:a16="http://schemas.microsoft.com/office/drawing/2014/main" id="{A52734C0-F15B-873E-F857-D245DAA235B2}"/>
                    </a:ext>
                  </a:extLst>
                </p:cNvPr>
                <p:cNvPicPr/>
                <p:nvPr/>
              </p:nvPicPr>
              <p:blipFill>
                <a:blip r:embed="rId32"/>
                <a:stretch>
                  <a:fillRect/>
                </a:stretch>
              </p:blipFill>
              <p:spPr>
                <a:xfrm>
                  <a:off x="7631552" y="1344233"/>
                  <a:ext cx="138960" cy="5698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29008768-2221-BAB0-B38F-93989EB2978B}"/>
                    </a:ext>
                  </a:extLst>
                </p14:cNvPr>
                <p14:cNvContentPartPr/>
                <p14:nvPr/>
              </p14:nvContentPartPr>
              <p14:xfrm>
                <a:off x="7697072" y="1505513"/>
                <a:ext cx="216360" cy="145800"/>
              </p14:xfrm>
            </p:contentPart>
          </mc:Choice>
          <mc:Fallback xmlns="">
            <p:pic>
              <p:nvPicPr>
                <p:cNvPr id="23" name="Ink 22">
                  <a:extLst>
                    <a:ext uri="{FF2B5EF4-FFF2-40B4-BE49-F238E27FC236}">
                      <a16:creationId xmlns:a16="http://schemas.microsoft.com/office/drawing/2014/main" id="{29008768-2221-BAB0-B38F-93989EB2978B}"/>
                    </a:ext>
                  </a:extLst>
                </p:cNvPr>
                <p:cNvPicPr/>
                <p:nvPr/>
              </p:nvPicPr>
              <p:blipFill>
                <a:blip r:embed="rId34"/>
                <a:stretch>
                  <a:fillRect/>
                </a:stretch>
              </p:blipFill>
              <p:spPr>
                <a:xfrm>
                  <a:off x="7661072" y="1469873"/>
                  <a:ext cx="2880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0A345D0C-9B64-C10B-F30D-727D3729AC9D}"/>
                    </a:ext>
                  </a:extLst>
                </p14:cNvPr>
                <p14:cNvContentPartPr/>
                <p14:nvPr/>
              </p14:nvContentPartPr>
              <p14:xfrm>
                <a:off x="7928192" y="1371593"/>
                <a:ext cx="307080" cy="279360"/>
              </p14:xfrm>
            </p:contentPart>
          </mc:Choice>
          <mc:Fallback xmlns="">
            <p:pic>
              <p:nvPicPr>
                <p:cNvPr id="24" name="Ink 23">
                  <a:extLst>
                    <a:ext uri="{FF2B5EF4-FFF2-40B4-BE49-F238E27FC236}">
                      <a16:creationId xmlns:a16="http://schemas.microsoft.com/office/drawing/2014/main" id="{0A345D0C-9B64-C10B-F30D-727D3729AC9D}"/>
                    </a:ext>
                  </a:extLst>
                </p:cNvPr>
                <p:cNvPicPr/>
                <p:nvPr/>
              </p:nvPicPr>
              <p:blipFill>
                <a:blip r:embed="rId36"/>
                <a:stretch>
                  <a:fillRect/>
                </a:stretch>
              </p:blipFill>
              <p:spPr>
                <a:xfrm>
                  <a:off x="7892552" y="1335593"/>
                  <a:ext cx="37872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Ink 24">
                  <a:extLst>
                    <a:ext uri="{FF2B5EF4-FFF2-40B4-BE49-F238E27FC236}">
                      <a16:creationId xmlns:a16="http://schemas.microsoft.com/office/drawing/2014/main" id="{DCBBB4D2-13AE-B099-E143-64207AE8580D}"/>
                    </a:ext>
                  </a:extLst>
                </p14:cNvPr>
                <p14:cNvContentPartPr/>
                <p14:nvPr/>
              </p14:nvContentPartPr>
              <p14:xfrm>
                <a:off x="8207192" y="1381313"/>
                <a:ext cx="248760" cy="237240"/>
              </p14:xfrm>
            </p:contentPart>
          </mc:Choice>
          <mc:Fallback xmlns="">
            <p:pic>
              <p:nvPicPr>
                <p:cNvPr id="25" name="Ink 24">
                  <a:extLst>
                    <a:ext uri="{FF2B5EF4-FFF2-40B4-BE49-F238E27FC236}">
                      <a16:creationId xmlns:a16="http://schemas.microsoft.com/office/drawing/2014/main" id="{DCBBB4D2-13AE-B099-E143-64207AE8580D}"/>
                    </a:ext>
                  </a:extLst>
                </p:cNvPr>
                <p:cNvPicPr/>
                <p:nvPr/>
              </p:nvPicPr>
              <p:blipFill>
                <a:blip r:embed="rId38"/>
                <a:stretch>
                  <a:fillRect/>
                </a:stretch>
              </p:blipFill>
              <p:spPr>
                <a:xfrm>
                  <a:off x="8171192" y="1345313"/>
                  <a:ext cx="32040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92C69FA6-8E9B-7976-4EDC-44FFF931D97E}"/>
                    </a:ext>
                  </a:extLst>
                </p14:cNvPr>
                <p14:cNvContentPartPr/>
                <p14:nvPr/>
              </p14:nvContentPartPr>
              <p14:xfrm>
                <a:off x="8388632" y="1423793"/>
                <a:ext cx="230760" cy="168840"/>
              </p14:xfrm>
            </p:contentPart>
          </mc:Choice>
          <mc:Fallback xmlns="">
            <p:pic>
              <p:nvPicPr>
                <p:cNvPr id="26" name="Ink 25">
                  <a:extLst>
                    <a:ext uri="{FF2B5EF4-FFF2-40B4-BE49-F238E27FC236}">
                      <a16:creationId xmlns:a16="http://schemas.microsoft.com/office/drawing/2014/main" id="{92C69FA6-8E9B-7976-4EDC-44FFF931D97E}"/>
                    </a:ext>
                  </a:extLst>
                </p:cNvPr>
                <p:cNvPicPr/>
                <p:nvPr/>
              </p:nvPicPr>
              <p:blipFill>
                <a:blip r:embed="rId40"/>
                <a:stretch>
                  <a:fillRect/>
                </a:stretch>
              </p:blipFill>
              <p:spPr>
                <a:xfrm>
                  <a:off x="8352632" y="1388153"/>
                  <a:ext cx="302400" cy="240480"/>
                </a:xfrm>
                <a:prstGeom prst="rect">
                  <a:avLst/>
                </a:prstGeom>
              </p:spPr>
            </p:pic>
          </mc:Fallback>
        </mc:AlternateContent>
      </p:grpSp>
      <p:grpSp>
        <p:nvGrpSpPr>
          <p:cNvPr id="42" name="Group 41">
            <a:extLst>
              <a:ext uri="{FF2B5EF4-FFF2-40B4-BE49-F238E27FC236}">
                <a16:creationId xmlns:a16="http://schemas.microsoft.com/office/drawing/2014/main" id="{1079A68F-0B28-C975-1C03-82D789B32382}"/>
              </a:ext>
            </a:extLst>
          </p:cNvPr>
          <p:cNvGrpSpPr/>
          <p:nvPr/>
        </p:nvGrpSpPr>
        <p:grpSpPr>
          <a:xfrm>
            <a:off x="9128432" y="1341713"/>
            <a:ext cx="619920" cy="299880"/>
            <a:chOff x="9128432" y="1341713"/>
            <a:chExt cx="619920" cy="299880"/>
          </a:xfrm>
        </p:grpSpPr>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801E5ED2-FEAD-530E-976F-ABA21A42A349}"/>
                    </a:ext>
                  </a:extLst>
                </p14:cNvPr>
                <p14:cNvContentPartPr/>
                <p14:nvPr/>
              </p14:nvContentPartPr>
              <p14:xfrm>
                <a:off x="9128432" y="1385273"/>
                <a:ext cx="140760" cy="256320"/>
              </p14:xfrm>
            </p:contentPart>
          </mc:Choice>
          <mc:Fallback xmlns="">
            <p:pic>
              <p:nvPicPr>
                <p:cNvPr id="27" name="Ink 26">
                  <a:extLst>
                    <a:ext uri="{FF2B5EF4-FFF2-40B4-BE49-F238E27FC236}">
                      <a16:creationId xmlns:a16="http://schemas.microsoft.com/office/drawing/2014/main" id="{801E5ED2-FEAD-530E-976F-ABA21A42A349}"/>
                    </a:ext>
                  </a:extLst>
                </p:cNvPr>
                <p:cNvPicPr/>
                <p:nvPr/>
              </p:nvPicPr>
              <p:blipFill>
                <a:blip r:embed="rId42"/>
                <a:stretch>
                  <a:fillRect/>
                </a:stretch>
              </p:blipFill>
              <p:spPr>
                <a:xfrm>
                  <a:off x="9092792" y="1349633"/>
                  <a:ext cx="21240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E7ADCB6E-E8D9-9C21-1130-526514C0D611}"/>
                    </a:ext>
                  </a:extLst>
                </p14:cNvPr>
                <p14:cNvContentPartPr/>
                <p14:nvPr/>
              </p14:nvContentPartPr>
              <p14:xfrm>
                <a:off x="9143912" y="1341713"/>
                <a:ext cx="462960" cy="248760"/>
              </p14:xfrm>
            </p:contentPart>
          </mc:Choice>
          <mc:Fallback xmlns="">
            <p:pic>
              <p:nvPicPr>
                <p:cNvPr id="28" name="Ink 27">
                  <a:extLst>
                    <a:ext uri="{FF2B5EF4-FFF2-40B4-BE49-F238E27FC236}">
                      <a16:creationId xmlns:a16="http://schemas.microsoft.com/office/drawing/2014/main" id="{E7ADCB6E-E8D9-9C21-1130-526514C0D611}"/>
                    </a:ext>
                  </a:extLst>
                </p:cNvPr>
                <p:cNvPicPr/>
                <p:nvPr/>
              </p:nvPicPr>
              <p:blipFill>
                <a:blip r:embed="rId44"/>
                <a:stretch>
                  <a:fillRect/>
                </a:stretch>
              </p:blipFill>
              <p:spPr>
                <a:xfrm>
                  <a:off x="9108272" y="1305713"/>
                  <a:ext cx="53460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0BDDB04F-3600-9B86-8FBB-2B1701293EA3}"/>
                    </a:ext>
                  </a:extLst>
                </p14:cNvPr>
                <p14:cNvContentPartPr/>
                <p14:nvPr/>
              </p14:nvContentPartPr>
              <p14:xfrm>
                <a:off x="9602552" y="1413353"/>
                <a:ext cx="145800" cy="162720"/>
              </p14:xfrm>
            </p:contentPart>
          </mc:Choice>
          <mc:Fallback xmlns="">
            <p:pic>
              <p:nvPicPr>
                <p:cNvPr id="29" name="Ink 28">
                  <a:extLst>
                    <a:ext uri="{FF2B5EF4-FFF2-40B4-BE49-F238E27FC236}">
                      <a16:creationId xmlns:a16="http://schemas.microsoft.com/office/drawing/2014/main" id="{0BDDB04F-3600-9B86-8FBB-2B1701293EA3}"/>
                    </a:ext>
                  </a:extLst>
                </p:cNvPr>
                <p:cNvPicPr/>
                <p:nvPr/>
              </p:nvPicPr>
              <p:blipFill>
                <a:blip r:embed="rId46"/>
                <a:stretch>
                  <a:fillRect/>
                </a:stretch>
              </p:blipFill>
              <p:spPr>
                <a:xfrm>
                  <a:off x="9566552" y="1377713"/>
                  <a:ext cx="217440" cy="234360"/>
                </a:xfrm>
                <a:prstGeom prst="rect">
                  <a:avLst/>
                </a:prstGeom>
              </p:spPr>
            </p:pic>
          </mc:Fallback>
        </mc:AlternateContent>
      </p:grpSp>
      <p:grpSp>
        <p:nvGrpSpPr>
          <p:cNvPr id="41" name="Group 40">
            <a:extLst>
              <a:ext uri="{FF2B5EF4-FFF2-40B4-BE49-F238E27FC236}">
                <a16:creationId xmlns:a16="http://schemas.microsoft.com/office/drawing/2014/main" id="{AFE30DBD-8FBE-F0BD-ABD4-F35B4F6179A8}"/>
              </a:ext>
            </a:extLst>
          </p:cNvPr>
          <p:cNvGrpSpPr/>
          <p:nvPr/>
        </p:nvGrpSpPr>
        <p:grpSpPr>
          <a:xfrm>
            <a:off x="10025552" y="1185473"/>
            <a:ext cx="1706760" cy="631440"/>
            <a:chOff x="10025552" y="1185473"/>
            <a:chExt cx="1706760" cy="631440"/>
          </a:xfrm>
        </p:grpSpPr>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E4A9940E-D07F-AD6C-B383-11D63EEAFB60}"/>
                    </a:ext>
                  </a:extLst>
                </p14:cNvPr>
                <p14:cNvContentPartPr/>
                <p14:nvPr/>
              </p14:nvContentPartPr>
              <p14:xfrm>
                <a:off x="10025552" y="1412993"/>
                <a:ext cx="109440" cy="188640"/>
              </p14:xfrm>
            </p:contentPart>
          </mc:Choice>
          <mc:Fallback xmlns="">
            <p:pic>
              <p:nvPicPr>
                <p:cNvPr id="30" name="Ink 29">
                  <a:extLst>
                    <a:ext uri="{FF2B5EF4-FFF2-40B4-BE49-F238E27FC236}">
                      <a16:creationId xmlns:a16="http://schemas.microsoft.com/office/drawing/2014/main" id="{E4A9940E-D07F-AD6C-B383-11D63EEAFB60}"/>
                    </a:ext>
                  </a:extLst>
                </p:cNvPr>
                <p:cNvPicPr/>
                <p:nvPr/>
              </p:nvPicPr>
              <p:blipFill>
                <a:blip r:embed="rId48"/>
                <a:stretch>
                  <a:fillRect/>
                </a:stretch>
              </p:blipFill>
              <p:spPr>
                <a:xfrm>
                  <a:off x="9989912" y="1377353"/>
                  <a:ext cx="18108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Ink 30">
                  <a:extLst>
                    <a:ext uri="{FF2B5EF4-FFF2-40B4-BE49-F238E27FC236}">
                      <a16:creationId xmlns:a16="http://schemas.microsoft.com/office/drawing/2014/main" id="{D9DB00DD-EC87-A3A6-1823-AD387AB22F23}"/>
                    </a:ext>
                  </a:extLst>
                </p14:cNvPr>
                <p14:cNvContentPartPr/>
                <p14:nvPr/>
              </p14:nvContentPartPr>
              <p14:xfrm>
                <a:off x="10265672" y="1419113"/>
                <a:ext cx="126360" cy="159840"/>
              </p14:xfrm>
            </p:contentPart>
          </mc:Choice>
          <mc:Fallback xmlns="">
            <p:pic>
              <p:nvPicPr>
                <p:cNvPr id="31" name="Ink 30">
                  <a:extLst>
                    <a:ext uri="{FF2B5EF4-FFF2-40B4-BE49-F238E27FC236}">
                      <a16:creationId xmlns:a16="http://schemas.microsoft.com/office/drawing/2014/main" id="{D9DB00DD-EC87-A3A6-1823-AD387AB22F23}"/>
                    </a:ext>
                  </a:extLst>
                </p:cNvPr>
                <p:cNvPicPr/>
                <p:nvPr/>
              </p:nvPicPr>
              <p:blipFill>
                <a:blip r:embed="rId50"/>
                <a:stretch>
                  <a:fillRect/>
                </a:stretch>
              </p:blipFill>
              <p:spPr>
                <a:xfrm>
                  <a:off x="10229672" y="1383113"/>
                  <a:ext cx="1980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Ink 31">
                  <a:extLst>
                    <a:ext uri="{FF2B5EF4-FFF2-40B4-BE49-F238E27FC236}">
                      <a16:creationId xmlns:a16="http://schemas.microsoft.com/office/drawing/2014/main" id="{07528417-685C-3EB0-2833-3BEC7F0DDA57}"/>
                    </a:ext>
                  </a:extLst>
                </p14:cNvPr>
                <p14:cNvContentPartPr/>
                <p14:nvPr/>
              </p14:nvContentPartPr>
              <p14:xfrm>
                <a:off x="10254152" y="1428473"/>
                <a:ext cx="150840" cy="136440"/>
              </p14:xfrm>
            </p:contentPart>
          </mc:Choice>
          <mc:Fallback xmlns="">
            <p:pic>
              <p:nvPicPr>
                <p:cNvPr id="32" name="Ink 31">
                  <a:extLst>
                    <a:ext uri="{FF2B5EF4-FFF2-40B4-BE49-F238E27FC236}">
                      <a16:creationId xmlns:a16="http://schemas.microsoft.com/office/drawing/2014/main" id="{07528417-685C-3EB0-2833-3BEC7F0DDA57}"/>
                    </a:ext>
                  </a:extLst>
                </p:cNvPr>
                <p:cNvPicPr/>
                <p:nvPr/>
              </p:nvPicPr>
              <p:blipFill>
                <a:blip r:embed="rId52"/>
                <a:stretch>
                  <a:fillRect/>
                </a:stretch>
              </p:blipFill>
              <p:spPr>
                <a:xfrm>
                  <a:off x="10218152" y="1392833"/>
                  <a:ext cx="2224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Ink 32">
                  <a:extLst>
                    <a:ext uri="{FF2B5EF4-FFF2-40B4-BE49-F238E27FC236}">
                      <a16:creationId xmlns:a16="http://schemas.microsoft.com/office/drawing/2014/main" id="{CF37A374-6A83-B0D7-F727-7E752327D2D8}"/>
                    </a:ext>
                  </a:extLst>
                </p14:cNvPr>
                <p14:cNvContentPartPr/>
                <p14:nvPr/>
              </p14:nvContentPartPr>
              <p14:xfrm>
                <a:off x="10511552" y="1403633"/>
                <a:ext cx="29880" cy="160920"/>
              </p14:xfrm>
            </p:contentPart>
          </mc:Choice>
          <mc:Fallback xmlns="">
            <p:pic>
              <p:nvPicPr>
                <p:cNvPr id="33" name="Ink 32">
                  <a:extLst>
                    <a:ext uri="{FF2B5EF4-FFF2-40B4-BE49-F238E27FC236}">
                      <a16:creationId xmlns:a16="http://schemas.microsoft.com/office/drawing/2014/main" id="{CF37A374-6A83-B0D7-F727-7E752327D2D8}"/>
                    </a:ext>
                  </a:extLst>
                </p:cNvPr>
                <p:cNvPicPr/>
                <p:nvPr/>
              </p:nvPicPr>
              <p:blipFill>
                <a:blip r:embed="rId54"/>
                <a:stretch>
                  <a:fillRect/>
                </a:stretch>
              </p:blipFill>
              <p:spPr>
                <a:xfrm>
                  <a:off x="10475912" y="1367633"/>
                  <a:ext cx="1015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 name="Ink 33">
                  <a:extLst>
                    <a:ext uri="{FF2B5EF4-FFF2-40B4-BE49-F238E27FC236}">
                      <a16:creationId xmlns:a16="http://schemas.microsoft.com/office/drawing/2014/main" id="{05F03954-31A6-E4A3-3360-13F498DFB44A}"/>
                    </a:ext>
                  </a:extLst>
                </p14:cNvPr>
                <p14:cNvContentPartPr/>
                <p14:nvPr/>
              </p14:nvContentPartPr>
              <p14:xfrm>
                <a:off x="10491392" y="1291673"/>
                <a:ext cx="75600" cy="74160"/>
              </p14:xfrm>
            </p:contentPart>
          </mc:Choice>
          <mc:Fallback xmlns="">
            <p:pic>
              <p:nvPicPr>
                <p:cNvPr id="34" name="Ink 33">
                  <a:extLst>
                    <a:ext uri="{FF2B5EF4-FFF2-40B4-BE49-F238E27FC236}">
                      <a16:creationId xmlns:a16="http://schemas.microsoft.com/office/drawing/2014/main" id="{05F03954-31A6-E4A3-3360-13F498DFB44A}"/>
                    </a:ext>
                  </a:extLst>
                </p:cNvPr>
                <p:cNvPicPr/>
                <p:nvPr/>
              </p:nvPicPr>
              <p:blipFill>
                <a:blip r:embed="rId56"/>
                <a:stretch>
                  <a:fillRect/>
                </a:stretch>
              </p:blipFill>
              <p:spPr>
                <a:xfrm>
                  <a:off x="10455752" y="1256033"/>
                  <a:ext cx="14724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 name="Ink 34">
                  <a:extLst>
                    <a:ext uri="{FF2B5EF4-FFF2-40B4-BE49-F238E27FC236}">
                      <a16:creationId xmlns:a16="http://schemas.microsoft.com/office/drawing/2014/main" id="{9648CE61-473A-442A-4721-6EE5179E078D}"/>
                    </a:ext>
                  </a:extLst>
                </p14:cNvPr>
                <p14:cNvContentPartPr/>
                <p14:nvPr/>
              </p14:nvContentPartPr>
              <p14:xfrm>
                <a:off x="10583192" y="1406513"/>
                <a:ext cx="172080" cy="184680"/>
              </p14:xfrm>
            </p:contentPart>
          </mc:Choice>
          <mc:Fallback xmlns="">
            <p:pic>
              <p:nvPicPr>
                <p:cNvPr id="35" name="Ink 34">
                  <a:extLst>
                    <a:ext uri="{FF2B5EF4-FFF2-40B4-BE49-F238E27FC236}">
                      <a16:creationId xmlns:a16="http://schemas.microsoft.com/office/drawing/2014/main" id="{9648CE61-473A-442A-4721-6EE5179E078D}"/>
                    </a:ext>
                  </a:extLst>
                </p:cNvPr>
                <p:cNvPicPr/>
                <p:nvPr/>
              </p:nvPicPr>
              <p:blipFill>
                <a:blip r:embed="rId58"/>
                <a:stretch>
                  <a:fillRect/>
                </a:stretch>
              </p:blipFill>
              <p:spPr>
                <a:xfrm>
                  <a:off x="10547552" y="1370873"/>
                  <a:ext cx="2437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6" name="Ink 35">
                  <a:extLst>
                    <a:ext uri="{FF2B5EF4-FFF2-40B4-BE49-F238E27FC236}">
                      <a16:creationId xmlns:a16="http://schemas.microsoft.com/office/drawing/2014/main" id="{13FD0FCF-E499-A408-5514-439AA06C8E86}"/>
                    </a:ext>
                  </a:extLst>
                </p14:cNvPr>
                <p14:cNvContentPartPr/>
                <p14:nvPr/>
              </p14:nvContentPartPr>
              <p14:xfrm>
                <a:off x="10883792" y="1338833"/>
                <a:ext cx="12600" cy="204120"/>
              </p14:xfrm>
            </p:contentPart>
          </mc:Choice>
          <mc:Fallback xmlns="">
            <p:pic>
              <p:nvPicPr>
                <p:cNvPr id="36" name="Ink 35">
                  <a:extLst>
                    <a:ext uri="{FF2B5EF4-FFF2-40B4-BE49-F238E27FC236}">
                      <a16:creationId xmlns:a16="http://schemas.microsoft.com/office/drawing/2014/main" id="{13FD0FCF-E499-A408-5514-439AA06C8E86}"/>
                    </a:ext>
                  </a:extLst>
                </p:cNvPr>
                <p:cNvPicPr/>
                <p:nvPr/>
              </p:nvPicPr>
              <p:blipFill>
                <a:blip r:embed="rId60"/>
                <a:stretch>
                  <a:fillRect/>
                </a:stretch>
              </p:blipFill>
              <p:spPr>
                <a:xfrm>
                  <a:off x="10848152" y="1303193"/>
                  <a:ext cx="842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7" name="Ink 36">
                  <a:extLst>
                    <a:ext uri="{FF2B5EF4-FFF2-40B4-BE49-F238E27FC236}">
                      <a16:creationId xmlns:a16="http://schemas.microsoft.com/office/drawing/2014/main" id="{2A86F1AC-88CC-74AD-98B4-3B1D0C83D05D}"/>
                    </a:ext>
                  </a:extLst>
                </p14:cNvPr>
                <p14:cNvContentPartPr/>
                <p14:nvPr/>
              </p14:nvContentPartPr>
              <p14:xfrm>
                <a:off x="10802072" y="1343513"/>
                <a:ext cx="251640" cy="160920"/>
              </p14:xfrm>
            </p:contentPart>
          </mc:Choice>
          <mc:Fallback xmlns="">
            <p:pic>
              <p:nvPicPr>
                <p:cNvPr id="37" name="Ink 36">
                  <a:extLst>
                    <a:ext uri="{FF2B5EF4-FFF2-40B4-BE49-F238E27FC236}">
                      <a16:creationId xmlns:a16="http://schemas.microsoft.com/office/drawing/2014/main" id="{2A86F1AC-88CC-74AD-98B4-3B1D0C83D05D}"/>
                    </a:ext>
                  </a:extLst>
                </p:cNvPr>
                <p:cNvPicPr/>
                <p:nvPr/>
              </p:nvPicPr>
              <p:blipFill>
                <a:blip r:embed="rId62"/>
                <a:stretch>
                  <a:fillRect/>
                </a:stretch>
              </p:blipFill>
              <p:spPr>
                <a:xfrm>
                  <a:off x="10766432" y="1307513"/>
                  <a:ext cx="3232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8" name="Ink 37">
                  <a:extLst>
                    <a:ext uri="{FF2B5EF4-FFF2-40B4-BE49-F238E27FC236}">
                      <a16:creationId xmlns:a16="http://schemas.microsoft.com/office/drawing/2014/main" id="{EE3980AB-33DD-26B3-9C79-D077C906EC9F}"/>
                    </a:ext>
                  </a:extLst>
                </p14:cNvPr>
                <p14:cNvContentPartPr/>
                <p14:nvPr/>
              </p14:nvContentPartPr>
              <p14:xfrm>
                <a:off x="11019152" y="1185473"/>
                <a:ext cx="80280" cy="104040"/>
              </p14:xfrm>
            </p:contentPart>
          </mc:Choice>
          <mc:Fallback xmlns="">
            <p:pic>
              <p:nvPicPr>
                <p:cNvPr id="38" name="Ink 37">
                  <a:extLst>
                    <a:ext uri="{FF2B5EF4-FFF2-40B4-BE49-F238E27FC236}">
                      <a16:creationId xmlns:a16="http://schemas.microsoft.com/office/drawing/2014/main" id="{EE3980AB-33DD-26B3-9C79-D077C906EC9F}"/>
                    </a:ext>
                  </a:extLst>
                </p:cNvPr>
                <p:cNvPicPr/>
                <p:nvPr/>
              </p:nvPicPr>
              <p:blipFill>
                <a:blip r:embed="rId64"/>
                <a:stretch>
                  <a:fillRect/>
                </a:stretch>
              </p:blipFill>
              <p:spPr>
                <a:xfrm>
                  <a:off x="10983512" y="1149833"/>
                  <a:ext cx="1519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9" name="Ink 38">
                  <a:extLst>
                    <a:ext uri="{FF2B5EF4-FFF2-40B4-BE49-F238E27FC236}">
                      <a16:creationId xmlns:a16="http://schemas.microsoft.com/office/drawing/2014/main" id="{2CF25F7A-F243-1CC3-43D3-823DEB5027C2}"/>
                    </a:ext>
                  </a:extLst>
                </p14:cNvPr>
                <p14:cNvContentPartPr/>
                <p14:nvPr/>
              </p14:nvContentPartPr>
              <p14:xfrm>
                <a:off x="11123912" y="1392473"/>
                <a:ext cx="141120" cy="132840"/>
              </p14:xfrm>
            </p:contentPart>
          </mc:Choice>
          <mc:Fallback xmlns="">
            <p:pic>
              <p:nvPicPr>
                <p:cNvPr id="39" name="Ink 38">
                  <a:extLst>
                    <a:ext uri="{FF2B5EF4-FFF2-40B4-BE49-F238E27FC236}">
                      <a16:creationId xmlns:a16="http://schemas.microsoft.com/office/drawing/2014/main" id="{2CF25F7A-F243-1CC3-43D3-823DEB5027C2}"/>
                    </a:ext>
                  </a:extLst>
                </p:cNvPr>
                <p:cNvPicPr/>
                <p:nvPr/>
              </p:nvPicPr>
              <p:blipFill>
                <a:blip r:embed="rId66"/>
                <a:stretch>
                  <a:fillRect/>
                </a:stretch>
              </p:blipFill>
              <p:spPr>
                <a:xfrm>
                  <a:off x="11088272" y="1356473"/>
                  <a:ext cx="2127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0" name="Ink 39">
                  <a:extLst>
                    <a:ext uri="{FF2B5EF4-FFF2-40B4-BE49-F238E27FC236}">
                      <a16:creationId xmlns:a16="http://schemas.microsoft.com/office/drawing/2014/main" id="{8EC024E4-6EFE-AB2B-66B7-D1D4C5D6B2D7}"/>
                    </a:ext>
                  </a:extLst>
                </p14:cNvPr>
                <p14:cNvContentPartPr/>
                <p14:nvPr/>
              </p14:nvContentPartPr>
              <p14:xfrm>
                <a:off x="11322632" y="1317233"/>
                <a:ext cx="409680" cy="499680"/>
              </p14:xfrm>
            </p:contentPart>
          </mc:Choice>
          <mc:Fallback xmlns="">
            <p:pic>
              <p:nvPicPr>
                <p:cNvPr id="40" name="Ink 39">
                  <a:extLst>
                    <a:ext uri="{FF2B5EF4-FFF2-40B4-BE49-F238E27FC236}">
                      <a16:creationId xmlns:a16="http://schemas.microsoft.com/office/drawing/2014/main" id="{8EC024E4-6EFE-AB2B-66B7-D1D4C5D6B2D7}"/>
                    </a:ext>
                  </a:extLst>
                </p:cNvPr>
                <p:cNvPicPr/>
                <p:nvPr/>
              </p:nvPicPr>
              <p:blipFill>
                <a:blip r:embed="rId68"/>
                <a:stretch>
                  <a:fillRect/>
                </a:stretch>
              </p:blipFill>
              <p:spPr>
                <a:xfrm>
                  <a:off x="11286632" y="1281233"/>
                  <a:ext cx="481320" cy="571320"/>
                </a:xfrm>
                <a:prstGeom prst="rect">
                  <a:avLst/>
                </a:prstGeom>
              </p:spPr>
            </p:pic>
          </mc:Fallback>
        </mc:AlternateContent>
      </p:grpSp>
      <p:grpSp>
        <p:nvGrpSpPr>
          <p:cNvPr id="54" name="Group 53">
            <a:extLst>
              <a:ext uri="{FF2B5EF4-FFF2-40B4-BE49-F238E27FC236}">
                <a16:creationId xmlns:a16="http://schemas.microsoft.com/office/drawing/2014/main" id="{9F56E3DB-5E11-5C4D-9270-9CDE385847FF}"/>
              </a:ext>
            </a:extLst>
          </p:cNvPr>
          <p:cNvGrpSpPr/>
          <p:nvPr/>
        </p:nvGrpSpPr>
        <p:grpSpPr>
          <a:xfrm>
            <a:off x="3888632" y="2183033"/>
            <a:ext cx="2330640" cy="547560"/>
            <a:chOff x="3888632" y="2183033"/>
            <a:chExt cx="2330640" cy="547560"/>
          </a:xfrm>
        </p:grpSpPr>
        <mc:AlternateContent xmlns:mc="http://schemas.openxmlformats.org/markup-compatibility/2006" xmlns:p14="http://schemas.microsoft.com/office/powerpoint/2010/main">
          <mc:Choice Requires="p14">
            <p:contentPart p14:bwMode="auto" r:id="rId69">
              <p14:nvContentPartPr>
                <p14:cNvPr id="46" name="Ink 45">
                  <a:extLst>
                    <a:ext uri="{FF2B5EF4-FFF2-40B4-BE49-F238E27FC236}">
                      <a16:creationId xmlns:a16="http://schemas.microsoft.com/office/drawing/2014/main" id="{F5972C54-1E4C-8B68-DE4F-8C330A90749A}"/>
                    </a:ext>
                  </a:extLst>
                </p14:cNvPr>
                <p14:cNvContentPartPr/>
                <p14:nvPr/>
              </p14:nvContentPartPr>
              <p14:xfrm>
                <a:off x="3888632" y="2183033"/>
                <a:ext cx="325080" cy="418680"/>
              </p14:xfrm>
            </p:contentPart>
          </mc:Choice>
          <mc:Fallback xmlns="">
            <p:pic>
              <p:nvPicPr>
                <p:cNvPr id="46" name="Ink 45">
                  <a:extLst>
                    <a:ext uri="{FF2B5EF4-FFF2-40B4-BE49-F238E27FC236}">
                      <a16:creationId xmlns:a16="http://schemas.microsoft.com/office/drawing/2014/main" id="{F5972C54-1E4C-8B68-DE4F-8C330A90749A}"/>
                    </a:ext>
                  </a:extLst>
                </p:cNvPr>
                <p:cNvPicPr/>
                <p:nvPr/>
              </p:nvPicPr>
              <p:blipFill>
                <a:blip r:embed="rId70"/>
                <a:stretch>
                  <a:fillRect/>
                </a:stretch>
              </p:blipFill>
              <p:spPr>
                <a:xfrm>
                  <a:off x="3852632" y="2147393"/>
                  <a:ext cx="39672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7" name="Ink 46">
                  <a:extLst>
                    <a:ext uri="{FF2B5EF4-FFF2-40B4-BE49-F238E27FC236}">
                      <a16:creationId xmlns:a16="http://schemas.microsoft.com/office/drawing/2014/main" id="{989F367A-AC27-7C65-EB4A-85775CF2EA6E}"/>
                    </a:ext>
                  </a:extLst>
                </p14:cNvPr>
                <p14:cNvContentPartPr/>
                <p14:nvPr/>
              </p14:nvContentPartPr>
              <p14:xfrm>
                <a:off x="4252592" y="2244593"/>
                <a:ext cx="365400" cy="268920"/>
              </p14:xfrm>
            </p:contentPart>
          </mc:Choice>
          <mc:Fallback xmlns="">
            <p:pic>
              <p:nvPicPr>
                <p:cNvPr id="47" name="Ink 46">
                  <a:extLst>
                    <a:ext uri="{FF2B5EF4-FFF2-40B4-BE49-F238E27FC236}">
                      <a16:creationId xmlns:a16="http://schemas.microsoft.com/office/drawing/2014/main" id="{989F367A-AC27-7C65-EB4A-85775CF2EA6E}"/>
                    </a:ext>
                  </a:extLst>
                </p:cNvPr>
                <p:cNvPicPr/>
                <p:nvPr/>
              </p:nvPicPr>
              <p:blipFill>
                <a:blip r:embed="rId72"/>
                <a:stretch>
                  <a:fillRect/>
                </a:stretch>
              </p:blipFill>
              <p:spPr>
                <a:xfrm>
                  <a:off x="4216592" y="2208593"/>
                  <a:ext cx="4370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8" name="Ink 47">
                  <a:extLst>
                    <a:ext uri="{FF2B5EF4-FFF2-40B4-BE49-F238E27FC236}">
                      <a16:creationId xmlns:a16="http://schemas.microsoft.com/office/drawing/2014/main" id="{E08F1858-6EAE-969C-86E0-134685F3E841}"/>
                    </a:ext>
                  </a:extLst>
                </p14:cNvPr>
                <p14:cNvContentPartPr/>
                <p14:nvPr/>
              </p14:nvContentPartPr>
              <p14:xfrm>
                <a:off x="4491272" y="2324153"/>
                <a:ext cx="201240" cy="56520"/>
              </p14:xfrm>
            </p:contentPart>
          </mc:Choice>
          <mc:Fallback xmlns="">
            <p:pic>
              <p:nvPicPr>
                <p:cNvPr id="48" name="Ink 47">
                  <a:extLst>
                    <a:ext uri="{FF2B5EF4-FFF2-40B4-BE49-F238E27FC236}">
                      <a16:creationId xmlns:a16="http://schemas.microsoft.com/office/drawing/2014/main" id="{E08F1858-6EAE-969C-86E0-134685F3E841}"/>
                    </a:ext>
                  </a:extLst>
                </p:cNvPr>
                <p:cNvPicPr/>
                <p:nvPr/>
              </p:nvPicPr>
              <p:blipFill>
                <a:blip r:embed="rId74"/>
                <a:stretch>
                  <a:fillRect/>
                </a:stretch>
              </p:blipFill>
              <p:spPr>
                <a:xfrm>
                  <a:off x="4455632" y="2288513"/>
                  <a:ext cx="2728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Ink 48">
                  <a:extLst>
                    <a:ext uri="{FF2B5EF4-FFF2-40B4-BE49-F238E27FC236}">
                      <a16:creationId xmlns:a16="http://schemas.microsoft.com/office/drawing/2014/main" id="{9DE5BBFA-6A32-1943-E162-0C6EB1BC4870}"/>
                    </a:ext>
                  </a:extLst>
                </p14:cNvPr>
                <p14:cNvContentPartPr/>
                <p14:nvPr/>
              </p14:nvContentPartPr>
              <p14:xfrm>
                <a:off x="4733552" y="2286353"/>
                <a:ext cx="218520" cy="176760"/>
              </p14:xfrm>
            </p:contentPart>
          </mc:Choice>
          <mc:Fallback xmlns="">
            <p:pic>
              <p:nvPicPr>
                <p:cNvPr id="49" name="Ink 48">
                  <a:extLst>
                    <a:ext uri="{FF2B5EF4-FFF2-40B4-BE49-F238E27FC236}">
                      <a16:creationId xmlns:a16="http://schemas.microsoft.com/office/drawing/2014/main" id="{9DE5BBFA-6A32-1943-E162-0C6EB1BC4870}"/>
                    </a:ext>
                  </a:extLst>
                </p:cNvPr>
                <p:cNvPicPr/>
                <p:nvPr/>
              </p:nvPicPr>
              <p:blipFill>
                <a:blip r:embed="rId76"/>
                <a:stretch>
                  <a:fillRect/>
                </a:stretch>
              </p:blipFill>
              <p:spPr>
                <a:xfrm>
                  <a:off x="4697552" y="2250713"/>
                  <a:ext cx="2901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Ink 49">
                  <a:extLst>
                    <a:ext uri="{FF2B5EF4-FFF2-40B4-BE49-F238E27FC236}">
                      <a16:creationId xmlns:a16="http://schemas.microsoft.com/office/drawing/2014/main" id="{45A82EA1-DB6D-B4C4-D76E-D66849E1EF3E}"/>
                    </a:ext>
                  </a:extLst>
                </p14:cNvPr>
                <p14:cNvContentPartPr/>
                <p14:nvPr/>
              </p14:nvContentPartPr>
              <p14:xfrm>
                <a:off x="4934792" y="2194193"/>
                <a:ext cx="214200" cy="536400"/>
              </p14:xfrm>
            </p:contentPart>
          </mc:Choice>
          <mc:Fallback xmlns="">
            <p:pic>
              <p:nvPicPr>
                <p:cNvPr id="50" name="Ink 49">
                  <a:extLst>
                    <a:ext uri="{FF2B5EF4-FFF2-40B4-BE49-F238E27FC236}">
                      <a16:creationId xmlns:a16="http://schemas.microsoft.com/office/drawing/2014/main" id="{45A82EA1-DB6D-B4C4-D76E-D66849E1EF3E}"/>
                    </a:ext>
                  </a:extLst>
                </p:cNvPr>
                <p:cNvPicPr/>
                <p:nvPr/>
              </p:nvPicPr>
              <p:blipFill>
                <a:blip r:embed="rId78"/>
                <a:stretch>
                  <a:fillRect/>
                </a:stretch>
              </p:blipFill>
              <p:spPr>
                <a:xfrm>
                  <a:off x="4899152" y="2158553"/>
                  <a:ext cx="285840" cy="6080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1" name="Ink 50">
                  <a:extLst>
                    <a:ext uri="{FF2B5EF4-FFF2-40B4-BE49-F238E27FC236}">
                      <a16:creationId xmlns:a16="http://schemas.microsoft.com/office/drawing/2014/main" id="{0B50AB7F-00ED-44C0-9E98-B799CBFA7B1B}"/>
                    </a:ext>
                  </a:extLst>
                </p14:cNvPr>
                <p14:cNvContentPartPr/>
                <p14:nvPr/>
              </p14:nvContentPartPr>
              <p14:xfrm>
                <a:off x="4972952" y="2289953"/>
                <a:ext cx="330480" cy="142560"/>
              </p14:xfrm>
            </p:contentPart>
          </mc:Choice>
          <mc:Fallback xmlns="">
            <p:pic>
              <p:nvPicPr>
                <p:cNvPr id="51" name="Ink 50">
                  <a:extLst>
                    <a:ext uri="{FF2B5EF4-FFF2-40B4-BE49-F238E27FC236}">
                      <a16:creationId xmlns:a16="http://schemas.microsoft.com/office/drawing/2014/main" id="{0B50AB7F-00ED-44C0-9E98-B799CBFA7B1B}"/>
                    </a:ext>
                  </a:extLst>
                </p:cNvPr>
                <p:cNvPicPr/>
                <p:nvPr/>
              </p:nvPicPr>
              <p:blipFill>
                <a:blip r:embed="rId80"/>
                <a:stretch>
                  <a:fillRect/>
                </a:stretch>
              </p:blipFill>
              <p:spPr>
                <a:xfrm>
                  <a:off x="4936952" y="2254313"/>
                  <a:ext cx="4021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2" name="Ink 51">
                  <a:extLst>
                    <a:ext uri="{FF2B5EF4-FFF2-40B4-BE49-F238E27FC236}">
                      <a16:creationId xmlns:a16="http://schemas.microsoft.com/office/drawing/2014/main" id="{9AA8141A-22B1-7BDE-83C9-0473AA457A1B}"/>
                    </a:ext>
                  </a:extLst>
                </p14:cNvPr>
                <p14:cNvContentPartPr/>
                <p14:nvPr/>
              </p14:nvContentPartPr>
              <p14:xfrm>
                <a:off x="5373632" y="2229833"/>
                <a:ext cx="590400" cy="221760"/>
              </p14:xfrm>
            </p:contentPart>
          </mc:Choice>
          <mc:Fallback xmlns="">
            <p:pic>
              <p:nvPicPr>
                <p:cNvPr id="52" name="Ink 51">
                  <a:extLst>
                    <a:ext uri="{FF2B5EF4-FFF2-40B4-BE49-F238E27FC236}">
                      <a16:creationId xmlns:a16="http://schemas.microsoft.com/office/drawing/2014/main" id="{9AA8141A-22B1-7BDE-83C9-0473AA457A1B}"/>
                    </a:ext>
                  </a:extLst>
                </p:cNvPr>
                <p:cNvPicPr/>
                <p:nvPr/>
              </p:nvPicPr>
              <p:blipFill>
                <a:blip r:embed="rId82"/>
                <a:stretch>
                  <a:fillRect/>
                </a:stretch>
              </p:blipFill>
              <p:spPr>
                <a:xfrm>
                  <a:off x="5337632" y="2193833"/>
                  <a:ext cx="6620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3" name="Ink 52">
                  <a:extLst>
                    <a:ext uri="{FF2B5EF4-FFF2-40B4-BE49-F238E27FC236}">
                      <a16:creationId xmlns:a16="http://schemas.microsoft.com/office/drawing/2014/main" id="{7090E752-7512-3DA1-5D21-1278154C7574}"/>
                    </a:ext>
                  </a:extLst>
                </p14:cNvPr>
                <p14:cNvContentPartPr/>
                <p14:nvPr/>
              </p14:nvContentPartPr>
              <p14:xfrm>
                <a:off x="6042512" y="2212553"/>
                <a:ext cx="176760" cy="168480"/>
              </p14:xfrm>
            </p:contentPart>
          </mc:Choice>
          <mc:Fallback xmlns="">
            <p:pic>
              <p:nvPicPr>
                <p:cNvPr id="53" name="Ink 52">
                  <a:extLst>
                    <a:ext uri="{FF2B5EF4-FFF2-40B4-BE49-F238E27FC236}">
                      <a16:creationId xmlns:a16="http://schemas.microsoft.com/office/drawing/2014/main" id="{7090E752-7512-3DA1-5D21-1278154C7574}"/>
                    </a:ext>
                  </a:extLst>
                </p:cNvPr>
                <p:cNvPicPr/>
                <p:nvPr/>
              </p:nvPicPr>
              <p:blipFill>
                <a:blip r:embed="rId84"/>
                <a:stretch>
                  <a:fillRect/>
                </a:stretch>
              </p:blipFill>
              <p:spPr>
                <a:xfrm>
                  <a:off x="6006512" y="2176553"/>
                  <a:ext cx="248400" cy="240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5">
            <p14:nvContentPartPr>
              <p14:cNvPr id="55" name="Ink 54">
                <a:extLst>
                  <a:ext uri="{FF2B5EF4-FFF2-40B4-BE49-F238E27FC236}">
                    <a16:creationId xmlns:a16="http://schemas.microsoft.com/office/drawing/2014/main" id="{EAB1C1B6-16AE-A944-34ED-A57F7B4547FC}"/>
                  </a:ext>
                </a:extLst>
              </p14:cNvPr>
              <p14:cNvContentPartPr/>
              <p14:nvPr/>
            </p14:nvContentPartPr>
            <p14:xfrm>
              <a:off x="2945432" y="2932193"/>
              <a:ext cx="606960" cy="2096640"/>
            </p14:xfrm>
          </p:contentPart>
        </mc:Choice>
        <mc:Fallback xmlns="">
          <p:pic>
            <p:nvPicPr>
              <p:cNvPr id="55" name="Ink 54">
                <a:extLst>
                  <a:ext uri="{FF2B5EF4-FFF2-40B4-BE49-F238E27FC236}">
                    <a16:creationId xmlns:a16="http://schemas.microsoft.com/office/drawing/2014/main" id="{EAB1C1B6-16AE-A944-34ED-A57F7B4547FC}"/>
                  </a:ext>
                </a:extLst>
              </p:cNvPr>
              <p:cNvPicPr/>
              <p:nvPr/>
            </p:nvPicPr>
            <p:blipFill>
              <a:blip r:embed="rId86"/>
              <a:stretch>
                <a:fillRect/>
              </a:stretch>
            </p:blipFill>
            <p:spPr>
              <a:xfrm>
                <a:off x="2909792" y="2896553"/>
                <a:ext cx="678600" cy="2168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Ink 55">
                <a:extLst>
                  <a:ext uri="{FF2B5EF4-FFF2-40B4-BE49-F238E27FC236}">
                    <a16:creationId xmlns:a16="http://schemas.microsoft.com/office/drawing/2014/main" id="{89188D74-B680-5976-B072-06AD8F7AB548}"/>
                  </a:ext>
                </a:extLst>
              </p14:cNvPr>
              <p14:cNvContentPartPr/>
              <p14:nvPr/>
            </p14:nvContentPartPr>
            <p14:xfrm>
              <a:off x="2922752" y="1390673"/>
              <a:ext cx="3155040" cy="607680"/>
            </p14:xfrm>
          </p:contentPart>
        </mc:Choice>
        <mc:Fallback xmlns="">
          <p:pic>
            <p:nvPicPr>
              <p:cNvPr id="56" name="Ink 55">
                <a:extLst>
                  <a:ext uri="{FF2B5EF4-FFF2-40B4-BE49-F238E27FC236}">
                    <a16:creationId xmlns:a16="http://schemas.microsoft.com/office/drawing/2014/main" id="{89188D74-B680-5976-B072-06AD8F7AB548}"/>
                  </a:ext>
                </a:extLst>
              </p:cNvPr>
              <p:cNvPicPr/>
              <p:nvPr/>
            </p:nvPicPr>
            <p:blipFill>
              <a:blip r:embed="rId88"/>
              <a:stretch>
                <a:fillRect/>
              </a:stretch>
            </p:blipFill>
            <p:spPr>
              <a:xfrm>
                <a:off x="2868752" y="1282673"/>
                <a:ext cx="3262680" cy="8233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 name="Ink 56">
                <a:extLst>
                  <a:ext uri="{FF2B5EF4-FFF2-40B4-BE49-F238E27FC236}">
                    <a16:creationId xmlns:a16="http://schemas.microsoft.com/office/drawing/2014/main" id="{C63806BC-D76C-ECE3-F690-F4EEE185A526}"/>
                  </a:ext>
                </a:extLst>
              </p14:cNvPr>
              <p14:cNvContentPartPr/>
              <p14:nvPr/>
            </p14:nvContentPartPr>
            <p14:xfrm>
              <a:off x="6189032" y="1441433"/>
              <a:ext cx="876600" cy="358560"/>
            </p14:xfrm>
          </p:contentPart>
        </mc:Choice>
        <mc:Fallback xmlns="">
          <p:pic>
            <p:nvPicPr>
              <p:cNvPr id="57" name="Ink 56">
                <a:extLst>
                  <a:ext uri="{FF2B5EF4-FFF2-40B4-BE49-F238E27FC236}">
                    <a16:creationId xmlns:a16="http://schemas.microsoft.com/office/drawing/2014/main" id="{C63806BC-D76C-ECE3-F690-F4EEE185A526}"/>
                  </a:ext>
                </a:extLst>
              </p:cNvPr>
              <p:cNvPicPr/>
              <p:nvPr/>
            </p:nvPicPr>
            <p:blipFill>
              <a:blip r:embed="rId90"/>
              <a:stretch>
                <a:fillRect/>
              </a:stretch>
            </p:blipFill>
            <p:spPr>
              <a:xfrm>
                <a:off x="6135392" y="1333793"/>
                <a:ext cx="984240" cy="5742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8" name="Ink 57">
                <a:extLst>
                  <a:ext uri="{FF2B5EF4-FFF2-40B4-BE49-F238E27FC236}">
                    <a16:creationId xmlns:a16="http://schemas.microsoft.com/office/drawing/2014/main" id="{71E8A4CE-3A74-F939-BC13-A0F0B5015284}"/>
                  </a:ext>
                </a:extLst>
              </p14:cNvPr>
              <p14:cNvContentPartPr/>
              <p14:nvPr/>
            </p14:nvContentPartPr>
            <p14:xfrm>
              <a:off x="7387832" y="1285913"/>
              <a:ext cx="1443600" cy="479160"/>
            </p14:xfrm>
          </p:contentPart>
        </mc:Choice>
        <mc:Fallback xmlns="">
          <p:pic>
            <p:nvPicPr>
              <p:cNvPr id="58" name="Ink 57">
                <a:extLst>
                  <a:ext uri="{FF2B5EF4-FFF2-40B4-BE49-F238E27FC236}">
                    <a16:creationId xmlns:a16="http://schemas.microsoft.com/office/drawing/2014/main" id="{71E8A4CE-3A74-F939-BC13-A0F0B5015284}"/>
                  </a:ext>
                </a:extLst>
              </p:cNvPr>
              <p:cNvPicPr/>
              <p:nvPr/>
            </p:nvPicPr>
            <p:blipFill>
              <a:blip r:embed="rId92"/>
              <a:stretch>
                <a:fillRect/>
              </a:stretch>
            </p:blipFill>
            <p:spPr>
              <a:xfrm>
                <a:off x="7333832" y="1177913"/>
                <a:ext cx="155124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Ink 58">
                <a:extLst>
                  <a:ext uri="{FF2B5EF4-FFF2-40B4-BE49-F238E27FC236}">
                    <a16:creationId xmlns:a16="http://schemas.microsoft.com/office/drawing/2014/main" id="{C95B9355-4F6E-A2E7-CAB4-AD21C16502B3}"/>
                  </a:ext>
                </a:extLst>
              </p14:cNvPr>
              <p14:cNvContentPartPr/>
              <p14:nvPr/>
            </p14:nvContentPartPr>
            <p14:xfrm>
              <a:off x="8942312" y="1251353"/>
              <a:ext cx="2874240" cy="550080"/>
            </p14:xfrm>
          </p:contentPart>
        </mc:Choice>
        <mc:Fallback xmlns="">
          <p:pic>
            <p:nvPicPr>
              <p:cNvPr id="59" name="Ink 58">
                <a:extLst>
                  <a:ext uri="{FF2B5EF4-FFF2-40B4-BE49-F238E27FC236}">
                    <a16:creationId xmlns:a16="http://schemas.microsoft.com/office/drawing/2014/main" id="{C95B9355-4F6E-A2E7-CAB4-AD21C16502B3}"/>
                  </a:ext>
                </a:extLst>
              </p:cNvPr>
              <p:cNvPicPr/>
              <p:nvPr/>
            </p:nvPicPr>
            <p:blipFill>
              <a:blip r:embed="rId94"/>
              <a:stretch>
                <a:fillRect/>
              </a:stretch>
            </p:blipFill>
            <p:spPr>
              <a:xfrm>
                <a:off x="8888312" y="1143713"/>
                <a:ext cx="2981880" cy="7657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0" name="Ink 59">
                <a:extLst>
                  <a:ext uri="{FF2B5EF4-FFF2-40B4-BE49-F238E27FC236}">
                    <a16:creationId xmlns:a16="http://schemas.microsoft.com/office/drawing/2014/main" id="{765EA5D8-607E-B87B-59A7-26B46D86E644}"/>
                  </a:ext>
                </a:extLst>
              </p14:cNvPr>
              <p14:cNvContentPartPr/>
              <p14:nvPr/>
            </p14:nvContentPartPr>
            <p14:xfrm>
              <a:off x="3804752" y="2067833"/>
              <a:ext cx="2334600" cy="700200"/>
            </p14:xfrm>
          </p:contentPart>
        </mc:Choice>
        <mc:Fallback xmlns="">
          <p:pic>
            <p:nvPicPr>
              <p:cNvPr id="60" name="Ink 59">
                <a:extLst>
                  <a:ext uri="{FF2B5EF4-FFF2-40B4-BE49-F238E27FC236}">
                    <a16:creationId xmlns:a16="http://schemas.microsoft.com/office/drawing/2014/main" id="{765EA5D8-607E-B87B-59A7-26B46D86E644}"/>
                  </a:ext>
                </a:extLst>
              </p:cNvPr>
              <p:cNvPicPr/>
              <p:nvPr/>
            </p:nvPicPr>
            <p:blipFill>
              <a:blip r:embed="rId96"/>
              <a:stretch>
                <a:fillRect/>
              </a:stretch>
            </p:blipFill>
            <p:spPr>
              <a:xfrm>
                <a:off x="3751112" y="1959833"/>
                <a:ext cx="2442240" cy="915840"/>
              </a:xfrm>
              <a:prstGeom prst="rect">
                <a:avLst/>
              </a:prstGeom>
            </p:spPr>
          </p:pic>
        </mc:Fallback>
      </mc:AlternateContent>
      <p:pic>
        <p:nvPicPr>
          <p:cNvPr id="2" name="Picture 1">
            <a:extLst>
              <a:ext uri="{FF2B5EF4-FFF2-40B4-BE49-F238E27FC236}">
                <a16:creationId xmlns:a16="http://schemas.microsoft.com/office/drawing/2014/main" id="{D81ACCBE-D2F2-10B4-81BD-9B0617FCABAA}"/>
              </a:ext>
            </a:extLst>
          </p:cNvPr>
          <p:cNvPicPr>
            <a:picLocks noChangeAspect="1"/>
          </p:cNvPicPr>
          <p:nvPr/>
        </p:nvPicPr>
        <p:blipFill>
          <a:blip r:embed="rId97"/>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42648410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4EA767-50F6-DFD5-916C-72A8282B6C90}"/>
              </a:ext>
            </a:extLst>
          </p:cNvPr>
          <p:cNvPicPr>
            <a:picLocks noChangeAspect="1"/>
          </p:cNvPicPr>
          <p:nvPr/>
        </p:nvPicPr>
        <p:blipFill>
          <a:blip r:embed="rId2"/>
          <a:stretch>
            <a:fillRect/>
          </a:stretch>
        </p:blipFill>
        <p:spPr>
          <a:xfrm>
            <a:off x="0" y="208281"/>
            <a:ext cx="12192000" cy="1888100"/>
          </a:xfrm>
          <a:prstGeom prst="rect">
            <a:avLst/>
          </a:prstGeom>
        </p:spPr>
      </p:pic>
      <p:pic>
        <p:nvPicPr>
          <p:cNvPr id="5" name="Picture 4">
            <a:extLst>
              <a:ext uri="{FF2B5EF4-FFF2-40B4-BE49-F238E27FC236}">
                <a16:creationId xmlns:a16="http://schemas.microsoft.com/office/drawing/2014/main" id="{52DD3DE4-7476-32A1-D614-71EE6B7F6AB6}"/>
              </a:ext>
            </a:extLst>
          </p:cNvPr>
          <p:cNvPicPr>
            <a:picLocks noChangeAspect="1"/>
          </p:cNvPicPr>
          <p:nvPr/>
        </p:nvPicPr>
        <p:blipFill>
          <a:blip r:embed="rId3"/>
          <a:stretch>
            <a:fillRect/>
          </a:stretch>
        </p:blipFill>
        <p:spPr>
          <a:xfrm>
            <a:off x="110899" y="1152332"/>
            <a:ext cx="8184016" cy="5150360"/>
          </a:xfrm>
          <a:prstGeom prst="rect">
            <a:avLst/>
          </a:prstGeom>
        </p:spPr>
      </p:pic>
      <p:pic>
        <p:nvPicPr>
          <p:cNvPr id="2" name="Picture 1">
            <a:extLst>
              <a:ext uri="{FF2B5EF4-FFF2-40B4-BE49-F238E27FC236}">
                <a16:creationId xmlns:a16="http://schemas.microsoft.com/office/drawing/2014/main" id="{6D2E7808-1D54-5316-45C4-F719313A90A8}"/>
              </a:ext>
            </a:extLst>
          </p:cNvPr>
          <p:cNvPicPr>
            <a:picLocks noChangeAspect="1"/>
          </p:cNvPicPr>
          <p:nvPr/>
        </p:nvPicPr>
        <p:blipFill>
          <a:blip r:embed="rId4"/>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27765639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C523AC-791B-C544-9118-90145FD62831}"/>
              </a:ext>
            </a:extLst>
          </p:cNvPr>
          <p:cNvPicPr>
            <a:picLocks noChangeAspect="1"/>
          </p:cNvPicPr>
          <p:nvPr/>
        </p:nvPicPr>
        <p:blipFill>
          <a:blip r:embed="rId2"/>
          <a:stretch>
            <a:fillRect/>
          </a:stretch>
        </p:blipFill>
        <p:spPr>
          <a:xfrm>
            <a:off x="0" y="87580"/>
            <a:ext cx="12192000" cy="1513679"/>
          </a:xfrm>
          <a:prstGeom prst="rect">
            <a:avLst/>
          </a:prstGeom>
        </p:spPr>
      </p:pic>
      <p:pic>
        <p:nvPicPr>
          <p:cNvPr id="4" name="Picture 3">
            <a:extLst>
              <a:ext uri="{FF2B5EF4-FFF2-40B4-BE49-F238E27FC236}">
                <a16:creationId xmlns:a16="http://schemas.microsoft.com/office/drawing/2014/main" id="{42344DDD-0169-7AFD-2450-22D46B6E8147}"/>
              </a:ext>
            </a:extLst>
          </p:cNvPr>
          <p:cNvPicPr>
            <a:picLocks noChangeAspect="1"/>
          </p:cNvPicPr>
          <p:nvPr/>
        </p:nvPicPr>
        <p:blipFill>
          <a:blip r:embed="rId3"/>
          <a:stretch>
            <a:fillRect/>
          </a:stretch>
        </p:blipFill>
        <p:spPr>
          <a:xfrm>
            <a:off x="1497470" y="1511558"/>
            <a:ext cx="3186497" cy="4705927"/>
          </a:xfrm>
          <a:prstGeom prst="rect">
            <a:avLst/>
          </a:prstGeom>
        </p:spPr>
      </p:pic>
      <p:grpSp>
        <p:nvGrpSpPr>
          <p:cNvPr id="50" name="Group 49">
            <a:extLst>
              <a:ext uri="{FF2B5EF4-FFF2-40B4-BE49-F238E27FC236}">
                <a16:creationId xmlns:a16="http://schemas.microsoft.com/office/drawing/2014/main" id="{ADACDFE7-D079-2211-BE81-0F3DDC8C856C}"/>
              </a:ext>
            </a:extLst>
          </p:cNvPr>
          <p:cNvGrpSpPr/>
          <p:nvPr/>
        </p:nvGrpSpPr>
        <p:grpSpPr>
          <a:xfrm>
            <a:off x="4868192" y="1572999"/>
            <a:ext cx="1868040" cy="568800"/>
            <a:chOff x="4888352" y="2019953"/>
            <a:chExt cx="1868040" cy="568800"/>
          </a:xfrm>
        </p:grpSpPr>
        <mc:AlternateContent xmlns:mc="http://schemas.openxmlformats.org/markup-compatibility/2006" xmlns:p14="http://schemas.microsoft.com/office/powerpoint/2010/main">
          <mc:Choice Requires="p14">
            <p:contentPart p14:bwMode="auto" r:id="rId4">
              <p14:nvContentPartPr>
                <p14:cNvPr id="41" name="Ink 40">
                  <a:extLst>
                    <a:ext uri="{FF2B5EF4-FFF2-40B4-BE49-F238E27FC236}">
                      <a16:creationId xmlns:a16="http://schemas.microsoft.com/office/drawing/2014/main" id="{6A6FFEDE-CCFB-D88E-3C2D-E859BF61AF47}"/>
                    </a:ext>
                  </a:extLst>
                </p14:cNvPr>
                <p14:cNvContentPartPr/>
                <p14:nvPr/>
              </p14:nvContentPartPr>
              <p14:xfrm>
                <a:off x="4925792" y="2035793"/>
                <a:ext cx="17640" cy="493920"/>
              </p14:xfrm>
            </p:contentPart>
          </mc:Choice>
          <mc:Fallback xmlns="">
            <p:pic>
              <p:nvPicPr>
                <p:cNvPr id="41" name="Ink 40">
                  <a:extLst>
                    <a:ext uri="{FF2B5EF4-FFF2-40B4-BE49-F238E27FC236}">
                      <a16:creationId xmlns:a16="http://schemas.microsoft.com/office/drawing/2014/main" id="{6A6FFEDE-CCFB-D88E-3C2D-E859BF61AF47}"/>
                    </a:ext>
                  </a:extLst>
                </p:cNvPr>
                <p:cNvPicPr/>
                <p:nvPr/>
              </p:nvPicPr>
              <p:blipFill>
                <a:blip r:embed="rId5"/>
                <a:stretch>
                  <a:fillRect/>
                </a:stretch>
              </p:blipFill>
              <p:spPr>
                <a:xfrm>
                  <a:off x="4890152" y="1999793"/>
                  <a:ext cx="89280" cy="565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2" name="Ink 41">
                  <a:extLst>
                    <a:ext uri="{FF2B5EF4-FFF2-40B4-BE49-F238E27FC236}">
                      <a16:creationId xmlns:a16="http://schemas.microsoft.com/office/drawing/2014/main" id="{DA2E63E1-D154-642A-EC17-BFC7127641BD}"/>
                    </a:ext>
                  </a:extLst>
                </p14:cNvPr>
                <p14:cNvContentPartPr/>
                <p14:nvPr/>
              </p14:nvContentPartPr>
              <p14:xfrm>
                <a:off x="4888352" y="2019953"/>
                <a:ext cx="222840" cy="272520"/>
              </p14:xfrm>
            </p:contentPart>
          </mc:Choice>
          <mc:Fallback xmlns="">
            <p:pic>
              <p:nvPicPr>
                <p:cNvPr id="42" name="Ink 41">
                  <a:extLst>
                    <a:ext uri="{FF2B5EF4-FFF2-40B4-BE49-F238E27FC236}">
                      <a16:creationId xmlns:a16="http://schemas.microsoft.com/office/drawing/2014/main" id="{DA2E63E1-D154-642A-EC17-BFC7127641BD}"/>
                    </a:ext>
                  </a:extLst>
                </p:cNvPr>
                <p:cNvPicPr/>
                <p:nvPr/>
              </p:nvPicPr>
              <p:blipFill>
                <a:blip r:embed="rId7"/>
                <a:stretch>
                  <a:fillRect/>
                </a:stretch>
              </p:blipFill>
              <p:spPr>
                <a:xfrm>
                  <a:off x="4852712" y="1983953"/>
                  <a:ext cx="29448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3" name="Ink 42">
                  <a:extLst>
                    <a:ext uri="{FF2B5EF4-FFF2-40B4-BE49-F238E27FC236}">
                      <a16:creationId xmlns:a16="http://schemas.microsoft.com/office/drawing/2014/main" id="{B7B249F9-F359-D280-369A-E906A627295A}"/>
                    </a:ext>
                  </a:extLst>
                </p14:cNvPr>
                <p14:cNvContentPartPr/>
                <p14:nvPr/>
              </p14:nvContentPartPr>
              <p14:xfrm>
                <a:off x="5003912" y="2275553"/>
                <a:ext cx="213840" cy="254880"/>
              </p14:xfrm>
            </p:contentPart>
          </mc:Choice>
          <mc:Fallback xmlns="">
            <p:pic>
              <p:nvPicPr>
                <p:cNvPr id="43" name="Ink 42">
                  <a:extLst>
                    <a:ext uri="{FF2B5EF4-FFF2-40B4-BE49-F238E27FC236}">
                      <a16:creationId xmlns:a16="http://schemas.microsoft.com/office/drawing/2014/main" id="{B7B249F9-F359-D280-369A-E906A627295A}"/>
                    </a:ext>
                  </a:extLst>
                </p:cNvPr>
                <p:cNvPicPr/>
                <p:nvPr/>
              </p:nvPicPr>
              <p:blipFill>
                <a:blip r:embed="rId9"/>
                <a:stretch>
                  <a:fillRect/>
                </a:stretch>
              </p:blipFill>
              <p:spPr>
                <a:xfrm>
                  <a:off x="4967912" y="2239553"/>
                  <a:ext cx="28548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4" name="Ink 43">
                  <a:extLst>
                    <a:ext uri="{FF2B5EF4-FFF2-40B4-BE49-F238E27FC236}">
                      <a16:creationId xmlns:a16="http://schemas.microsoft.com/office/drawing/2014/main" id="{36F81CFC-1661-9167-95E0-5C67CB6F2692}"/>
                    </a:ext>
                  </a:extLst>
                </p14:cNvPr>
                <p14:cNvContentPartPr/>
                <p14:nvPr/>
              </p14:nvContentPartPr>
              <p14:xfrm>
                <a:off x="5332232" y="2289233"/>
                <a:ext cx="156600" cy="227880"/>
              </p14:xfrm>
            </p:contentPart>
          </mc:Choice>
          <mc:Fallback xmlns="">
            <p:pic>
              <p:nvPicPr>
                <p:cNvPr id="44" name="Ink 43">
                  <a:extLst>
                    <a:ext uri="{FF2B5EF4-FFF2-40B4-BE49-F238E27FC236}">
                      <a16:creationId xmlns:a16="http://schemas.microsoft.com/office/drawing/2014/main" id="{36F81CFC-1661-9167-95E0-5C67CB6F2692}"/>
                    </a:ext>
                  </a:extLst>
                </p:cNvPr>
                <p:cNvPicPr/>
                <p:nvPr/>
              </p:nvPicPr>
              <p:blipFill>
                <a:blip r:embed="rId11"/>
                <a:stretch>
                  <a:fillRect/>
                </a:stretch>
              </p:blipFill>
              <p:spPr>
                <a:xfrm>
                  <a:off x="5296232" y="2253593"/>
                  <a:ext cx="22824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5" name="Ink 44">
                  <a:extLst>
                    <a:ext uri="{FF2B5EF4-FFF2-40B4-BE49-F238E27FC236}">
                      <a16:creationId xmlns:a16="http://schemas.microsoft.com/office/drawing/2014/main" id="{3CDF829B-F18F-4BCA-14AE-B0ABB87AF145}"/>
                    </a:ext>
                  </a:extLst>
                </p14:cNvPr>
                <p14:cNvContentPartPr/>
                <p14:nvPr/>
              </p14:nvContentPartPr>
              <p14:xfrm>
                <a:off x="5556512" y="2065673"/>
                <a:ext cx="168120" cy="387720"/>
              </p14:xfrm>
            </p:contentPart>
          </mc:Choice>
          <mc:Fallback xmlns="">
            <p:pic>
              <p:nvPicPr>
                <p:cNvPr id="45" name="Ink 44">
                  <a:extLst>
                    <a:ext uri="{FF2B5EF4-FFF2-40B4-BE49-F238E27FC236}">
                      <a16:creationId xmlns:a16="http://schemas.microsoft.com/office/drawing/2014/main" id="{3CDF829B-F18F-4BCA-14AE-B0ABB87AF145}"/>
                    </a:ext>
                  </a:extLst>
                </p:cNvPr>
                <p:cNvPicPr/>
                <p:nvPr/>
              </p:nvPicPr>
              <p:blipFill>
                <a:blip r:embed="rId13"/>
                <a:stretch>
                  <a:fillRect/>
                </a:stretch>
              </p:blipFill>
              <p:spPr>
                <a:xfrm>
                  <a:off x="5520872" y="2029673"/>
                  <a:ext cx="239760" cy="459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6" name="Ink 45">
                  <a:extLst>
                    <a:ext uri="{FF2B5EF4-FFF2-40B4-BE49-F238E27FC236}">
                      <a16:creationId xmlns:a16="http://schemas.microsoft.com/office/drawing/2014/main" id="{EF97C9C2-8FC9-3208-C7D4-7523161A0B93}"/>
                    </a:ext>
                  </a:extLst>
                </p14:cNvPr>
                <p14:cNvContentPartPr/>
                <p14:nvPr/>
              </p14:nvContentPartPr>
              <p14:xfrm>
                <a:off x="5780072" y="2073953"/>
                <a:ext cx="39600" cy="350280"/>
              </p14:xfrm>
            </p:contentPart>
          </mc:Choice>
          <mc:Fallback xmlns="">
            <p:pic>
              <p:nvPicPr>
                <p:cNvPr id="46" name="Ink 45">
                  <a:extLst>
                    <a:ext uri="{FF2B5EF4-FFF2-40B4-BE49-F238E27FC236}">
                      <a16:creationId xmlns:a16="http://schemas.microsoft.com/office/drawing/2014/main" id="{EF97C9C2-8FC9-3208-C7D4-7523161A0B93}"/>
                    </a:ext>
                  </a:extLst>
                </p:cNvPr>
                <p:cNvPicPr/>
                <p:nvPr/>
              </p:nvPicPr>
              <p:blipFill>
                <a:blip r:embed="rId15"/>
                <a:stretch>
                  <a:fillRect/>
                </a:stretch>
              </p:blipFill>
              <p:spPr>
                <a:xfrm>
                  <a:off x="5744072" y="2037953"/>
                  <a:ext cx="111240" cy="421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 name="Ink 46">
                  <a:extLst>
                    <a:ext uri="{FF2B5EF4-FFF2-40B4-BE49-F238E27FC236}">
                      <a16:creationId xmlns:a16="http://schemas.microsoft.com/office/drawing/2014/main" id="{0E611646-9F92-186D-3BAF-D39CF619801A}"/>
                    </a:ext>
                  </a:extLst>
                </p14:cNvPr>
                <p14:cNvContentPartPr/>
                <p14:nvPr/>
              </p14:nvContentPartPr>
              <p14:xfrm>
                <a:off x="5905712" y="2148113"/>
                <a:ext cx="705960" cy="440640"/>
              </p14:xfrm>
            </p:contentPart>
          </mc:Choice>
          <mc:Fallback xmlns="">
            <p:pic>
              <p:nvPicPr>
                <p:cNvPr id="47" name="Ink 46">
                  <a:extLst>
                    <a:ext uri="{FF2B5EF4-FFF2-40B4-BE49-F238E27FC236}">
                      <a16:creationId xmlns:a16="http://schemas.microsoft.com/office/drawing/2014/main" id="{0E611646-9F92-186D-3BAF-D39CF619801A}"/>
                    </a:ext>
                  </a:extLst>
                </p:cNvPr>
                <p:cNvPicPr/>
                <p:nvPr/>
              </p:nvPicPr>
              <p:blipFill>
                <a:blip r:embed="rId17"/>
                <a:stretch>
                  <a:fillRect/>
                </a:stretch>
              </p:blipFill>
              <p:spPr>
                <a:xfrm>
                  <a:off x="5869712" y="2112473"/>
                  <a:ext cx="77760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8" name="Ink 47">
                  <a:extLst>
                    <a:ext uri="{FF2B5EF4-FFF2-40B4-BE49-F238E27FC236}">
                      <a16:creationId xmlns:a16="http://schemas.microsoft.com/office/drawing/2014/main" id="{AC5CFA1F-AB40-05C5-FEEB-435CA82704D5}"/>
                    </a:ext>
                  </a:extLst>
                </p14:cNvPr>
                <p14:cNvContentPartPr/>
                <p14:nvPr/>
              </p14:nvContentPartPr>
              <p14:xfrm>
                <a:off x="6715712" y="2096633"/>
                <a:ext cx="40680" cy="54000"/>
              </p14:xfrm>
            </p:contentPart>
          </mc:Choice>
          <mc:Fallback xmlns="">
            <p:pic>
              <p:nvPicPr>
                <p:cNvPr id="48" name="Ink 47">
                  <a:extLst>
                    <a:ext uri="{FF2B5EF4-FFF2-40B4-BE49-F238E27FC236}">
                      <a16:creationId xmlns:a16="http://schemas.microsoft.com/office/drawing/2014/main" id="{AC5CFA1F-AB40-05C5-FEEB-435CA82704D5}"/>
                    </a:ext>
                  </a:extLst>
                </p:cNvPr>
                <p:cNvPicPr/>
                <p:nvPr/>
              </p:nvPicPr>
              <p:blipFill>
                <a:blip r:embed="rId19"/>
                <a:stretch>
                  <a:fillRect/>
                </a:stretch>
              </p:blipFill>
              <p:spPr>
                <a:xfrm>
                  <a:off x="6679712" y="2060633"/>
                  <a:ext cx="1123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9" name="Ink 48">
                  <a:extLst>
                    <a:ext uri="{FF2B5EF4-FFF2-40B4-BE49-F238E27FC236}">
                      <a16:creationId xmlns:a16="http://schemas.microsoft.com/office/drawing/2014/main" id="{48C59D6C-06AE-E99E-409D-42F6CDBC6470}"/>
                    </a:ext>
                  </a:extLst>
                </p14:cNvPr>
                <p14:cNvContentPartPr/>
                <p14:nvPr/>
              </p14:nvContentPartPr>
              <p14:xfrm>
                <a:off x="6698432" y="2285993"/>
                <a:ext cx="33480" cy="42120"/>
              </p14:xfrm>
            </p:contentPart>
          </mc:Choice>
          <mc:Fallback xmlns="">
            <p:pic>
              <p:nvPicPr>
                <p:cNvPr id="49" name="Ink 48">
                  <a:extLst>
                    <a:ext uri="{FF2B5EF4-FFF2-40B4-BE49-F238E27FC236}">
                      <a16:creationId xmlns:a16="http://schemas.microsoft.com/office/drawing/2014/main" id="{48C59D6C-06AE-E99E-409D-42F6CDBC6470}"/>
                    </a:ext>
                  </a:extLst>
                </p:cNvPr>
                <p:cNvPicPr/>
                <p:nvPr/>
              </p:nvPicPr>
              <p:blipFill>
                <a:blip r:embed="rId21"/>
                <a:stretch>
                  <a:fillRect/>
                </a:stretch>
              </p:blipFill>
              <p:spPr>
                <a:xfrm>
                  <a:off x="6662792" y="2249993"/>
                  <a:ext cx="105120" cy="113760"/>
                </a:xfrm>
                <a:prstGeom prst="rect">
                  <a:avLst/>
                </a:prstGeom>
              </p:spPr>
            </p:pic>
          </mc:Fallback>
        </mc:AlternateContent>
      </p:grpSp>
      <p:grpSp>
        <p:nvGrpSpPr>
          <p:cNvPr id="66" name="Group 65">
            <a:extLst>
              <a:ext uri="{FF2B5EF4-FFF2-40B4-BE49-F238E27FC236}">
                <a16:creationId xmlns:a16="http://schemas.microsoft.com/office/drawing/2014/main" id="{A27B7E69-EC6A-2C19-7D88-EEFF26D2D768}"/>
              </a:ext>
            </a:extLst>
          </p:cNvPr>
          <p:cNvGrpSpPr/>
          <p:nvPr/>
        </p:nvGrpSpPr>
        <p:grpSpPr>
          <a:xfrm>
            <a:off x="7215243" y="1607280"/>
            <a:ext cx="816120" cy="459360"/>
            <a:chOff x="7245272" y="1999433"/>
            <a:chExt cx="816120" cy="459360"/>
          </a:xfrm>
        </p:grpSpPr>
        <mc:AlternateContent xmlns:mc="http://schemas.openxmlformats.org/markup-compatibility/2006" xmlns:p14="http://schemas.microsoft.com/office/powerpoint/2010/main">
          <mc:Choice Requires="p14">
            <p:contentPart p14:bwMode="auto" r:id="rId22">
              <p14:nvContentPartPr>
                <p14:cNvPr id="51" name="Ink 50">
                  <a:extLst>
                    <a:ext uri="{FF2B5EF4-FFF2-40B4-BE49-F238E27FC236}">
                      <a16:creationId xmlns:a16="http://schemas.microsoft.com/office/drawing/2014/main" id="{6E3B7AEE-6CF2-E1CF-621B-06B7C69E442E}"/>
                    </a:ext>
                  </a:extLst>
                </p14:cNvPr>
                <p14:cNvContentPartPr/>
                <p14:nvPr/>
              </p14:nvContentPartPr>
              <p14:xfrm>
                <a:off x="7245272" y="1999433"/>
                <a:ext cx="271440" cy="459360"/>
              </p14:xfrm>
            </p:contentPart>
          </mc:Choice>
          <mc:Fallback xmlns="">
            <p:pic>
              <p:nvPicPr>
                <p:cNvPr id="51" name="Ink 50">
                  <a:extLst>
                    <a:ext uri="{FF2B5EF4-FFF2-40B4-BE49-F238E27FC236}">
                      <a16:creationId xmlns:a16="http://schemas.microsoft.com/office/drawing/2014/main" id="{6E3B7AEE-6CF2-E1CF-621B-06B7C69E442E}"/>
                    </a:ext>
                  </a:extLst>
                </p:cNvPr>
                <p:cNvPicPr/>
                <p:nvPr/>
              </p:nvPicPr>
              <p:blipFill>
                <a:blip r:embed="rId23"/>
                <a:stretch>
                  <a:fillRect/>
                </a:stretch>
              </p:blipFill>
              <p:spPr>
                <a:xfrm>
                  <a:off x="7209272" y="1963433"/>
                  <a:ext cx="343080" cy="531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2" name="Ink 51">
                  <a:extLst>
                    <a:ext uri="{FF2B5EF4-FFF2-40B4-BE49-F238E27FC236}">
                      <a16:creationId xmlns:a16="http://schemas.microsoft.com/office/drawing/2014/main" id="{8EA6235B-2D56-D07F-1111-48137805843A}"/>
                    </a:ext>
                  </a:extLst>
                </p14:cNvPr>
                <p14:cNvContentPartPr/>
                <p14:nvPr/>
              </p14:nvContentPartPr>
              <p14:xfrm>
                <a:off x="7566032" y="2185553"/>
                <a:ext cx="25200" cy="244080"/>
              </p14:xfrm>
            </p:contentPart>
          </mc:Choice>
          <mc:Fallback xmlns="">
            <p:pic>
              <p:nvPicPr>
                <p:cNvPr id="52" name="Ink 51">
                  <a:extLst>
                    <a:ext uri="{FF2B5EF4-FFF2-40B4-BE49-F238E27FC236}">
                      <a16:creationId xmlns:a16="http://schemas.microsoft.com/office/drawing/2014/main" id="{8EA6235B-2D56-D07F-1111-48137805843A}"/>
                    </a:ext>
                  </a:extLst>
                </p:cNvPr>
                <p:cNvPicPr/>
                <p:nvPr/>
              </p:nvPicPr>
              <p:blipFill>
                <a:blip r:embed="rId25"/>
                <a:stretch>
                  <a:fillRect/>
                </a:stretch>
              </p:blipFill>
              <p:spPr>
                <a:xfrm>
                  <a:off x="7530392" y="2149913"/>
                  <a:ext cx="9684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3" name="Ink 52">
                  <a:extLst>
                    <a:ext uri="{FF2B5EF4-FFF2-40B4-BE49-F238E27FC236}">
                      <a16:creationId xmlns:a16="http://schemas.microsoft.com/office/drawing/2014/main" id="{63043302-9A1B-699D-855D-DF64CB5EC139}"/>
                    </a:ext>
                  </a:extLst>
                </p14:cNvPr>
                <p14:cNvContentPartPr/>
                <p14:nvPr/>
              </p14:nvContentPartPr>
              <p14:xfrm>
                <a:off x="7548392" y="2006633"/>
                <a:ext cx="67320" cy="59400"/>
              </p14:xfrm>
            </p:contentPart>
          </mc:Choice>
          <mc:Fallback xmlns="">
            <p:pic>
              <p:nvPicPr>
                <p:cNvPr id="53" name="Ink 52">
                  <a:extLst>
                    <a:ext uri="{FF2B5EF4-FFF2-40B4-BE49-F238E27FC236}">
                      <a16:creationId xmlns:a16="http://schemas.microsoft.com/office/drawing/2014/main" id="{63043302-9A1B-699D-855D-DF64CB5EC139}"/>
                    </a:ext>
                  </a:extLst>
                </p:cNvPr>
                <p:cNvPicPr/>
                <p:nvPr/>
              </p:nvPicPr>
              <p:blipFill>
                <a:blip r:embed="rId27"/>
                <a:stretch>
                  <a:fillRect/>
                </a:stretch>
              </p:blipFill>
              <p:spPr>
                <a:xfrm>
                  <a:off x="7512392" y="1970633"/>
                  <a:ext cx="1389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4" name="Ink 53">
                  <a:extLst>
                    <a:ext uri="{FF2B5EF4-FFF2-40B4-BE49-F238E27FC236}">
                      <a16:creationId xmlns:a16="http://schemas.microsoft.com/office/drawing/2014/main" id="{0E5EA697-3EF3-5B1A-8220-1A2C784A63FE}"/>
                    </a:ext>
                  </a:extLst>
                </p14:cNvPr>
                <p14:cNvContentPartPr/>
                <p14:nvPr/>
              </p14:nvContentPartPr>
              <p14:xfrm>
                <a:off x="7680512" y="2175113"/>
                <a:ext cx="152280" cy="260640"/>
              </p14:xfrm>
            </p:contentPart>
          </mc:Choice>
          <mc:Fallback xmlns="">
            <p:pic>
              <p:nvPicPr>
                <p:cNvPr id="54" name="Ink 53">
                  <a:extLst>
                    <a:ext uri="{FF2B5EF4-FFF2-40B4-BE49-F238E27FC236}">
                      <a16:creationId xmlns:a16="http://schemas.microsoft.com/office/drawing/2014/main" id="{0E5EA697-3EF3-5B1A-8220-1A2C784A63FE}"/>
                    </a:ext>
                  </a:extLst>
                </p:cNvPr>
                <p:cNvPicPr/>
                <p:nvPr/>
              </p:nvPicPr>
              <p:blipFill>
                <a:blip r:embed="rId29"/>
                <a:stretch>
                  <a:fillRect/>
                </a:stretch>
              </p:blipFill>
              <p:spPr>
                <a:xfrm>
                  <a:off x="7644872" y="2139113"/>
                  <a:ext cx="22392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5" name="Ink 54">
                  <a:extLst>
                    <a:ext uri="{FF2B5EF4-FFF2-40B4-BE49-F238E27FC236}">
                      <a16:creationId xmlns:a16="http://schemas.microsoft.com/office/drawing/2014/main" id="{A0A82BE2-167D-C1C9-F1B5-D6BC1EF95B5A}"/>
                    </a:ext>
                  </a:extLst>
                </p14:cNvPr>
                <p14:cNvContentPartPr/>
                <p14:nvPr/>
              </p14:nvContentPartPr>
              <p14:xfrm>
                <a:off x="7918472" y="2004473"/>
                <a:ext cx="137160" cy="350640"/>
              </p14:xfrm>
            </p:contentPart>
          </mc:Choice>
          <mc:Fallback xmlns="">
            <p:pic>
              <p:nvPicPr>
                <p:cNvPr id="55" name="Ink 54">
                  <a:extLst>
                    <a:ext uri="{FF2B5EF4-FFF2-40B4-BE49-F238E27FC236}">
                      <a16:creationId xmlns:a16="http://schemas.microsoft.com/office/drawing/2014/main" id="{A0A82BE2-167D-C1C9-F1B5-D6BC1EF95B5A}"/>
                    </a:ext>
                  </a:extLst>
                </p:cNvPr>
                <p:cNvPicPr/>
                <p:nvPr/>
              </p:nvPicPr>
              <p:blipFill>
                <a:blip r:embed="rId31"/>
                <a:stretch>
                  <a:fillRect/>
                </a:stretch>
              </p:blipFill>
              <p:spPr>
                <a:xfrm>
                  <a:off x="7882472" y="1968473"/>
                  <a:ext cx="20880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6" name="Ink 55">
                  <a:extLst>
                    <a:ext uri="{FF2B5EF4-FFF2-40B4-BE49-F238E27FC236}">
                      <a16:creationId xmlns:a16="http://schemas.microsoft.com/office/drawing/2014/main" id="{1E2F4BA2-D5AA-2DFC-8CF5-39BB406BF433}"/>
                    </a:ext>
                  </a:extLst>
                </p14:cNvPr>
                <p14:cNvContentPartPr/>
                <p14:nvPr/>
              </p14:nvContentPartPr>
              <p14:xfrm>
                <a:off x="7828112" y="2159633"/>
                <a:ext cx="233280" cy="28080"/>
              </p14:xfrm>
            </p:contentPart>
          </mc:Choice>
          <mc:Fallback xmlns="">
            <p:pic>
              <p:nvPicPr>
                <p:cNvPr id="56" name="Ink 55">
                  <a:extLst>
                    <a:ext uri="{FF2B5EF4-FFF2-40B4-BE49-F238E27FC236}">
                      <a16:creationId xmlns:a16="http://schemas.microsoft.com/office/drawing/2014/main" id="{1E2F4BA2-D5AA-2DFC-8CF5-39BB406BF433}"/>
                    </a:ext>
                  </a:extLst>
                </p:cNvPr>
                <p:cNvPicPr/>
                <p:nvPr/>
              </p:nvPicPr>
              <p:blipFill>
                <a:blip r:embed="rId33"/>
                <a:stretch>
                  <a:fillRect/>
                </a:stretch>
              </p:blipFill>
              <p:spPr>
                <a:xfrm>
                  <a:off x="7792112" y="2123993"/>
                  <a:ext cx="304920" cy="99720"/>
                </a:xfrm>
                <a:prstGeom prst="rect">
                  <a:avLst/>
                </a:prstGeom>
              </p:spPr>
            </p:pic>
          </mc:Fallback>
        </mc:AlternateContent>
      </p:grpSp>
      <p:grpSp>
        <p:nvGrpSpPr>
          <p:cNvPr id="65" name="Group 64">
            <a:extLst>
              <a:ext uri="{FF2B5EF4-FFF2-40B4-BE49-F238E27FC236}">
                <a16:creationId xmlns:a16="http://schemas.microsoft.com/office/drawing/2014/main" id="{4B2F3724-DD4E-C90D-75CA-8FFEC5DE11CC}"/>
              </a:ext>
            </a:extLst>
          </p:cNvPr>
          <p:cNvGrpSpPr/>
          <p:nvPr/>
        </p:nvGrpSpPr>
        <p:grpSpPr>
          <a:xfrm>
            <a:off x="8501672" y="1524759"/>
            <a:ext cx="2357280" cy="793440"/>
            <a:chOff x="8439392" y="1897913"/>
            <a:chExt cx="2357280" cy="793440"/>
          </a:xfrm>
        </p:grpSpPr>
        <mc:AlternateContent xmlns:mc="http://schemas.openxmlformats.org/markup-compatibility/2006" xmlns:p14="http://schemas.microsoft.com/office/powerpoint/2010/main">
          <mc:Choice Requires="p14">
            <p:contentPart p14:bwMode="auto" r:id="rId34">
              <p14:nvContentPartPr>
                <p14:cNvPr id="57" name="Ink 56">
                  <a:extLst>
                    <a:ext uri="{FF2B5EF4-FFF2-40B4-BE49-F238E27FC236}">
                      <a16:creationId xmlns:a16="http://schemas.microsoft.com/office/drawing/2014/main" id="{E460AC28-1C47-37A5-99BA-EB74463B720A}"/>
                    </a:ext>
                  </a:extLst>
                </p14:cNvPr>
                <p14:cNvContentPartPr/>
                <p14:nvPr/>
              </p14:nvContentPartPr>
              <p14:xfrm>
                <a:off x="8439392" y="1981073"/>
                <a:ext cx="293760" cy="407160"/>
              </p14:xfrm>
            </p:contentPart>
          </mc:Choice>
          <mc:Fallback xmlns="">
            <p:pic>
              <p:nvPicPr>
                <p:cNvPr id="57" name="Ink 56">
                  <a:extLst>
                    <a:ext uri="{FF2B5EF4-FFF2-40B4-BE49-F238E27FC236}">
                      <a16:creationId xmlns:a16="http://schemas.microsoft.com/office/drawing/2014/main" id="{E460AC28-1C47-37A5-99BA-EB74463B720A}"/>
                    </a:ext>
                  </a:extLst>
                </p:cNvPr>
                <p:cNvPicPr/>
                <p:nvPr/>
              </p:nvPicPr>
              <p:blipFill>
                <a:blip r:embed="rId35"/>
                <a:stretch>
                  <a:fillRect/>
                </a:stretch>
              </p:blipFill>
              <p:spPr>
                <a:xfrm>
                  <a:off x="8403752" y="1945433"/>
                  <a:ext cx="365400" cy="478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8" name="Ink 57">
                  <a:extLst>
                    <a:ext uri="{FF2B5EF4-FFF2-40B4-BE49-F238E27FC236}">
                      <a16:creationId xmlns:a16="http://schemas.microsoft.com/office/drawing/2014/main" id="{CDDEC413-088B-DF10-C80D-E046E542A56A}"/>
                    </a:ext>
                  </a:extLst>
                </p14:cNvPr>
                <p14:cNvContentPartPr/>
                <p14:nvPr/>
              </p14:nvContentPartPr>
              <p14:xfrm>
                <a:off x="8742152" y="2096633"/>
                <a:ext cx="685800" cy="261360"/>
              </p14:xfrm>
            </p:contentPart>
          </mc:Choice>
          <mc:Fallback xmlns="">
            <p:pic>
              <p:nvPicPr>
                <p:cNvPr id="58" name="Ink 57">
                  <a:extLst>
                    <a:ext uri="{FF2B5EF4-FFF2-40B4-BE49-F238E27FC236}">
                      <a16:creationId xmlns:a16="http://schemas.microsoft.com/office/drawing/2014/main" id="{CDDEC413-088B-DF10-C80D-E046E542A56A}"/>
                    </a:ext>
                  </a:extLst>
                </p:cNvPr>
                <p:cNvPicPr/>
                <p:nvPr/>
              </p:nvPicPr>
              <p:blipFill>
                <a:blip r:embed="rId37"/>
                <a:stretch>
                  <a:fillRect/>
                </a:stretch>
              </p:blipFill>
              <p:spPr>
                <a:xfrm>
                  <a:off x="8706152" y="2060633"/>
                  <a:ext cx="75744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9" name="Ink 58">
                  <a:extLst>
                    <a:ext uri="{FF2B5EF4-FFF2-40B4-BE49-F238E27FC236}">
                      <a16:creationId xmlns:a16="http://schemas.microsoft.com/office/drawing/2014/main" id="{40A32A86-28CA-F02C-A42B-E6B30A5D5EC0}"/>
                    </a:ext>
                  </a:extLst>
                </p14:cNvPr>
                <p14:cNvContentPartPr/>
                <p14:nvPr/>
              </p14:nvContentPartPr>
              <p14:xfrm>
                <a:off x="9370712" y="2083313"/>
                <a:ext cx="255960" cy="608040"/>
              </p14:xfrm>
            </p:contentPart>
          </mc:Choice>
          <mc:Fallback xmlns="">
            <p:pic>
              <p:nvPicPr>
                <p:cNvPr id="59" name="Ink 58">
                  <a:extLst>
                    <a:ext uri="{FF2B5EF4-FFF2-40B4-BE49-F238E27FC236}">
                      <a16:creationId xmlns:a16="http://schemas.microsoft.com/office/drawing/2014/main" id="{40A32A86-28CA-F02C-A42B-E6B30A5D5EC0}"/>
                    </a:ext>
                  </a:extLst>
                </p:cNvPr>
                <p:cNvPicPr/>
                <p:nvPr/>
              </p:nvPicPr>
              <p:blipFill>
                <a:blip r:embed="rId39"/>
                <a:stretch>
                  <a:fillRect/>
                </a:stretch>
              </p:blipFill>
              <p:spPr>
                <a:xfrm>
                  <a:off x="9335072" y="2047673"/>
                  <a:ext cx="327600" cy="679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0" name="Ink 59">
                  <a:extLst>
                    <a:ext uri="{FF2B5EF4-FFF2-40B4-BE49-F238E27FC236}">
                      <a16:creationId xmlns:a16="http://schemas.microsoft.com/office/drawing/2014/main" id="{C034590E-4BCD-4A48-02AF-303BB4F7B26B}"/>
                    </a:ext>
                  </a:extLst>
                </p14:cNvPr>
                <p14:cNvContentPartPr/>
                <p14:nvPr/>
              </p14:nvContentPartPr>
              <p14:xfrm>
                <a:off x="9729632" y="1943633"/>
                <a:ext cx="22680" cy="315360"/>
              </p14:xfrm>
            </p:contentPart>
          </mc:Choice>
          <mc:Fallback xmlns="">
            <p:pic>
              <p:nvPicPr>
                <p:cNvPr id="60" name="Ink 59">
                  <a:extLst>
                    <a:ext uri="{FF2B5EF4-FFF2-40B4-BE49-F238E27FC236}">
                      <a16:creationId xmlns:a16="http://schemas.microsoft.com/office/drawing/2014/main" id="{C034590E-4BCD-4A48-02AF-303BB4F7B26B}"/>
                    </a:ext>
                  </a:extLst>
                </p:cNvPr>
                <p:cNvPicPr/>
                <p:nvPr/>
              </p:nvPicPr>
              <p:blipFill>
                <a:blip r:embed="rId41"/>
                <a:stretch>
                  <a:fillRect/>
                </a:stretch>
              </p:blipFill>
              <p:spPr>
                <a:xfrm>
                  <a:off x="9693992" y="1907993"/>
                  <a:ext cx="9432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1" name="Ink 60">
                  <a:extLst>
                    <a:ext uri="{FF2B5EF4-FFF2-40B4-BE49-F238E27FC236}">
                      <a16:creationId xmlns:a16="http://schemas.microsoft.com/office/drawing/2014/main" id="{27D59931-0881-E74B-0819-098E20453452}"/>
                    </a:ext>
                  </a:extLst>
                </p14:cNvPr>
                <p14:cNvContentPartPr/>
                <p14:nvPr/>
              </p14:nvContentPartPr>
              <p14:xfrm>
                <a:off x="9647192" y="1897913"/>
                <a:ext cx="486360" cy="347760"/>
              </p14:xfrm>
            </p:contentPart>
          </mc:Choice>
          <mc:Fallback xmlns="">
            <p:pic>
              <p:nvPicPr>
                <p:cNvPr id="61" name="Ink 60">
                  <a:extLst>
                    <a:ext uri="{FF2B5EF4-FFF2-40B4-BE49-F238E27FC236}">
                      <a16:creationId xmlns:a16="http://schemas.microsoft.com/office/drawing/2014/main" id="{27D59931-0881-E74B-0819-098E20453452}"/>
                    </a:ext>
                  </a:extLst>
                </p:cNvPr>
                <p:cNvPicPr/>
                <p:nvPr/>
              </p:nvPicPr>
              <p:blipFill>
                <a:blip r:embed="rId43"/>
                <a:stretch>
                  <a:fillRect/>
                </a:stretch>
              </p:blipFill>
              <p:spPr>
                <a:xfrm>
                  <a:off x="9611192" y="1861913"/>
                  <a:ext cx="55800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2" name="Ink 61">
                  <a:extLst>
                    <a:ext uri="{FF2B5EF4-FFF2-40B4-BE49-F238E27FC236}">
                      <a16:creationId xmlns:a16="http://schemas.microsoft.com/office/drawing/2014/main" id="{A4D52FBE-8BCB-97C6-8EB6-07D30E5821AC}"/>
                    </a:ext>
                  </a:extLst>
                </p14:cNvPr>
                <p14:cNvContentPartPr/>
                <p14:nvPr/>
              </p14:nvContentPartPr>
              <p14:xfrm>
                <a:off x="10273232" y="2015273"/>
                <a:ext cx="147960" cy="29880"/>
              </p14:xfrm>
            </p:contentPart>
          </mc:Choice>
          <mc:Fallback xmlns="">
            <p:pic>
              <p:nvPicPr>
                <p:cNvPr id="62" name="Ink 61">
                  <a:extLst>
                    <a:ext uri="{FF2B5EF4-FFF2-40B4-BE49-F238E27FC236}">
                      <a16:creationId xmlns:a16="http://schemas.microsoft.com/office/drawing/2014/main" id="{A4D52FBE-8BCB-97C6-8EB6-07D30E5821AC}"/>
                    </a:ext>
                  </a:extLst>
                </p:cNvPr>
                <p:cNvPicPr/>
                <p:nvPr/>
              </p:nvPicPr>
              <p:blipFill>
                <a:blip r:embed="rId45"/>
                <a:stretch>
                  <a:fillRect/>
                </a:stretch>
              </p:blipFill>
              <p:spPr>
                <a:xfrm>
                  <a:off x="10237592" y="1979273"/>
                  <a:ext cx="2196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3" name="Ink 62">
                  <a:extLst>
                    <a:ext uri="{FF2B5EF4-FFF2-40B4-BE49-F238E27FC236}">
                      <a16:creationId xmlns:a16="http://schemas.microsoft.com/office/drawing/2014/main" id="{377E176F-85D6-610C-058A-15B176BC1C0B}"/>
                    </a:ext>
                  </a:extLst>
                </p14:cNvPr>
                <p14:cNvContentPartPr/>
                <p14:nvPr/>
              </p14:nvContentPartPr>
              <p14:xfrm>
                <a:off x="10245152" y="2103473"/>
                <a:ext cx="153000" cy="41400"/>
              </p14:xfrm>
            </p:contentPart>
          </mc:Choice>
          <mc:Fallback xmlns="">
            <p:pic>
              <p:nvPicPr>
                <p:cNvPr id="63" name="Ink 62">
                  <a:extLst>
                    <a:ext uri="{FF2B5EF4-FFF2-40B4-BE49-F238E27FC236}">
                      <a16:creationId xmlns:a16="http://schemas.microsoft.com/office/drawing/2014/main" id="{377E176F-85D6-610C-058A-15B176BC1C0B}"/>
                    </a:ext>
                  </a:extLst>
                </p:cNvPr>
                <p:cNvPicPr/>
                <p:nvPr/>
              </p:nvPicPr>
              <p:blipFill>
                <a:blip r:embed="rId47"/>
                <a:stretch>
                  <a:fillRect/>
                </a:stretch>
              </p:blipFill>
              <p:spPr>
                <a:xfrm>
                  <a:off x="10209512" y="2067473"/>
                  <a:ext cx="2246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Ink 63">
                  <a:extLst>
                    <a:ext uri="{FF2B5EF4-FFF2-40B4-BE49-F238E27FC236}">
                      <a16:creationId xmlns:a16="http://schemas.microsoft.com/office/drawing/2014/main" id="{B7181763-44A9-3A70-8F4F-3C7FFC14E26C}"/>
                    </a:ext>
                  </a:extLst>
                </p14:cNvPr>
                <p14:cNvContentPartPr/>
                <p14:nvPr/>
              </p14:nvContentPartPr>
              <p14:xfrm>
                <a:off x="10539632" y="1900433"/>
                <a:ext cx="257040" cy="400680"/>
              </p14:xfrm>
            </p:contentPart>
          </mc:Choice>
          <mc:Fallback xmlns="">
            <p:pic>
              <p:nvPicPr>
                <p:cNvPr id="64" name="Ink 63">
                  <a:extLst>
                    <a:ext uri="{FF2B5EF4-FFF2-40B4-BE49-F238E27FC236}">
                      <a16:creationId xmlns:a16="http://schemas.microsoft.com/office/drawing/2014/main" id="{B7181763-44A9-3A70-8F4F-3C7FFC14E26C}"/>
                    </a:ext>
                  </a:extLst>
                </p:cNvPr>
                <p:cNvPicPr/>
                <p:nvPr/>
              </p:nvPicPr>
              <p:blipFill>
                <a:blip r:embed="rId49"/>
                <a:stretch>
                  <a:fillRect/>
                </a:stretch>
              </p:blipFill>
              <p:spPr>
                <a:xfrm>
                  <a:off x="10503632" y="1864433"/>
                  <a:ext cx="328680" cy="472320"/>
                </a:xfrm>
                <a:prstGeom prst="rect">
                  <a:avLst/>
                </a:prstGeom>
              </p:spPr>
            </p:pic>
          </mc:Fallback>
        </mc:AlternateContent>
      </p:grpSp>
      <p:grpSp>
        <p:nvGrpSpPr>
          <p:cNvPr id="82" name="Group 81">
            <a:extLst>
              <a:ext uri="{FF2B5EF4-FFF2-40B4-BE49-F238E27FC236}">
                <a16:creationId xmlns:a16="http://schemas.microsoft.com/office/drawing/2014/main" id="{6E864B69-7BFC-FC39-ECE4-0791E4087D0A}"/>
              </a:ext>
            </a:extLst>
          </p:cNvPr>
          <p:cNvGrpSpPr/>
          <p:nvPr/>
        </p:nvGrpSpPr>
        <p:grpSpPr>
          <a:xfrm>
            <a:off x="6766472" y="2317257"/>
            <a:ext cx="1475640" cy="653040"/>
            <a:chOff x="6822992" y="2931113"/>
            <a:chExt cx="1475640" cy="653040"/>
          </a:xfrm>
        </p:grpSpPr>
        <mc:AlternateContent xmlns:mc="http://schemas.openxmlformats.org/markup-compatibility/2006" xmlns:p14="http://schemas.microsoft.com/office/powerpoint/2010/main">
          <mc:Choice Requires="p14">
            <p:contentPart p14:bwMode="auto" r:id="rId50">
              <p14:nvContentPartPr>
                <p14:cNvPr id="67" name="Ink 66">
                  <a:extLst>
                    <a:ext uri="{FF2B5EF4-FFF2-40B4-BE49-F238E27FC236}">
                      <a16:creationId xmlns:a16="http://schemas.microsoft.com/office/drawing/2014/main" id="{BF7F7ABA-AB81-5CB0-26AE-7275A8607E8D}"/>
                    </a:ext>
                  </a:extLst>
                </p14:cNvPr>
                <p14:cNvContentPartPr/>
                <p14:nvPr/>
              </p14:nvContentPartPr>
              <p14:xfrm>
                <a:off x="7203152" y="2970353"/>
                <a:ext cx="62640" cy="522720"/>
              </p14:xfrm>
            </p:contentPart>
          </mc:Choice>
          <mc:Fallback xmlns="">
            <p:pic>
              <p:nvPicPr>
                <p:cNvPr id="67" name="Ink 66">
                  <a:extLst>
                    <a:ext uri="{FF2B5EF4-FFF2-40B4-BE49-F238E27FC236}">
                      <a16:creationId xmlns:a16="http://schemas.microsoft.com/office/drawing/2014/main" id="{BF7F7ABA-AB81-5CB0-26AE-7275A8607E8D}"/>
                    </a:ext>
                  </a:extLst>
                </p:cNvPr>
                <p:cNvPicPr/>
                <p:nvPr/>
              </p:nvPicPr>
              <p:blipFill>
                <a:blip r:embed="rId51"/>
                <a:stretch>
                  <a:fillRect/>
                </a:stretch>
              </p:blipFill>
              <p:spPr>
                <a:xfrm>
                  <a:off x="7167512" y="2934353"/>
                  <a:ext cx="134280" cy="594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8" name="Ink 67">
                  <a:extLst>
                    <a:ext uri="{FF2B5EF4-FFF2-40B4-BE49-F238E27FC236}">
                      <a16:creationId xmlns:a16="http://schemas.microsoft.com/office/drawing/2014/main" id="{9A72F602-C564-5005-2620-44D1F18AF484}"/>
                    </a:ext>
                  </a:extLst>
                </p14:cNvPr>
                <p14:cNvContentPartPr/>
                <p14:nvPr/>
              </p14:nvContentPartPr>
              <p14:xfrm>
                <a:off x="6822992" y="2931113"/>
                <a:ext cx="727920" cy="653040"/>
              </p14:xfrm>
            </p:contentPart>
          </mc:Choice>
          <mc:Fallback xmlns="">
            <p:pic>
              <p:nvPicPr>
                <p:cNvPr id="68" name="Ink 67">
                  <a:extLst>
                    <a:ext uri="{FF2B5EF4-FFF2-40B4-BE49-F238E27FC236}">
                      <a16:creationId xmlns:a16="http://schemas.microsoft.com/office/drawing/2014/main" id="{9A72F602-C564-5005-2620-44D1F18AF484}"/>
                    </a:ext>
                  </a:extLst>
                </p:cNvPr>
                <p:cNvPicPr/>
                <p:nvPr/>
              </p:nvPicPr>
              <p:blipFill>
                <a:blip r:embed="rId53"/>
                <a:stretch>
                  <a:fillRect/>
                </a:stretch>
              </p:blipFill>
              <p:spPr>
                <a:xfrm>
                  <a:off x="6787352" y="2895113"/>
                  <a:ext cx="799560" cy="724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9" name="Ink 68">
                  <a:extLst>
                    <a:ext uri="{FF2B5EF4-FFF2-40B4-BE49-F238E27FC236}">
                      <a16:creationId xmlns:a16="http://schemas.microsoft.com/office/drawing/2014/main" id="{7E50D3A9-548B-64C1-F628-15F0DFEF8E8E}"/>
                    </a:ext>
                  </a:extLst>
                </p14:cNvPr>
                <p14:cNvContentPartPr/>
                <p14:nvPr/>
              </p14:nvContentPartPr>
              <p14:xfrm>
                <a:off x="7620392" y="2953793"/>
                <a:ext cx="365040" cy="415440"/>
              </p14:xfrm>
            </p:contentPart>
          </mc:Choice>
          <mc:Fallback xmlns="">
            <p:pic>
              <p:nvPicPr>
                <p:cNvPr id="69" name="Ink 68">
                  <a:extLst>
                    <a:ext uri="{FF2B5EF4-FFF2-40B4-BE49-F238E27FC236}">
                      <a16:creationId xmlns:a16="http://schemas.microsoft.com/office/drawing/2014/main" id="{7E50D3A9-548B-64C1-F628-15F0DFEF8E8E}"/>
                    </a:ext>
                  </a:extLst>
                </p:cNvPr>
                <p:cNvPicPr/>
                <p:nvPr/>
              </p:nvPicPr>
              <p:blipFill>
                <a:blip r:embed="rId55"/>
                <a:stretch>
                  <a:fillRect/>
                </a:stretch>
              </p:blipFill>
              <p:spPr>
                <a:xfrm>
                  <a:off x="7584392" y="2918153"/>
                  <a:ext cx="43668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0" name="Ink 69">
                  <a:extLst>
                    <a:ext uri="{FF2B5EF4-FFF2-40B4-BE49-F238E27FC236}">
                      <a16:creationId xmlns:a16="http://schemas.microsoft.com/office/drawing/2014/main" id="{41EE1F4B-9FF8-6E12-931D-4BA81478A59B}"/>
                    </a:ext>
                  </a:extLst>
                </p14:cNvPr>
                <p14:cNvContentPartPr/>
                <p14:nvPr/>
              </p14:nvContentPartPr>
              <p14:xfrm>
                <a:off x="7798232" y="3085553"/>
                <a:ext cx="312120" cy="69840"/>
              </p14:xfrm>
            </p:contentPart>
          </mc:Choice>
          <mc:Fallback xmlns="">
            <p:pic>
              <p:nvPicPr>
                <p:cNvPr id="70" name="Ink 69">
                  <a:extLst>
                    <a:ext uri="{FF2B5EF4-FFF2-40B4-BE49-F238E27FC236}">
                      <a16:creationId xmlns:a16="http://schemas.microsoft.com/office/drawing/2014/main" id="{41EE1F4B-9FF8-6E12-931D-4BA81478A59B}"/>
                    </a:ext>
                  </a:extLst>
                </p:cNvPr>
                <p:cNvPicPr/>
                <p:nvPr/>
              </p:nvPicPr>
              <p:blipFill>
                <a:blip r:embed="rId57"/>
                <a:stretch>
                  <a:fillRect/>
                </a:stretch>
              </p:blipFill>
              <p:spPr>
                <a:xfrm>
                  <a:off x="7762232" y="3049553"/>
                  <a:ext cx="3837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1" name="Ink 70">
                  <a:extLst>
                    <a:ext uri="{FF2B5EF4-FFF2-40B4-BE49-F238E27FC236}">
                      <a16:creationId xmlns:a16="http://schemas.microsoft.com/office/drawing/2014/main" id="{148D8C89-DA4D-E19B-6F94-77B46FEC6EB5}"/>
                    </a:ext>
                  </a:extLst>
                </p14:cNvPr>
                <p14:cNvContentPartPr/>
                <p14:nvPr/>
              </p14:nvContentPartPr>
              <p14:xfrm>
                <a:off x="8105312" y="3108233"/>
                <a:ext cx="193320" cy="234720"/>
              </p14:xfrm>
            </p:contentPart>
          </mc:Choice>
          <mc:Fallback xmlns="">
            <p:pic>
              <p:nvPicPr>
                <p:cNvPr id="71" name="Ink 70">
                  <a:extLst>
                    <a:ext uri="{FF2B5EF4-FFF2-40B4-BE49-F238E27FC236}">
                      <a16:creationId xmlns:a16="http://schemas.microsoft.com/office/drawing/2014/main" id="{148D8C89-DA4D-E19B-6F94-77B46FEC6EB5}"/>
                    </a:ext>
                  </a:extLst>
                </p:cNvPr>
                <p:cNvPicPr/>
                <p:nvPr/>
              </p:nvPicPr>
              <p:blipFill>
                <a:blip r:embed="rId59"/>
                <a:stretch>
                  <a:fillRect/>
                </a:stretch>
              </p:blipFill>
              <p:spPr>
                <a:xfrm>
                  <a:off x="8069672" y="3072233"/>
                  <a:ext cx="264960" cy="306360"/>
                </a:xfrm>
                <a:prstGeom prst="rect">
                  <a:avLst/>
                </a:prstGeom>
              </p:spPr>
            </p:pic>
          </mc:Fallback>
        </mc:AlternateContent>
      </p:grpSp>
      <p:grpSp>
        <p:nvGrpSpPr>
          <p:cNvPr id="81" name="Group 80">
            <a:extLst>
              <a:ext uri="{FF2B5EF4-FFF2-40B4-BE49-F238E27FC236}">
                <a16:creationId xmlns:a16="http://schemas.microsoft.com/office/drawing/2014/main" id="{80A63776-4B44-58E7-EB00-26FD4CAE96BA}"/>
              </a:ext>
            </a:extLst>
          </p:cNvPr>
          <p:cNvGrpSpPr/>
          <p:nvPr/>
        </p:nvGrpSpPr>
        <p:grpSpPr>
          <a:xfrm>
            <a:off x="8581412" y="2276788"/>
            <a:ext cx="2421000" cy="665640"/>
            <a:chOff x="8816312" y="2827793"/>
            <a:chExt cx="2421000" cy="665640"/>
          </a:xfrm>
        </p:grpSpPr>
        <mc:AlternateContent xmlns:mc="http://schemas.openxmlformats.org/markup-compatibility/2006" xmlns:p14="http://schemas.microsoft.com/office/powerpoint/2010/main">
          <mc:Choice Requires="p14">
            <p:contentPart p14:bwMode="auto" r:id="rId60">
              <p14:nvContentPartPr>
                <p14:cNvPr id="72" name="Ink 71">
                  <a:extLst>
                    <a:ext uri="{FF2B5EF4-FFF2-40B4-BE49-F238E27FC236}">
                      <a16:creationId xmlns:a16="http://schemas.microsoft.com/office/drawing/2014/main" id="{5B31F561-089F-ADB6-56D7-B95A1E9518ED}"/>
                    </a:ext>
                  </a:extLst>
                </p14:cNvPr>
                <p14:cNvContentPartPr/>
                <p14:nvPr/>
              </p14:nvContentPartPr>
              <p14:xfrm>
                <a:off x="8816312" y="2847953"/>
                <a:ext cx="327960" cy="419040"/>
              </p14:xfrm>
            </p:contentPart>
          </mc:Choice>
          <mc:Fallback xmlns="">
            <p:pic>
              <p:nvPicPr>
                <p:cNvPr id="72" name="Ink 71">
                  <a:extLst>
                    <a:ext uri="{FF2B5EF4-FFF2-40B4-BE49-F238E27FC236}">
                      <a16:creationId xmlns:a16="http://schemas.microsoft.com/office/drawing/2014/main" id="{5B31F561-089F-ADB6-56D7-B95A1E9518ED}"/>
                    </a:ext>
                  </a:extLst>
                </p:cNvPr>
                <p:cNvPicPr/>
                <p:nvPr/>
              </p:nvPicPr>
              <p:blipFill>
                <a:blip r:embed="rId61"/>
                <a:stretch>
                  <a:fillRect/>
                </a:stretch>
              </p:blipFill>
              <p:spPr>
                <a:xfrm>
                  <a:off x="8780672" y="2811953"/>
                  <a:ext cx="39960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3" name="Ink 72">
                  <a:extLst>
                    <a:ext uri="{FF2B5EF4-FFF2-40B4-BE49-F238E27FC236}">
                      <a16:creationId xmlns:a16="http://schemas.microsoft.com/office/drawing/2014/main" id="{791E9C1A-FD6B-6D62-23B8-2E407A93320D}"/>
                    </a:ext>
                  </a:extLst>
                </p14:cNvPr>
                <p14:cNvContentPartPr/>
                <p14:nvPr/>
              </p14:nvContentPartPr>
              <p14:xfrm>
                <a:off x="9169472" y="3014273"/>
                <a:ext cx="437760" cy="207360"/>
              </p14:xfrm>
            </p:contentPart>
          </mc:Choice>
          <mc:Fallback xmlns="">
            <p:pic>
              <p:nvPicPr>
                <p:cNvPr id="73" name="Ink 72">
                  <a:extLst>
                    <a:ext uri="{FF2B5EF4-FFF2-40B4-BE49-F238E27FC236}">
                      <a16:creationId xmlns:a16="http://schemas.microsoft.com/office/drawing/2014/main" id="{791E9C1A-FD6B-6D62-23B8-2E407A93320D}"/>
                    </a:ext>
                  </a:extLst>
                </p:cNvPr>
                <p:cNvPicPr/>
                <p:nvPr/>
              </p:nvPicPr>
              <p:blipFill>
                <a:blip r:embed="rId63"/>
                <a:stretch>
                  <a:fillRect/>
                </a:stretch>
              </p:blipFill>
              <p:spPr>
                <a:xfrm>
                  <a:off x="9133832" y="2978633"/>
                  <a:ext cx="5094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4" name="Ink 73">
                  <a:extLst>
                    <a:ext uri="{FF2B5EF4-FFF2-40B4-BE49-F238E27FC236}">
                      <a16:creationId xmlns:a16="http://schemas.microsoft.com/office/drawing/2014/main" id="{F861A7BE-B5AD-2A3B-57DE-0E5952A64A99}"/>
                    </a:ext>
                  </a:extLst>
                </p14:cNvPr>
                <p14:cNvContentPartPr/>
                <p14:nvPr/>
              </p14:nvContentPartPr>
              <p14:xfrm>
                <a:off x="9525512" y="2987633"/>
                <a:ext cx="324720" cy="505800"/>
              </p14:xfrm>
            </p:contentPart>
          </mc:Choice>
          <mc:Fallback xmlns="">
            <p:pic>
              <p:nvPicPr>
                <p:cNvPr id="74" name="Ink 73">
                  <a:extLst>
                    <a:ext uri="{FF2B5EF4-FFF2-40B4-BE49-F238E27FC236}">
                      <a16:creationId xmlns:a16="http://schemas.microsoft.com/office/drawing/2014/main" id="{F861A7BE-B5AD-2A3B-57DE-0E5952A64A99}"/>
                    </a:ext>
                  </a:extLst>
                </p:cNvPr>
                <p:cNvPicPr/>
                <p:nvPr/>
              </p:nvPicPr>
              <p:blipFill>
                <a:blip r:embed="rId65"/>
                <a:stretch>
                  <a:fillRect/>
                </a:stretch>
              </p:blipFill>
              <p:spPr>
                <a:xfrm>
                  <a:off x="9489512" y="2951993"/>
                  <a:ext cx="39636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5" name="Ink 74">
                  <a:extLst>
                    <a:ext uri="{FF2B5EF4-FFF2-40B4-BE49-F238E27FC236}">
                      <a16:creationId xmlns:a16="http://schemas.microsoft.com/office/drawing/2014/main" id="{99ADDDFE-E71E-FF44-3FDE-EFC13CF93A3A}"/>
                    </a:ext>
                  </a:extLst>
                </p14:cNvPr>
                <p14:cNvContentPartPr/>
                <p14:nvPr/>
              </p14:nvContentPartPr>
              <p14:xfrm>
                <a:off x="9971192" y="2839313"/>
                <a:ext cx="55440" cy="312120"/>
              </p14:xfrm>
            </p:contentPart>
          </mc:Choice>
          <mc:Fallback xmlns="">
            <p:pic>
              <p:nvPicPr>
                <p:cNvPr id="75" name="Ink 74">
                  <a:extLst>
                    <a:ext uri="{FF2B5EF4-FFF2-40B4-BE49-F238E27FC236}">
                      <a16:creationId xmlns:a16="http://schemas.microsoft.com/office/drawing/2014/main" id="{99ADDDFE-E71E-FF44-3FDE-EFC13CF93A3A}"/>
                    </a:ext>
                  </a:extLst>
                </p:cNvPr>
                <p:cNvPicPr/>
                <p:nvPr/>
              </p:nvPicPr>
              <p:blipFill>
                <a:blip r:embed="rId67"/>
                <a:stretch>
                  <a:fillRect/>
                </a:stretch>
              </p:blipFill>
              <p:spPr>
                <a:xfrm>
                  <a:off x="9935192" y="2803673"/>
                  <a:ext cx="12708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Ink 75">
                  <a:extLst>
                    <a:ext uri="{FF2B5EF4-FFF2-40B4-BE49-F238E27FC236}">
                      <a16:creationId xmlns:a16="http://schemas.microsoft.com/office/drawing/2014/main" id="{EE9F2927-F796-ACED-24D2-25F12C13E576}"/>
                    </a:ext>
                  </a:extLst>
                </p14:cNvPr>
                <p14:cNvContentPartPr/>
                <p14:nvPr/>
              </p14:nvContentPartPr>
              <p14:xfrm>
                <a:off x="9902792" y="2838593"/>
                <a:ext cx="455040" cy="307080"/>
              </p14:xfrm>
            </p:contentPart>
          </mc:Choice>
          <mc:Fallback xmlns="">
            <p:pic>
              <p:nvPicPr>
                <p:cNvPr id="76" name="Ink 75">
                  <a:extLst>
                    <a:ext uri="{FF2B5EF4-FFF2-40B4-BE49-F238E27FC236}">
                      <a16:creationId xmlns:a16="http://schemas.microsoft.com/office/drawing/2014/main" id="{EE9F2927-F796-ACED-24D2-25F12C13E576}"/>
                    </a:ext>
                  </a:extLst>
                </p:cNvPr>
                <p:cNvPicPr/>
                <p:nvPr/>
              </p:nvPicPr>
              <p:blipFill>
                <a:blip r:embed="rId69"/>
                <a:stretch>
                  <a:fillRect/>
                </a:stretch>
              </p:blipFill>
              <p:spPr>
                <a:xfrm>
                  <a:off x="9866792" y="2802953"/>
                  <a:ext cx="52668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Ink 76">
                  <a:extLst>
                    <a:ext uri="{FF2B5EF4-FFF2-40B4-BE49-F238E27FC236}">
                      <a16:creationId xmlns:a16="http://schemas.microsoft.com/office/drawing/2014/main" id="{71F8D67F-AFC8-3211-B5BF-812D3590640C}"/>
                    </a:ext>
                  </a:extLst>
                </p14:cNvPr>
                <p14:cNvContentPartPr/>
                <p14:nvPr/>
              </p14:nvContentPartPr>
              <p14:xfrm>
                <a:off x="10455752" y="2937233"/>
                <a:ext cx="189000" cy="18720"/>
              </p14:xfrm>
            </p:contentPart>
          </mc:Choice>
          <mc:Fallback xmlns="">
            <p:pic>
              <p:nvPicPr>
                <p:cNvPr id="77" name="Ink 76">
                  <a:extLst>
                    <a:ext uri="{FF2B5EF4-FFF2-40B4-BE49-F238E27FC236}">
                      <a16:creationId xmlns:a16="http://schemas.microsoft.com/office/drawing/2014/main" id="{71F8D67F-AFC8-3211-B5BF-812D3590640C}"/>
                    </a:ext>
                  </a:extLst>
                </p:cNvPr>
                <p:cNvPicPr/>
                <p:nvPr/>
              </p:nvPicPr>
              <p:blipFill>
                <a:blip r:embed="rId71"/>
                <a:stretch>
                  <a:fillRect/>
                </a:stretch>
              </p:blipFill>
              <p:spPr>
                <a:xfrm>
                  <a:off x="10419752" y="2901233"/>
                  <a:ext cx="26064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8" name="Ink 77">
                  <a:extLst>
                    <a:ext uri="{FF2B5EF4-FFF2-40B4-BE49-F238E27FC236}">
                      <a16:creationId xmlns:a16="http://schemas.microsoft.com/office/drawing/2014/main" id="{5DD6564A-DFFD-A9EC-E90A-7655F75E6813}"/>
                    </a:ext>
                  </a:extLst>
                </p14:cNvPr>
                <p14:cNvContentPartPr/>
                <p14:nvPr/>
              </p14:nvContentPartPr>
              <p14:xfrm>
                <a:off x="10441352" y="3006713"/>
                <a:ext cx="174240" cy="39240"/>
              </p14:xfrm>
            </p:contentPart>
          </mc:Choice>
          <mc:Fallback xmlns="">
            <p:pic>
              <p:nvPicPr>
                <p:cNvPr id="78" name="Ink 77">
                  <a:extLst>
                    <a:ext uri="{FF2B5EF4-FFF2-40B4-BE49-F238E27FC236}">
                      <a16:creationId xmlns:a16="http://schemas.microsoft.com/office/drawing/2014/main" id="{5DD6564A-DFFD-A9EC-E90A-7655F75E6813}"/>
                    </a:ext>
                  </a:extLst>
                </p:cNvPr>
                <p:cNvPicPr/>
                <p:nvPr/>
              </p:nvPicPr>
              <p:blipFill>
                <a:blip r:embed="rId73"/>
                <a:stretch>
                  <a:fillRect/>
                </a:stretch>
              </p:blipFill>
              <p:spPr>
                <a:xfrm>
                  <a:off x="10405712" y="2971073"/>
                  <a:ext cx="2458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9" name="Ink 78">
                  <a:extLst>
                    <a:ext uri="{FF2B5EF4-FFF2-40B4-BE49-F238E27FC236}">
                      <a16:creationId xmlns:a16="http://schemas.microsoft.com/office/drawing/2014/main" id="{C57581DF-F80A-242B-9B45-4CF0FA7B9CB0}"/>
                    </a:ext>
                  </a:extLst>
                </p14:cNvPr>
                <p14:cNvContentPartPr/>
                <p14:nvPr/>
              </p14:nvContentPartPr>
              <p14:xfrm>
                <a:off x="10858952" y="2827793"/>
                <a:ext cx="88560" cy="326520"/>
              </p14:xfrm>
            </p:contentPart>
          </mc:Choice>
          <mc:Fallback xmlns="">
            <p:pic>
              <p:nvPicPr>
                <p:cNvPr id="79" name="Ink 78">
                  <a:extLst>
                    <a:ext uri="{FF2B5EF4-FFF2-40B4-BE49-F238E27FC236}">
                      <a16:creationId xmlns:a16="http://schemas.microsoft.com/office/drawing/2014/main" id="{C57581DF-F80A-242B-9B45-4CF0FA7B9CB0}"/>
                    </a:ext>
                  </a:extLst>
                </p:cNvPr>
                <p:cNvPicPr/>
                <p:nvPr/>
              </p:nvPicPr>
              <p:blipFill>
                <a:blip r:embed="rId75"/>
                <a:stretch>
                  <a:fillRect/>
                </a:stretch>
              </p:blipFill>
              <p:spPr>
                <a:xfrm>
                  <a:off x="10823312" y="2792153"/>
                  <a:ext cx="16020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0" name="Ink 79">
                  <a:extLst>
                    <a:ext uri="{FF2B5EF4-FFF2-40B4-BE49-F238E27FC236}">
                      <a16:creationId xmlns:a16="http://schemas.microsoft.com/office/drawing/2014/main" id="{2C820B85-0565-9E6D-734E-C7DA6C9EBE08}"/>
                    </a:ext>
                  </a:extLst>
                </p14:cNvPr>
                <p14:cNvContentPartPr/>
                <p14:nvPr/>
              </p14:nvContentPartPr>
              <p14:xfrm>
                <a:off x="11014832" y="2855513"/>
                <a:ext cx="222480" cy="311400"/>
              </p14:xfrm>
            </p:contentPart>
          </mc:Choice>
          <mc:Fallback xmlns="">
            <p:pic>
              <p:nvPicPr>
                <p:cNvPr id="80" name="Ink 79">
                  <a:extLst>
                    <a:ext uri="{FF2B5EF4-FFF2-40B4-BE49-F238E27FC236}">
                      <a16:creationId xmlns:a16="http://schemas.microsoft.com/office/drawing/2014/main" id="{2C820B85-0565-9E6D-734E-C7DA6C9EBE08}"/>
                    </a:ext>
                  </a:extLst>
                </p:cNvPr>
                <p:cNvPicPr/>
                <p:nvPr/>
              </p:nvPicPr>
              <p:blipFill>
                <a:blip r:embed="rId77"/>
                <a:stretch>
                  <a:fillRect/>
                </a:stretch>
              </p:blipFill>
              <p:spPr>
                <a:xfrm>
                  <a:off x="10978832" y="2819513"/>
                  <a:ext cx="294120" cy="383040"/>
                </a:xfrm>
                <a:prstGeom prst="rect">
                  <a:avLst/>
                </a:prstGeom>
              </p:spPr>
            </p:pic>
          </mc:Fallback>
        </mc:AlternateContent>
      </p:grpSp>
      <p:grpSp>
        <p:nvGrpSpPr>
          <p:cNvPr id="93" name="Group 92">
            <a:extLst>
              <a:ext uri="{FF2B5EF4-FFF2-40B4-BE49-F238E27FC236}">
                <a16:creationId xmlns:a16="http://schemas.microsoft.com/office/drawing/2014/main" id="{F3AA7E83-11B8-BC28-0398-4AD6D0C22A2A}"/>
              </a:ext>
            </a:extLst>
          </p:cNvPr>
          <p:cNvGrpSpPr/>
          <p:nvPr/>
        </p:nvGrpSpPr>
        <p:grpSpPr>
          <a:xfrm>
            <a:off x="4917920" y="3221086"/>
            <a:ext cx="1314000" cy="587160"/>
            <a:chOff x="4945952" y="4130993"/>
            <a:chExt cx="1314000" cy="587160"/>
          </a:xfrm>
        </p:grpSpPr>
        <mc:AlternateContent xmlns:mc="http://schemas.openxmlformats.org/markup-compatibility/2006" xmlns:p14="http://schemas.microsoft.com/office/powerpoint/2010/main">
          <mc:Choice Requires="p14">
            <p:contentPart p14:bwMode="auto" r:id="rId78">
              <p14:nvContentPartPr>
                <p14:cNvPr id="83" name="Ink 82">
                  <a:extLst>
                    <a:ext uri="{FF2B5EF4-FFF2-40B4-BE49-F238E27FC236}">
                      <a16:creationId xmlns:a16="http://schemas.microsoft.com/office/drawing/2014/main" id="{878AB7F7-68F9-0D69-82F1-357A10EF6241}"/>
                    </a:ext>
                  </a:extLst>
                </p14:cNvPr>
                <p14:cNvContentPartPr/>
                <p14:nvPr/>
              </p14:nvContentPartPr>
              <p14:xfrm>
                <a:off x="4949552" y="4290473"/>
                <a:ext cx="31320" cy="9000"/>
              </p14:xfrm>
            </p:contentPart>
          </mc:Choice>
          <mc:Fallback xmlns="">
            <p:pic>
              <p:nvPicPr>
                <p:cNvPr id="83" name="Ink 82">
                  <a:extLst>
                    <a:ext uri="{FF2B5EF4-FFF2-40B4-BE49-F238E27FC236}">
                      <a16:creationId xmlns:a16="http://schemas.microsoft.com/office/drawing/2014/main" id="{878AB7F7-68F9-0D69-82F1-357A10EF6241}"/>
                    </a:ext>
                  </a:extLst>
                </p:cNvPr>
                <p:cNvPicPr/>
                <p:nvPr/>
              </p:nvPicPr>
              <p:blipFill>
                <a:blip r:embed="rId79"/>
                <a:stretch>
                  <a:fillRect/>
                </a:stretch>
              </p:blipFill>
              <p:spPr>
                <a:xfrm>
                  <a:off x="4913552" y="4254833"/>
                  <a:ext cx="10296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4" name="Ink 83">
                  <a:extLst>
                    <a:ext uri="{FF2B5EF4-FFF2-40B4-BE49-F238E27FC236}">
                      <a16:creationId xmlns:a16="http://schemas.microsoft.com/office/drawing/2014/main" id="{97235856-69EC-9009-A320-93C455F94AB3}"/>
                    </a:ext>
                  </a:extLst>
                </p14:cNvPr>
                <p14:cNvContentPartPr/>
                <p14:nvPr/>
              </p14:nvContentPartPr>
              <p14:xfrm>
                <a:off x="4945952" y="4280753"/>
                <a:ext cx="54360" cy="437400"/>
              </p14:xfrm>
            </p:contentPart>
          </mc:Choice>
          <mc:Fallback xmlns="">
            <p:pic>
              <p:nvPicPr>
                <p:cNvPr id="84" name="Ink 83">
                  <a:extLst>
                    <a:ext uri="{FF2B5EF4-FFF2-40B4-BE49-F238E27FC236}">
                      <a16:creationId xmlns:a16="http://schemas.microsoft.com/office/drawing/2014/main" id="{97235856-69EC-9009-A320-93C455F94AB3}"/>
                    </a:ext>
                  </a:extLst>
                </p:cNvPr>
                <p:cNvPicPr/>
                <p:nvPr/>
              </p:nvPicPr>
              <p:blipFill>
                <a:blip r:embed="rId81"/>
                <a:stretch>
                  <a:fillRect/>
                </a:stretch>
              </p:blipFill>
              <p:spPr>
                <a:xfrm>
                  <a:off x="4910312" y="4245113"/>
                  <a:ext cx="126000" cy="509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5" name="Ink 84">
                  <a:extLst>
                    <a:ext uri="{FF2B5EF4-FFF2-40B4-BE49-F238E27FC236}">
                      <a16:creationId xmlns:a16="http://schemas.microsoft.com/office/drawing/2014/main" id="{62CD458B-C7CB-FE12-B865-5A51ADE6DC8E}"/>
                    </a:ext>
                  </a:extLst>
                </p14:cNvPr>
                <p14:cNvContentPartPr/>
                <p14:nvPr/>
              </p14:nvContentPartPr>
              <p14:xfrm>
                <a:off x="4984112" y="4269593"/>
                <a:ext cx="295920" cy="351720"/>
              </p14:xfrm>
            </p:contentPart>
          </mc:Choice>
          <mc:Fallback xmlns="">
            <p:pic>
              <p:nvPicPr>
                <p:cNvPr id="85" name="Ink 84">
                  <a:extLst>
                    <a:ext uri="{FF2B5EF4-FFF2-40B4-BE49-F238E27FC236}">
                      <a16:creationId xmlns:a16="http://schemas.microsoft.com/office/drawing/2014/main" id="{62CD458B-C7CB-FE12-B865-5A51ADE6DC8E}"/>
                    </a:ext>
                  </a:extLst>
                </p:cNvPr>
                <p:cNvPicPr/>
                <p:nvPr/>
              </p:nvPicPr>
              <p:blipFill>
                <a:blip r:embed="rId83"/>
                <a:stretch>
                  <a:fillRect/>
                </a:stretch>
              </p:blipFill>
              <p:spPr>
                <a:xfrm>
                  <a:off x="4948112" y="4233593"/>
                  <a:ext cx="36756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6" name="Ink 85">
                  <a:extLst>
                    <a:ext uri="{FF2B5EF4-FFF2-40B4-BE49-F238E27FC236}">
                      <a16:creationId xmlns:a16="http://schemas.microsoft.com/office/drawing/2014/main" id="{CE0F766D-9B8E-F901-5FDB-F37006CB4118}"/>
                    </a:ext>
                  </a:extLst>
                </p14:cNvPr>
                <p14:cNvContentPartPr/>
                <p14:nvPr/>
              </p14:nvContentPartPr>
              <p14:xfrm>
                <a:off x="5184272" y="4130993"/>
                <a:ext cx="96480" cy="473040"/>
              </p14:xfrm>
            </p:contentPart>
          </mc:Choice>
          <mc:Fallback xmlns="">
            <p:pic>
              <p:nvPicPr>
                <p:cNvPr id="86" name="Ink 85">
                  <a:extLst>
                    <a:ext uri="{FF2B5EF4-FFF2-40B4-BE49-F238E27FC236}">
                      <a16:creationId xmlns:a16="http://schemas.microsoft.com/office/drawing/2014/main" id="{CE0F766D-9B8E-F901-5FDB-F37006CB4118}"/>
                    </a:ext>
                  </a:extLst>
                </p:cNvPr>
                <p:cNvPicPr/>
                <p:nvPr/>
              </p:nvPicPr>
              <p:blipFill>
                <a:blip r:embed="rId85"/>
                <a:stretch>
                  <a:fillRect/>
                </a:stretch>
              </p:blipFill>
              <p:spPr>
                <a:xfrm>
                  <a:off x="5148272" y="4095353"/>
                  <a:ext cx="16812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7" name="Ink 86">
                  <a:extLst>
                    <a:ext uri="{FF2B5EF4-FFF2-40B4-BE49-F238E27FC236}">
                      <a16:creationId xmlns:a16="http://schemas.microsoft.com/office/drawing/2014/main" id="{2D8AAF83-2015-FF3E-A342-CEDBD6564109}"/>
                    </a:ext>
                  </a:extLst>
                </p14:cNvPr>
                <p14:cNvContentPartPr/>
                <p14:nvPr/>
              </p14:nvContentPartPr>
              <p14:xfrm>
                <a:off x="5348432" y="4216313"/>
                <a:ext cx="201240" cy="339840"/>
              </p14:xfrm>
            </p:contentPart>
          </mc:Choice>
          <mc:Fallback xmlns="">
            <p:pic>
              <p:nvPicPr>
                <p:cNvPr id="87" name="Ink 86">
                  <a:extLst>
                    <a:ext uri="{FF2B5EF4-FFF2-40B4-BE49-F238E27FC236}">
                      <a16:creationId xmlns:a16="http://schemas.microsoft.com/office/drawing/2014/main" id="{2D8AAF83-2015-FF3E-A342-CEDBD6564109}"/>
                    </a:ext>
                  </a:extLst>
                </p:cNvPr>
                <p:cNvPicPr/>
                <p:nvPr/>
              </p:nvPicPr>
              <p:blipFill>
                <a:blip r:embed="rId87"/>
                <a:stretch>
                  <a:fillRect/>
                </a:stretch>
              </p:blipFill>
              <p:spPr>
                <a:xfrm>
                  <a:off x="5312792" y="4180673"/>
                  <a:ext cx="27288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8" name="Ink 87">
                  <a:extLst>
                    <a:ext uri="{FF2B5EF4-FFF2-40B4-BE49-F238E27FC236}">
                      <a16:creationId xmlns:a16="http://schemas.microsoft.com/office/drawing/2014/main" id="{8828BDD3-ADF0-C998-5CCF-50F77F50DDCD}"/>
                    </a:ext>
                  </a:extLst>
                </p14:cNvPr>
                <p14:cNvContentPartPr/>
                <p14:nvPr/>
              </p14:nvContentPartPr>
              <p14:xfrm>
                <a:off x="5663792" y="4195793"/>
                <a:ext cx="167400" cy="338400"/>
              </p14:xfrm>
            </p:contentPart>
          </mc:Choice>
          <mc:Fallback xmlns="">
            <p:pic>
              <p:nvPicPr>
                <p:cNvPr id="88" name="Ink 87">
                  <a:extLst>
                    <a:ext uri="{FF2B5EF4-FFF2-40B4-BE49-F238E27FC236}">
                      <a16:creationId xmlns:a16="http://schemas.microsoft.com/office/drawing/2014/main" id="{8828BDD3-ADF0-C998-5CCF-50F77F50DDCD}"/>
                    </a:ext>
                  </a:extLst>
                </p:cNvPr>
                <p:cNvPicPr/>
                <p:nvPr/>
              </p:nvPicPr>
              <p:blipFill>
                <a:blip r:embed="rId89"/>
                <a:stretch>
                  <a:fillRect/>
                </a:stretch>
              </p:blipFill>
              <p:spPr>
                <a:xfrm>
                  <a:off x="5628152" y="4159793"/>
                  <a:ext cx="239040" cy="410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9" name="Ink 88">
                  <a:extLst>
                    <a:ext uri="{FF2B5EF4-FFF2-40B4-BE49-F238E27FC236}">
                      <a16:creationId xmlns:a16="http://schemas.microsoft.com/office/drawing/2014/main" id="{0AF384C7-5A8A-B4EE-E601-3373203D489D}"/>
                    </a:ext>
                  </a:extLst>
                </p14:cNvPr>
                <p14:cNvContentPartPr/>
                <p14:nvPr/>
              </p14:nvContentPartPr>
              <p14:xfrm>
                <a:off x="5913272" y="4178513"/>
                <a:ext cx="142200" cy="397800"/>
              </p14:xfrm>
            </p:contentPart>
          </mc:Choice>
          <mc:Fallback xmlns="">
            <p:pic>
              <p:nvPicPr>
                <p:cNvPr id="89" name="Ink 88">
                  <a:extLst>
                    <a:ext uri="{FF2B5EF4-FFF2-40B4-BE49-F238E27FC236}">
                      <a16:creationId xmlns:a16="http://schemas.microsoft.com/office/drawing/2014/main" id="{0AF384C7-5A8A-B4EE-E601-3373203D489D}"/>
                    </a:ext>
                  </a:extLst>
                </p:cNvPr>
                <p:cNvPicPr/>
                <p:nvPr/>
              </p:nvPicPr>
              <p:blipFill>
                <a:blip r:embed="rId91"/>
                <a:stretch>
                  <a:fillRect/>
                </a:stretch>
              </p:blipFill>
              <p:spPr>
                <a:xfrm>
                  <a:off x="5877632" y="4142873"/>
                  <a:ext cx="213840" cy="4694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0" name="Ink 89">
                  <a:extLst>
                    <a:ext uri="{FF2B5EF4-FFF2-40B4-BE49-F238E27FC236}">
                      <a16:creationId xmlns:a16="http://schemas.microsoft.com/office/drawing/2014/main" id="{E32B1830-8EBA-7984-74B9-CF9847F8BCEA}"/>
                    </a:ext>
                  </a:extLst>
                </p14:cNvPr>
                <p14:cNvContentPartPr/>
                <p14:nvPr/>
              </p14:nvContentPartPr>
              <p14:xfrm>
                <a:off x="5903552" y="4367153"/>
                <a:ext cx="165960" cy="38160"/>
              </p14:xfrm>
            </p:contentPart>
          </mc:Choice>
          <mc:Fallback xmlns="">
            <p:pic>
              <p:nvPicPr>
                <p:cNvPr id="90" name="Ink 89">
                  <a:extLst>
                    <a:ext uri="{FF2B5EF4-FFF2-40B4-BE49-F238E27FC236}">
                      <a16:creationId xmlns:a16="http://schemas.microsoft.com/office/drawing/2014/main" id="{E32B1830-8EBA-7984-74B9-CF9847F8BCEA}"/>
                    </a:ext>
                  </a:extLst>
                </p:cNvPr>
                <p:cNvPicPr/>
                <p:nvPr/>
              </p:nvPicPr>
              <p:blipFill>
                <a:blip r:embed="rId93"/>
                <a:stretch>
                  <a:fillRect/>
                </a:stretch>
              </p:blipFill>
              <p:spPr>
                <a:xfrm>
                  <a:off x="5867912" y="4331513"/>
                  <a:ext cx="23760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1" name="Ink 90">
                  <a:extLst>
                    <a:ext uri="{FF2B5EF4-FFF2-40B4-BE49-F238E27FC236}">
                      <a16:creationId xmlns:a16="http://schemas.microsoft.com/office/drawing/2014/main" id="{09E8DE5F-D760-6CF8-7B32-5F0713A9BBBB}"/>
                    </a:ext>
                  </a:extLst>
                </p14:cNvPr>
                <p14:cNvContentPartPr/>
                <p14:nvPr/>
              </p14:nvContentPartPr>
              <p14:xfrm>
                <a:off x="6198392" y="4229273"/>
                <a:ext cx="39600" cy="61920"/>
              </p14:xfrm>
            </p:contentPart>
          </mc:Choice>
          <mc:Fallback xmlns="">
            <p:pic>
              <p:nvPicPr>
                <p:cNvPr id="91" name="Ink 90">
                  <a:extLst>
                    <a:ext uri="{FF2B5EF4-FFF2-40B4-BE49-F238E27FC236}">
                      <a16:creationId xmlns:a16="http://schemas.microsoft.com/office/drawing/2014/main" id="{09E8DE5F-D760-6CF8-7B32-5F0713A9BBBB}"/>
                    </a:ext>
                  </a:extLst>
                </p:cNvPr>
                <p:cNvPicPr/>
                <p:nvPr/>
              </p:nvPicPr>
              <p:blipFill>
                <a:blip r:embed="rId95"/>
                <a:stretch>
                  <a:fillRect/>
                </a:stretch>
              </p:blipFill>
              <p:spPr>
                <a:xfrm>
                  <a:off x="6162392" y="4193273"/>
                  <a:ext cx="1112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2" name="Ink 91">
                  <a:extLst>
                    <a:ext uri="{FF2B5EF4-FFF2-40B4-BE49-F238E27FC236}">
                      <a16:creationId xmlns:a16="http://schemas.microsoft.com/office/drawing/2014/main" id="{789DF894-1774-0920-DFFB-6114E35DEAE6}"/>
                    </a:ext>
                  </a:extLst>
                </p14:cNvPr>
                <p14:cNvContentPartPr/>
                <p14:nvPr/>
              </p14:nvContentPartPr>
              <p14:xfrm>
                <a:off x="6196592" y="4405313"/>
                <a:ext cx="63360" cy="74520"/>
              </p14:xfrm>
            </p:contentPart>
          </mc:Choice>
          <mc:Fallback xmlns="">
            <p:pic>
              <p:nvPicPr>
                <p:cNvPr id="92" name="Ink 91">
                  <a:extLst>
                    <a:ext uri="{FF2B5EF4-FFF2-40B4-BE49-F238E27FC236}">
                      <a16:creationId xmlns:a16="http://schemas.microsoft.com/office/drawing/2014/main" id="{789DF894-1774-0920-DFFB-6114E35DEAE6}"/>
                    </a:ext>
                  </a:extLst>
                </p:cNvPr>
                <p:cNvPicPr/>
                <p:nvPr/>
              </p:nvPicPr>
              <p:blipFill>
                <a:blip r:embed="rId97"/>
                <a:stretch>
                  <a:fillRect/>
                </a:stretch>
              </p:blipFill>
              <p:spPr>
                <a:xfrm>
                  <a:off x="6160592" y="4369673"/>
                  <a:ext cx="135000" cy="146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8">
            <p14:nvContentPartPr>
              <p14:cNvPr id="94" name="Ink 93">
                <a:extLst>
                  <a:ext uri="{FF2B5EF4-FFF2-40B4-BE49-F238E27FC236}">
                    <a16:creationId xmlns:a16="http://schemas.microsoft.com/office/drawing/2014/main" id="{E92C5E73-50C9-F3BC-90E5-568CF9E6D0B0}"/>
                  </a:ext>
                </a:extLst>
              </p14:cNvPr>
              <p14:cNvContentPartPr/>
              <p14:nvPr/>
            </p14:nvContentPartPr>
            <p14:xfrm>
              <a:off x="6626726" y="3222526"/>
              <a:ext cx="563400" cy="443880"/>
            </p14:xfrm>
          </p:contentPart>
        </mc:Choice>
        <mc:Fallback>
          <p:pic>
            <p:nvPicPr>
              <p:cNvPr id="94" name="Ink 93">
                <a:extLst>
                  <a:ext uri="{FF2B5EF4-FFF2-40B4-BE49-F238E27FC236}">
                    <a16:creationId xmlns:a16="http://schemas.microsoft.com/office/drawing/2014/main" id="{E92C5E73-50C9-F3BC-90E5-568CF9E6D0B0}"/>
                  </a:ext>
                </a:extLst>
              </p:cNvPr>
              <p:cNvPicPr/>
              <p:nvPr/>
            </p:nvPicPr>
            <p:blipFill>
              <a:blip r:embed="rId99"/>
              <a:stretch>
                <a:fillRect/>
              </a:stretch>
            </p:blipFill>
            <p:spPr>
              <a:xfrm>
                <a:off x="6590726" y="3186526"/>
                <a:ext cx="635040" cy="51552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95" name="Ink 94">
                <a:extLst>
                  <a:ext uri="{FF2B5EF4-FFF2-40B4-BE49-F238E27FC236}">
                    <a16:creationId xmlns:a16="http://schemas.microsoft.com/office/drawing/2014/main" id="{3D423ABE-EDEB-9E9B-0CFC-D7949CB40502}"/>
                  </a:ext>
                </a:extLst>
              </p14:cNvPr>
              <p14:cNvContentPartPr/>
              <p14:nvPr/>
            </p14:nvContentPartPr>
            <p14:xfrm>
              <a:off x="7251608" y="3373755"/>
              <a:ext cx="545400" cy="425160"/>
            </p14:xfrm>
          </p:contentPart>
        </mc:Choice>
        <mc:Fallback>
          <p:pic>
            <p:nvPicPr>
              <p:cNvPr id="95" name="Ink 94">
                <a:extLst>
                  <a:ext uri="{FF2B5EF4-FFF2-40B4-BE49-F238E27FC236}">
                    <a16:creationId xmlns:a16="http://schemas.microsoft.com/office/drawing/2014/main" id="{3D423ABE-EDEB-9E9B-0CFC-D7949CB40502}"/>
                  </a:ext>
                </a:extLst>
              </p:cNvPr>
              <p:cNvPicPr/>
              <p:nvPr/>
            </p:nvPicPr>
            <p:blipFill>
              <a:blip r:embed="rId101"/>
              <a:stretch>
                <a:fillRect/>
              </a:stretch>
            </p:blipFill>
            <p:spPr>
              <a:xfrm>
                <a:off x="7215632" y="3337755"/>
                <a:ext cx="616993" cy="4968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6" name="Ink 95">
                <a:extLst>
                  <a:ext uri="{FF2B5EF4-FFF2-40B4-BE49-F238E27FC236}">
                    <a16:creationId xmlns:a16="http://schemas.microsoft.com/office/drawing/2014/main" id="{289A9EB6-E555-66C8-C3D7-6E693EE6009F}"/>
                  </a:ext>
                </a:extLst>
              </p14:cNvPr>
              <p14:cNvContentPartPr/>
              <p14:nvPr/>
            </p14:nvContentPartPr>
            <p14:xfrm>
              <a:off x="7427972" y="3372042"/>
              <a:ext cx="227880" cy="270360"/>
            </p14:xfrm>
          </p:contentPart>
        </mc:Choice>
        <mc:Fallback>
          <p:pic>
            <p:nvPicPr>
              <p:cNvPr id="96" name="Ink 95">
                <a:extLst>
                  <a:ext uri="{FF2B5EF4-FFF2-40B4-BE49-F238E27FC236}">
                    <a16:creationId xmlns:a16="http://schemas.microsoft.com/office/drawing/2014/main" id="{289A9EB6-E555-66C8-C3D7-6E693EE6009F}"/>
                  </a:ext>
                </a:extLst>
              </p:cNvPr>
              <p:cNvPicPr/>
              <p:nvPr/>
            </p:nvPicPr>
            <p:blipFill>
              <a:blip r:embed="rId103"/>
              <a:stretch>
                <a:fillRect/>
              </a:stretch>
            </p:blipFill>
            <p:spPr>
              <a:xfrm>
                <a:off x="7392029" y="3336042"/>
                <a:ext cx="299407" cy="3420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8" name="Ink 97">
                <a:extLst>
                  <a:ext uri="{FF2B5EF4-FFF2-40B4-BE49-F238E27FC236}">
                    <a16:creationId xmlns:a16="http://schemas.microsoft.com/office/drawing/2014/main" id="{D6CECB83-A47A-8638-A40B-5694E68C1389}"/>
                  </a:ext>
                </a:extLst>
              </p14:cNvPr>
              <p14:cNvContentPartPr/>
              <p14:nvPr/>
            </p14:nvContentPartPr>
            <p14:xfrm>
              <a:off x="8110958" y="3293993"/>
              <a:ext cx="70560" cy="725400"/>
            </p14:xfrm>
          </p:contentPart>
        </mc:Choice>
        <mc:Fallback>
          <p:pic>
            <p:nvPicPr>
              <p:cNvPr id="98" name="Ink 97">
                <a:extLst>
                  <a:ext uri="{FF2B5EF4-FFF2-40B4-BE49-F238E27FC236}">
                    <a16:creationId xmlns:a16="http://schemas.microsoft.com/office/drawing/2014/main" id="{D6CECB83-A47A-8638-A40B-5694E68C1389}"/>
                  </a:ext>
                </a:extLst>
              </p:cNvPr>
              <p:cNvPicPr/>
              <p:nvPr/>
            </p:nvPicPr>
            <p:blipFill>
              <a:blip r:embed="rId105"/>
              <a:stretch>
                <a:fillRect/>
              </a:stretch>
            </p:blipFill>
            <p:spPr>
              <a:xfrm>
                <a:off x="8074958" y="3257993"/>
                <a:ext cx="142200" cy="79704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9" name="Ink 98">
                <a:extLst>
                  <a:ext uri="{FF2B5EF4-FFF2-40B4-BE49-F238E27FC236}">
                    <a16:creationId xmlns:a16="http://schemas.microsoft.com/office/drawing/2014/main" id="{9AECD598-2274-9C57-5D9A-B892B8FC79D5}"/>
                  </a:ext>
                </a:extLst>
              </p14:cNvPr>
              <p14:cNvContentPartPr/>
              <p14:nvPr/>
            </p14:nvContentPartPr>
            <p14:xfrm>
              <a:off x="8158592" y="3421579"/>
              <a:ext cx="214920" cy="240840"/>
            </p14:xfrm>
          </p:contentPart>
        </mc:Choice>
        <mc:Fallback>
          <p:pic>
            <p:nvPicPr>
              <p:cNvPr id="99" name="Ink 98">
                <a:extLst>
                  <a:ext uri="{FF2B5EF4-FFF2-40B4-BE49-F238E27FC236}">
                    <a16:creationId xmlns:a16="http://schemas.microsoft.com/office/drawing/2014/main" id="{9AECD598-2274-9C57-5D9A-B892B8FC79D5}"/>
                  </a:ext>
                </a:extLst>
              </p:cNvPr>
              <p:cNvPicPr/>
              <p:nvPr/>
            </p:nvPicPr>
            <p:blipFill>
              <a:blip r:embed="rId107"/>
              <a:stretch>
                <a:fillRect/>
              </a:stretch>
            </p:blipFill>
            <p:spPr>
              <a:xfrm>
                <a:off x="8122592" y="3385579"/>
                <a:ext cx="28656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00" name="Ink 99">
                <a:extLst>
                  <a:ext uri="{FF2B5EF4-FFF2-40B4-BE49-F238E27FC236}">
                    <a16:creationId xmlns:a16="http://schemas.microsoft.com/office/drawing/2014/main" id="{773E1B0B-CB0D-5FF6-7AFC-32041F0E6A92}"/>
                  </a:ext>
                </a:extLst>
              </p14:cNvPr>
              <p14:cNvContentPartPr/>
              <p14:nvPr/>
            </p14:nvContentPartPr>
            <p14:xfrm>
              <a:off x="8433992" y="3405458"/>
              <a:ext cx="195120" cy="231120"/>
            </p14:xfrm>
          </p:contentPart>
        </mc:Choice>
        <mc:Fallback>
          <p:pic>
            <p:nvPicPr>
              <p:cNvPr id="100" name="Ink 99">
                <a:extLst>
                  <a:ext uri="{FF2B5EF4-FFF2-40B4-BE49-F238E27FC236}">
                    <a16:creationId xmlns:a16="http://schemas.microsoft.com/office/drawing/2014/main" id="{773E1B0B-CB0D-5FF6-7AFC-32041F0E6A92}"/>
                  </a:ext>
                </a:extLst>
              </p:cNvPr>
              <p:cNvPicPr/>
              <p:nvPr/>
            </p:nvPicPr>
            <p:blipFill>
              <a:blip r:embed="rId109"/>
              <a:stretch>
                <a:fillRect/>
              </a:stretch>
            </p:blipFill>
            <p:spPr>
              <a:xfrm>
                <a:off x="8397992" y="3369514"/>
                <a:ext cx="266760" cy="302649"/>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01" name="Ink 100">
                <a:extLst>
                  <a:ext uri="{FF2B5EF4-FFF2-40B4-BE49-F238E27FC236}">
                    <a16:creationId xmlns:a16="http://schemas.microsoft.com/office/drawing/2014/main" id="{B2F3B1C9-8FC7-5BC4-6D0C-508150DFA1B2}"/>
                  </a:ext>
                </a:extLst>
              </p14:cNvPr>
              <p14:cNvContentPartPr/>
              <p14:nvPr/>
            </p14:nvContentPartPr>
            <p14:xfrm>
              <a:off x="8778512" y="3350982"/>
              <a:ext cx="16920" cy="312480"/>
            </p14:xfrm>
          </p:contentPart>
        </mc:Choice>
        <mc:Fallback>
          <p:pic>
            <p:nvPicPr>
              <p:cNvPr id="101" name="Ink 100">
                <a:extLst>
                  <a:ext uri="{FF2B5EF4-FFF2-40B4-BE49-F238E27FC236}">
                    <a16:creationId xmlns:a16="http://schemas.microsoft.com/office/drawing/2014/main" id="{B2F3B1C9-8FC7-5BC4-6D0C-508150DFA1B2}"/>
                  </a:ext>
                </a:extLst>
              </p:cNvPr>
              <p:cNvPicPr/>
              <p:nvPr/>
            </p:nvPicPr>
            <p:blipFill>
              <a:blip r:embed="rId111"/>
              <a:stretch>
                <a:fillRect/>
              </a:stretch>
            </p:blipFill>
            <p:spPr>
              <a:xfrm>
                <a:off x="8742512" y="3314940"/>
                <a:ext cx="88560" cy="384203"/>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02" name="Ink 101">
                <a:extLst>
                  <a:ext uri="{FF2B5EF4-FFF2-40B4-BE49-F238E27FC236}">
                    <a16:creationId xmlns:a16="http://schemas.microsoft.com/office/drawing/2014/main" id="{32ACB8A2-6BFB-FEB5-C1F3-7530AE5F85AC}"/>
                  </a:ext>
                </a:extLst>
              </p14:cNvPr>
              <p14:cNvContentPartPr/>
              <p14:nvPr/>
            </p14:nvContentPartPr>
            <p14:xfrm>
              <a:off x="8660318" y="3355348"/>
              <a:ext cx="298800" cy="272880"/>
            </p14:xfrm>
          </p:contentPart>
        </mc:Choice>
        <mc:Fallback>
          <p:pic>
            <p:nvPicPr>
              <p:cNvPr id="102" name="Ink 101">
                <a:extLst>
                  <a:ext uri="{FF2B5EF4-FFF2-40B4-BE49-F238E27FC236}">
                    <a16:creationId xmlns:a16="http://schemas.microsoft.com/office/drawing/2014/main" id="{32ACB8A2-6BFB-FEB5-C1F3-7530AE5F85AC}"/>
                  </a:ext>
                </a:extLst>
              </p:cNvPr>
              <p:cNvPicPr/>
              <p:nvPr/>
            </p:nvPicPr>
            <p:blipFill>
              <a:blip r:embed="rId113"/>
              <a:stretch>
                <a:fillRect/>
              </a:stretch>
            </p:blipFill>
            <p:spPr>
              <a:xfrm>
                <a:off x="8624318" y="3319348"/>
                <a:ext cx="370440" cy="3445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03" name="Ink 102">
                <a:extLst>
                  <a:ext uri="{FF2B5EF4-FFF2-40B4-BE49-F238E27FC236}">
                    <a16:creationId xmlns:a16="http://schemas.microsoft.com/office/drawing/2014/main" id="{CD3B8DD8-92FF-5E2C-08DF-2CD1E629E515}"/>
                  </a:ext>
                </a:extLst>
              </p14:cNvPr>
              <p14:cNvContentPartPr/>
              <p14:nvPr/>
            </p14:nvContentPartPr>
            <p14:xfrm>
              <a:off x="8941837" y="3467505"/>
              <a:ext cx="241647" cy="194913"/>
            </p14:xfrm>
          </p:contentPart>
        </mc:Choice>
        <mc:Fallback>
          <p:pic>
            <p:nvPicPr>
              <p:cNvPr id="103" name="Ink 102">
                <a:extLst>
                  <a:ext uri="{FF2B5EF4-FFF2-40B4-BE49-F238E27FC236}">
                    <a16:creationId xmlns:a16="http://schemas.microsoft.com/office/drawing/2014/main" id="{CD3B8DD8-92FF-5E2C-08DF-2CD1E629E515}"/>
                  </a:ext>
                </a:extLst>
              </p:cNvPr>
              <p:cNvPicPr/>
              <p:nvPr/>
            </p:nvPicPr>
            <p:blipFill>
              <a:blip r:embed="rId115"/>
              <a:stretch>
                <a:fillRect/>
              </a:stretch>
            </p:blipFill>
            <p:spPr>
              <a:xfrm>
                <a:off x="8905878" y="3431477"/>
                <a:ext cx="313206" cy="266609"/>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04" name="Ink 103">
                <a:extLst>
                  <a:ext uri="{FF2B5EF4-FFF2-40B4-BE49-F238E27FC236}">
                    <a16:creationId xmlns:a16="http://schemas.microsoft.com/office/drawing/2014/main" id="{BD756693-3BC8-E820-6336-74CB9BE92F11}"/>
                  </a:ext>
                </a:extLst>
              </p14:cNvPr>
              <p14:cNvContentPartPr/>
              <p14:nvPr/>
            </p14:nvContentPartPr>
            <p14:xfrm>
              <a:off x="9079182" y="3324226"/>
              <a:ext cx="88920" cy="71280"/>
            </p14:xfrm>
          </p:contentPart>
        </mc:Choice>
        <mc:Fallback>
          <p:pic>
            <p:nvPicPr>
              <p:cNvPr id="104" name="Ink 103">
                <a:extLst>
                  <a:ext uri="{FF2B5EF4-FFF2-40B4-BE49-F238E27FC236}">
                    <a16:creationId xmlns:a16="http://schemas.microsoft.com/office/drawing/2014/main" id="{BD756693-3BC8-E820-6336-74CB9BE92F11}"/>
                  </a:ext>
                </a:extLst>
              </p:cNvPr>
              <p:cNvPicPr/>
              <p:nvPr/>
            </p:nvPicPr>
            <p:blipFill>
              <a:blip r:embed="rId117"/>
              <a:stretch>
                <a:fillRect/>
              </a:stretch>
            </p:blipFill>
            <p:spPr>
              <a:xfrm>
                <a:off x="9043182" y="3288407"/>
                <a:ext cx="16056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05" name="Ink 104">
                <a:extLst>
                  <a:ext uri="{FF2B5EF4-FFF2-40B4-BE49-F238E27FC236}">
                    <a16:creationId xmlns:a16="http://schemas.microsoft.com/office/drawing/2014/main" id="{1AFAEA01-EC58-1FD0-BD52-5C70E71816C5}"/>
                  </a:ext>
                </a:extLst>
              </p14:cNvPr>
              <p14:cNvContentPartPr/>
              <p14:nvPr/>
            </p14:nvContentPartPr>
            <p14:xfrm>
              <a:off x="9226106" y="3393578"/>
              <a:ext cx="250920" cy="254880"/>
            </p14:xfrm>
          </p:contentPart>
        </mc:Choice>
        <mc:Fallback>
          <p:pic>
            <p:nvPicPr>
              <p:cNvPr id="105" name="Ink 104">
                <a:extLst>
                  <a:ext uri="{FF2B5EF4-FFF2-40B4-BE49-F238E27FC236}">
                    <a16:creationId xmlns:a16="http://schemas.microsoft.com/office/drawing/2014/main" id="{1AFAEA01-EC58-1FD0-BD52-5C70E71816C5}"/>
                  </a:ext>
                </a:extLst>
              </p:cNvPr>
              <p:cNvPicPr/>
              <p:nvPr/>
            </p:nvPicPr>
            <p:blipFill>
              <a:blip r:embed="rId119"/>
              <a:stretch>
                <a:fillRect/>
              </a:stretch>
            </p:blipFill>
            <p:spPr>
              <a:xfrm>
                <a:off x="9190106" y="3357578"/>
                <a:ext cx="32256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06" name="Ink 105">
                <a:extLst>
                  <a:ext uri="{FF2B5EF4-FFF2-40B4-BE49-F238E27FC236}">
                    <a16:creationId xmlns:a16="http://schemas.microsoft.com/office/drawing/2014/main" id="{093267B1-8523-72CE-F723-B3EA24DCE116}"/>
                  </a:ext>
                </a:extLst>
              </p14:cNvPr>
              <p14:cNvContentPartPr/>
              <p14:nvPr/>
            </p14:nvContentPartPr>
            <p14:xfrm>
              <a:off x="9497366" y="3363333"/>
              <a:ext cx="404280" cy="552240"/>
            </p14:xfrm>
          </p:contentPart>
        </mc:Choice>
        <mc:Fallback>
          <p:pic>
            <p:nvPicPr>
              <p:cNvPr id="106" name="Ink 105">
                <a:extLst>
                  <a:ext uri="{FF2B5EF4-FFF2-40B4-BE49-F238E27FC236}">
                    <a16:creationId xmlns:a16="http://schemas.microsoft.com/office/drawing/2014/main" id="{093267B1-8523-72CE-F723-B3EA24DCE116}"/>
                  </a:ext>
                </a:extLst>
              </p:cNvPr>
              <p:cNvPicPr/>
              <p:nvPr/>
            </p:nvPicPr>
            <p:blipFill>
              <a:blip r:embed="rId121"/>
              <a:stretch>
                <a:fillRect/>
              </a:stretch>
            </p:blipFill>
            <p:spPr>
              <a:xfrm>
                <a:off x="9461366" y="3327333"/>
                <a:ext cx="475920" cy="6238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07" name="Ink 106">
                <a:extLst>
                  <a:ext uri="{FF2B5EF4-FFF2-40B4-BE49-F238E27FC236}">
                    <a16:creationId xmlns:a16="http://schemas.microsoft.com/office/drawing/2014/main" id="{D521A8F8-3CDA-08DC-0554-F598C6A0B120}"/>
                  </a:ext>
                </a:extLst>
              </p14:cNvPr>
              <p14:cNvContentPartPr/>
              <p14:nvPr/>
            </p14:nvContentPartPr>
            <p14:xfrm>
              <a:off x="10134820" y="3324406"/>
              <a:ext cx="263160" cy="369720"/>
            </p14:xfrm>
          </p:contentPart>
        </mc:Choice>
        <mc:Fallback>
          <p:pic>
            <p:nvPicPr>
              <p:cNvPr id="107" name="Ink 106">
                <a:extLst>
                  <a:ext uri="{FF2B5EF4-FFF2-40B4-BE49-F238E27FC236}">
                    <a16:creationId xmlns:a16="http://schemas.microsoft.com/office/drawing/2014/main" id="{D521A8F8-3CDA-08DC-0554-F598C6A0B120}"/>
                  </a:ext>
                </a:extLst>
              </p:cNvPr>
              <p:cNvPicPr/>
              <p:nvPr/>
            </p:nvPicPr>
            <p:blipFill>
              <a:blip r:embed="rId123"/>
              <a:stretch>
                <a:fillRect/>
              </a:stretch>
            </p:blipFill>
            <p:spPr>
              <a:xfrm>
                <a:off x="10098820" y="3288406"/>
                <a:ext cx="334800" cy="4413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8" name="Ink 107">
                <a:extLst>
                  <a:ext uri="{FF2B5EF4-FFF2-40B4-BE49-F238E27FC236}">
                    <a16:creationId xmlns:a16="http://schemas.microsoft.com/office/drawing/2014/main" id="{216D5218-3CFF-26F6-790A-9C675D36632D}"/>
                  </a:ext>
                </a:extLst>
              </p14:cNvPr>
              <p14:cNvContentPartPr/>
              <p14:nvPr/>
            </p14:nvContentPartPr>
            <p14:xfrm>
              <a:off x="10451432" y="3429000"/>
              <a:ext cx="370440" cy="278640"/>
            </p14:xfrm>
          </p:contentPart>
        </mc:Choice>
        <mc:Fallback>
          <p:pic>
            <p:nvPicPr>
              <p:cNvPr id="108" name="Ink 107">
                <a:extLst>
                  <a:ext uri="{FF2B5EF4-FFF2-40B4-BE49-F238E27FC236}">
                    <a16:creationId xmlns:a16="http://schemas.microsoft.com/office/drawing/2014/main" id="{216D5218-3CFF-26F6-790A-9C675D36632D}"/>
                  </a:ext>
                </a:extLst>
              </p:cNvPr>
              <p:cNvPicPr/>
              <p:nvPr/>
            </p:nvPicPr>
            <p:blipFill>
              <a:blip r:embed="rId125"/>
              <a:stretch>
                <a:fillRect/>
              </a:stretch>
            </p:blipFill>
            <p:spPr>
              <a:xfrm>
                <a:off x="10415397" y="3393000"/>
                <a:ext cx="442150" cy="3502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09" name="Ink 108">
                <a:extLst>
                  <a:ext uri="{FF2B5EF4-FFF2-40B4-BE49-F238E27FC236}">
                    <a16:creationId xmlns:a16="http://schemas.microsoft.com/office/drawing/2014/main" id="{5E4876C3-8703-1805-662C-0287381921F3}"/>
                  </a:ext>
                </a:extLst>
              </p14:cNvPr>
              <p14:cNvContentPartPr/>
              <p14:nvPr/>
            </p14:nvContentPartPr>
            <p14:xfrm>
              <a:off x="10671613" y="3454302"/>
              <a:ext cx="338400" cy="52920"/>
            </p14:xfrm>
          </p:contentPart>
        </mc:Choice>
        <mc:Fallback>
          <p:pic>
            <p:nvPicPr>
              <p:cNvPr id="109" name="Ink 108">
                <a:extLst>
                  <a:ext uri="{FF2B5EF4-FFF2-40B4-BE49-F238E27FC236}">
                    <a16:creationId xmlns:a16="http://schemas.microsoft.com/office/drawing/2014/main" id="{5E4876C3-8703-1805-662C-0287381921F3}"/>
                  </a:ext>
                </a:extLst>
              </p:cNvPr>
              <p:cNvPicPr/>
              <p:nvPr/>
            </p:nvPicPr>
            <p:blipFill>
              <a:blip r:embed="rId127"/>
              <a:stretch>
                <a:fillRect/>
              </a:stretch>
            </p:blipFill>
            <p:spPr>
              <a:xfrm>
                <a:off x="10635575" y="3418545"/>
                <a:ext cx="410116" cy="124076"/>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10" name="Ink 109">
                <a:extLst>
                  <a:ext uri="{FF2B5EF4-FFF2-40B4-BE49-F238E27FC236}">
                    <a16:creationId xmlns:a16="http://schemas.microsoft.com/office/drawing/2014/main" id="{093C4748-E9C7-A199-2452-533EC59A1F07}"/>
                  </a:ext>
                </a:extLst>
              </p14:cNvPr>
              <p14:cNvContentPartPr/>
              <p14:nvPr/>
            </p14:nvContentPartPr>
            <p14:xfrm>
              <a:off x="10954694" y="3497502"/>
              <a:ext cx="262800" cy="262440"/>
            </p14:xfrm>
          </p:contentPart>
        </mc:Choice>
        <mc:Fallback>
          <p:pic>
            <p:nvPicPr>
              <p:cNvPr id="110" name="Ink 109">
                <a:extLst>
                  <a:ext uri="{FF2B5EF4-FFF2-40B4-BE49-F238E27FC236}">
                    <a16:creationId xmlns:a16="http://schemas.microsoft.com/office/drawing/2014/main" id="{093C4748-E9C7-A199-2452-533EC59A1F07}"/>
                  </a:ext>
                </a:extLst>
              </p:cNvPr>
              <p:cNvPicPr/>
              <p:nvPr/>
            </p:nvPicPr>
            <p:blipFill>
              <a:blip r:embed="rId129"/>
              <a:stretch>
                <a:fillRect/>
              </a:stretch>
            </p:blipFill>
            <p:spPr>
              <a:xfrm>
                <a:off x="10918694" y="3461502"/>
                <a:ext cx="334440" cy="334080"/>
              </a:xfrm>
              <a:prstGeom prst="rect">
                <a:avLst/>
              </a:prstGeom>
            </p:spPr>
          </p:pic>
        </mc:Fallback>
      </mc:AlternateContent>
      <p:pic>
        <p:nvPicPr>
          <p:cNvPr id="2" name="Picture 1">
            <a:extLst>
              <a:ext uri="{FF2B5EF4-FFF2-40B4-BE49-F238E27FC236}">
                <a16:creationId xmlns:a16="http://schemas.microsoft.com/office/drawing/2014/main" id="{C8F2DB41-EFD1-B442-E8C6-62395AE706E2}"/>
              </a:ext>
            </a:extLst>
          </p:cNvPr>
          <p:cNvPicPr>
            <a:picLocks noChangeAspect="1"/>
          </p:cNvPicPr>
          <p:nvPr/>
        </p:nvPicPr>
        <p:blipFill>
          <a:blip r:embed="rId130"/>
          <a:stretch>
            <a:fillRect/>
          </a:stretch>
        </p:blipFill>
        <p:spPr>
          <a:xfrm>
            <a:off x="11113479" y="5728695"/>
            <a:ext cx="896088" cy="961354"/>
          </a:xfrm>
          <a:prstGeom prst="rect">
            <a:avLst/>
          </a:prstGeom>
        </p:spPr>
      </p:pic>
      <p:grpSp>
        <p:nvGrpSpPr>
          <p:cNvPr id="161" name="Group 160">
            <a:extLst>
              <a:ext uri="{FF2B5EF4-FFF2-40B4-BE49-F238E27FC236}">
                <a16:creationId xmlns:a16="http://schemas.microsoft.com/office/drawing/2014/main" id="{74C7F661-2AC5-64D5-7874-AD076DE81CB6}"/>
              </a:ext>
            </a:extLst>
          </p:cNvPr>
          <p:cNvGrpSpPr/>
          <p:nvPr/>
        </p:nvGrpSpPr>
        <p:grpSpPr>
          <a:xfrm>
            <a:off x="6231920" y="4019393"/>
            <a:ext cx="5730840" cy="1801800"/>
            <a:chOff x="6338792" y="4661273"/>
            <a:chExt cx="5730840" cy="1801800"/>
          </a:xfrm>
        </p:grpSpPr>
        <mc:AlternateContent xmlns:mc="http://schemas.openxmlformats.org/markup-compatibility/2006" xmlns:p14="http://schemas.microsoft.com/office/powerpoint/2010/main">
          <mc:Choice Requires="p14">
            <p:contentPart p14:bwMode="auto" r:id="rId131">
              <p14:nvContentPartPr>
                <p14:cNvPr id="113" name="Ink 112">
                  <a:extLst>
                    <a:ext uri="{FF2B5EF4-FFF2-40B4-BE49-F238E27FC236}">
                      <a16:creationId xmlns:a16="http://schemas.microsoft.com/office/drawing/2014/main" id="{5FC1E139-2B0F-5040-6579-98FAA5821D61}"/>
                    </a:ext>
                  </a:extLst>
                </p14:cNvPr>
                <p14:cNvContentPartPr/>
                <p14:nvPr/>
              </p14:nvContentPartPr>
              <p14:xfrm>
                <a:off x="6632552" y="4732913"/>
                <a:ext cx="267840" cy="822240"/>
              </p14:xfrm>
            </p:contentPart>
          </mc:Choice>
          <mc:Fallback xmlns="">
            <p:pic>
              <p:nvPicPr>
                <p:cNvPr id="113" name="Ink 112">
                  <a:extLst>
                    <a:ext uri="{FF2B5EF4-FFF2-40B4-BE49-F238E27FC236}">
                      <a16:creationId xmlns:a16="http://schemas.microsoft.com/office/drawing/2014/main" id="{5FC1E139-2B0F-5040-6579-98FAA5821D61}"/>
                    </a:ext>
                  </a:extLst>
                </p:cNvPr>
                <p:cNvPicPr/>
                <p:nvPr/>
              </p:nvPicPr>
              <p:blipFill>
                <a:blip r:embed="rId132"/>
                <a:stretch>
                  <a:fillRect/>
                </a:stretch>
              </p:blipFill>
              <p:spPr>
                <a:xfrm>
                  <a:off x="6596912" y="4696913"/>
                  <a:ext cx="339480" cy="8938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4" name="Ink 113">
                  <a:extLst>
                    <a:ext uri="{FF2B5EF4-FFF2-40B4-BE49-F238E27FC236}">
                      <a16:creationId xmlns:a16="http://schemas.microsoft.com/office/drawing/2014/main" id="{097F7943-D691-A80D-2837-E5DDF90DBC47}"/>
                    </a:ext>
                  </a:extLst>
                </p14:cNvPr>
                <p14:cNvContentPartPr/>
                <p14:nvPr/>
              </p14:nvContentPartPr>
              <p14:xfrm>
                <a:off x="6732632" y="4969433"/>
                <a:ext cx="442800" cy="233640"/>
              </p14:xfrm>
            </p:contentPart>
          </mc:Choice>
          <mc:Fallback xmlns="">
            <p:pic>
              <p:nvPicPr>
                <p:cNvPr id="114" name="Ink 113">
                  <a:extLst>
                    <a:ext uri="{FF2B5EF4-FFF2-40B4-BE49-F238E27FC236}">
                      <a16:creationId xmlns:a16="http://schemas.microsoft.com/office/drawing/2014/main" id="{097F7943-D691-A80D-2837-E5DDF90DBC47}"/>
                    </a:ext>
                  </a:extLst>
                </p:cNvPr>
                <p:cNvPicPr/>
                <p:nvPr/>
              </p:nvPicPr>
              <p:blipFill>
                <a:blip r:embed="rId134"/>
                <a:stretch>
                  <a:fillRect/>
                </a:stretch>
              </p:blipFill>
              <p:spPr>
                <a:xfrm>
                  <a:off x="6696992" y="4933433"/>
                  <a:ext cx="51444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5" name="Ink 114">
                  <a:extLst>
                    <a:ext uri="{FF2B5EF4-FFF2-40B4-BE49-F238E27FC236}">
                      <a16:creationId xmlns:a16="http://schemas.microsoft.com/office/drawing/2014/main" id="{7BE6C572-A6DF-FF46-E2E9-94673C3985A1}"/>
                    </a:ext>
                  </a:extLst>
                </p14:cNvPr>
                <p14:cNvContentPartPr/>
                <p14:nvPr/>
              </p14:nvContentPartPr>
              <p14:xfrm>
                <a:off x="7180832" y="4949993"/>
                <a:ext cx="722160" cy="226080"/>
              </p14:xfrm>
            </p:contentPart>
          </mc:Choice>
          <mc:Fallback xmlns="">
            <p:pic>
              <p:nvPicPr>
                <p:cNvPr id="115" name="Ink 114">
                  <a:extLst>
                    <a:ext uri="{FF2B5EF4-FFF2-40B4-BE49-F238E27FC236}">
                      <a16:creationId xmlns:a16="http://schemas.microsoft.com/office/drawing/2014/main" id="{7BE6C572-A6DF-FF46-E2E9-94673C3985A1}"/>
                    </a:ext>
                  </a:extLst>
                </p:cNvPr>
                <p:cNvPicPr/>
                <p:nvPr/>
              </p:nvPicPr>
              <p:blipFill>
                <a:blip r:embed="rId136"/>
                <a:stretch>
                  <a:fillRect/>
                </a:stretch>
              </p:blipFill>
              <p:spPr>
                <a:xfrm>
                  <a:off x="7145192" y="4914353"/>
                  <a:ext cx="79380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6" name="Ink 115">
                  <a:extLst>
                    <a:ext uri="{FF2B5EF4-FFF2-40B4-BE49-F238E27FC236}">
                      <a16:creationId xmlns:a16="http://schemas.microsoft.com/office/drawing/2014/main" id="{3EAA52E9-95B9-774D-3313-77A19B15BF74}"/>
                    </a:ext>
                  </a:extLst>
                </p14:cNvPr>
                <p14:cNvContentPartPr/>
                <p14:nvPr/>
              </p14:nvContentPartPr>
              <p14:xfrm>
                <a:off x="8373512" y="4766393"/>
                <a:ext cx="108720" cy="698760"/>
              </p14:xfrm>
            </p:contentPart>
          </mc:Choice>
          <mc:Fallback xmlns="">
            <p:pic>
              <p:nvPicPr>
                <p:cNvPr id="116" name="Ink 115">
                  <a:extLst>
                    <a:ext uri="{FF2B5EF4-FFF2-40B4-BE49-F238E27FC236}">
                      <a16:creationId xmlns:a16="http://schemas.microsoft.com/office/drawing/2014/main" id="{3EAA52E9-95B9-774D-3313-77A19B15BF74}"/>
                    </a:ext>
                  </a:extLst>
                </p:cNvPr>
                <p:cNvPicPr/>
                <p:nvPr/>
              </p:nvPicPr>
              <p:blipFill>
                <a:blip r:embed="rId138"/>
                <a:stretch>
                  <a:fillRect/>
                </a:stretch>
              </p:blipFill>
              <p:spPr>
                <a:xfrm>
                  <a:off x="8337512" y="4730393"/>
                  <a:ext cx="180360" cy="7704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7" name="Ink 116">
                  <a:extLst>
                    <a:ext uri="{FF2B5EF4-FFF2-40B4-BE49-F238E27FC236}">
                      <a16:creationId xmlns:a16="http://schemas.microsoft.com/office/drawing/2014/main" id="{1772FDBC-528D-806D-3507-80AE87583E00}"/>
                    </a:ext>
                  </a:extLst>
                </p14:cNvPr>
                <p14:cNvContentPartPr/>
                <p14:nvPr/>
              </p14:nvContentPartPr>
              <p14:xfrm>
                <a:off x="8362352" y="4938473"/>
                <a:ext cx="238680" cy="218520"/>
              </p14:xfrm>
            </p:contentPart>
          </mc:Choice>
          <mc:Fallback xmlns="">
            <p:pic>
              <p:nvPicPr>
                <p:cNvPr id="117" name="Ink 116">
                  <a:extLst>
                    <a:ext uri="{FF2B5EF4-FFF2-40B4-BE49-F238E27FC236}">
                      <a16:creationId xmlns:a16="http://schemas.microsoft.com/office/drawing/2014/main" id="{1772FDBC-528D-806D-3507-80AE87583E00}"/>
                    </a:ext>
                  </a:extLst>
                </p:cNvPr>
                <p:cNvPicPr/>
                <p:nvPr/>
              </p:nvPicPr>
              <p:blipFill>
                <a:blip r:embed="rId140"/>
                <a:stretch>
                  <a:fillRect/>
                </a:stretch>
              </p:blipFill>
              <p:spPr>
                <a:xfrm>
                  <a:off x="8326712" y="4902833"/>
                  <a:ext cx="31032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8" name="Ink 117">
                  <a:extLst>
                    <a:ext uri="{FF2B5EF4-FFF2-40B4-BE49-F238E27FC236}">
                      <a16:creationId xmlns:a16="http://schemas.microsoft.com/office/drawing/2014/main" id="{A2F8D4B8-914B-00F5-7B7A-14CD83CCF0ED}"/>
                    </a:ext>
                  </a:extLst>
                </p14:cNvPr>
                <p14:cNvContentPartPr/>
                <p14:nvPr/>
              </p14:nvContentPartPr>
              <p14:xfrm>
                <a:off x="8718752" y="4831193"/>
                <a:ext cx="240120" cy="267120"/>
              </p14:xfrm>
            </p:contentPart>
          </mc:Choice>
          <mc:Fallback xmlns="">
            <p:pic>
              <p:nvPicPr>
                <p:cNvPr id="118" name="Ink 117">
                  <a:extLst>
                    <a:ext uri="{FF2B5EF4-FFF2-40B4-BE49-F238E27FC236}">
                      <a16:creationId xmlns:a16="http://schemas.microsoft.com/office/drawing/2014/main" id="{A2F8D4B8-914B-00F5-7B7A-14CD83CCF0ED}"/>
                    </a:ext>
                  </a:extLst>
                </p:cNvPr>
                <p:cNvPicPr/>
                <p:nvPr/>
              </p:nvPicPr>
              <p:blipFill>
                <a:blip r:embed="rId142"/>
                <a:stretch>
                  <a:fillRect/>
                </a:stretch>
              </p:blipFill>
              <p:spPr>
                <a:xfrm>
                  <a:off x="8683112" y="4795193"/>
                  <a:ext cx="31176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9" name="Ink 118">
                  <a:extLst>
                    <a:ext uri="{FF2B5EF4-FFF2-40B4-BE49-F238E27FC236}">
                      <a16:creationId xmlns:a16="http://schemas.microsoft.com/office/drawing/2014/main" id="{677076C0-387C-2989-B81C-F0E6EC2EFD33}"/>
                    </a:ext>
                  </a:extLst>
                </p14:cNvPr>
                <p14:cNvContentPartPr/>
                <p14:nvPr/>
              </p14:nvContentPartPr>
              <p14:xfrm>
                <a:off x="8555672" y="4762073"/>
                <a:ext cx="342360" cy="648360"/>
              </p14:xfrm>
            </p:contentPart>
          </mc:Choice>
          <mc:Fallback xmlns="">
            <p:pic>
              <p:nvPicPr>
                <p:cNvPr id="119" name="Ink 118">
                  <a:extLst>
                    <a:ext uri="{FF2B5EF4-FFF2-40B4-BE49-F238E27FC236}">
                      <a16:creationId xmlns:a16="http://schemas.microsoft.com/office/drawing/2014/main" id="{677076C0-387C-2989-B81C-F0E6EC2EFD33}"/>
                    </a:ext>
                  </a:extLst>
                </p:cNvPr>
                <p:cNvPicPr/>
                <p:nvPr/>
              </p:nvPicPr>
              <p:blipFill>
                <a:blip r:embed="rId144"/>
                <a:stretch>
                  <a:fillRect/>
                </a:stretch>
              </p:blipFill>
              <p:spPr>
                <a:xfrm>
                  <a:off x="8519672" y="4726073"/>
                  <a:ext cx="414000" cy="7200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20" name="Ink 119">
                  <a:extLst>
                    <a:ext uri="{FF2B5EF4-FFF2-40B4-BE49-F238E27FC236}">
                      <a16:creationId xmlns:a16="http://schemas.microsoft.com/office/drawing/2014/main" id="{545E1302-83CD-CE66-AD69-B9CAFB17E1CF}"/>
                    </a:ext>
                  </a:extLst>
                </p14:cNvPr>
                <p14:cNvContentPartPr/>
                <p14:nvPr/>
              </p14:nvContentPartPr>
              <p14:xfrm>
                <a:off x="8957432" y="4758473"/>
                <a:ext cx="46800" cy="337680"/>
              </p14:xfrm>
            </p:contentPart>
          </mc:Choice>
          <mc:Fallback xmlns="">
            <p:pic>
              <p:nvPicPr>
                <p:cNvPr id="120" name="Ink 119">
                  <a:extLst>
                    <a:ext uri="{FF2B5EF4-FFF2-40B4-BE49-F238E27FC236}">
                      <a16:creationId xmlns:a16="http://schemas.microsoft.com/office/drawing/2014/main" id="{545E1302-83CD-CE66-AD69-B9CAFB17E1CF}"/>
                    </a:ext>
                  </a:extLst>
                </p:cNvPr>
                <p:cNvPicPr/>
                <p:nvPr/>
              </p:nvPicPr>
              <p:blipFill>
                <a:blip r:embed="rId146"/>
                <a:stretch>
                  <a:fillRect/>
                </a:stretch>
              </p:blipFill>
              <p:spPr>
                <a:xfrm>
                  <a:off x="8921432" y="4722473"/>
                  <a:ext cx="11844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21" name="Ink 120">
                  <a:extLst>
                    <a:ext uri="{FF2B5EF4-FFF2-40B4-BE49-F238E27FC236}">
                      <a16:creationId xmlns:a16="http://schemas.microsoft.com/office/drawing/2014/main" id="{A6463C9A-1004-1D88-100F-B195CB0A275E}"/>
                    </a:ext>
                  </a:extLst>
                </p14:cNvPr>
                <p14:cNvContentPartPr/>
                <p14:nvPr/>
              </p14:nvContentPartPr>
              <p14:xfrm>
                <a:off x="8950592" y="4724273"/>
                <a:ext cx="387000" cy="376920"/>
              </p14:xfrm>
            </p:contentPart>
          </mc:Choice>
          <mc:Fallback xmlns="">
            <p:pic>
              <p:nvPicPr>
                <p:cNvPr id="121" name="Ink 120">
                  <a:extLst>
                    <a:ext uri="{FF2B5EF4-FFF2-40B4-BE49-F238E27FC236}">
                      <a16:creationId xmlns:a16="http://schemas.microsoft.com/office/drawing/2014/main" id="{A6463C9A-1004-1D88-100F-B195CB0A275E}"/>
                    </a:ext>
                  </a:extLst>
                </p:cNvPr>
                <p:cNvPicPr/>
                <p:nvPr/>
              </p:nvPicPr>
              <p:blipFill>
                <a:blip r:embed="rId148"/>
                <a:stretch>
                  <a:fillRect/>
                </a:stretch>
              </p:blipFill>
              <p:spPr>
                <a:xfrm>
                  <a:off x="8914952" y="4688273"/>
                  <a:ext cx="45864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22" name="Ink 121">
                  <a:extLst>
                    <a:ext uri="{FF2B5EF4-FFF2-40B4-BE49-F238E27FC236}">
                      <a16:creationId xmlns:a16="http://schemas.microsoft.com/office/drawing/2014/main" id="{476590A3-B225-9CAE-B1D9-807CFF5FB3AD}"/>
                    </a:ext>
                  </a:extLst>
                </p14:cNvPr>
                <p14:cNvContentPartPr/>
                <p14:nvPr/>
              </p14:nvContentPartPr>
              <p14:xfrm>
                <a:off x="9369992" y="4852433"/>
                <a:ext cx="460800" cy="246240"/>
              </p14:xfrm>
            </p:contentPart>
          </mc:Choice>
          <mc:Fallback xmlns="">
            <p:pic>
              <p:nvPicPr>
                <p:cNvPr id="122" name="Ink 121">
                  <a:extLst>
                    <a:ext uri="{FF2B5EF4-FFF2-40B4-BE49-F238E27FC236}">
                      <a16:creationId xmlns:a16="http://schemas.microsoft.com/office/drawing/2014/main" id="{476590A3-B225-9CAE-B1D9-807CFF5FB3AD}"/>
                    </a:ext>
                  </a:extLst>
                </p:cNvPr>
                <p:cNvPicPr/>
                <p:nvPr/>
              </p:nvPicPr>
              <p:blipFill>
                <a:blip r:embed="rId150"/>
                <a:stretch>
                  <a:fillRect/>
                </a:stretch>
              </p:blipFill>
              <p:spPr>
                <a:xfrm>
                  <a:off x="9333992" y="4816433"/>
                  <a:ext cx="53244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3" name="Ink 122">
                  <a:extLst>
                    <a:ext uri="{FF2B5EF4-FFF2-40B4-BE49-F238E27FC236}">
                      <a16:creationId xmlns:a16="http://schemas.microsoft.com/office/drawing/2014/main" id="{8E398009-F8F6-96C6-3750-28AF7A02CF8E}"/>
                    </a:ext>
                  </a:extLst>
                </p14:cNvPr>
                <p14:cNvContentPartPr/>
                <p14:nvPr/>
              </p14:nvContentPartPr>
              <p14:xfrm>
                <a:off x="10206272" y="4725713"/>
                <a:ext cx="314640" cy="342000"/>
              </p14:xfrm>
            </p:contentPart>
          </mc:Choice>
          <mc:Fallback xmlns="">
            <p:pic>
              <p:nvPicPr>
                <p:cNvPr id="123" name="Ink 122">
                  <a:extLst>
                    <a:ext uri="{FF2B5EF4-FFF2-40B4-BE49-F238E27FC236}">
                      <a16:creationId xmlns:a16="http://schemas.microsoft.com/office/drawing/2014/main" id="{8E398009-F8F6-96C6-3750-28AF7A02CF8E}"/>
                    </a:ext>
                  </a:extLst>
                </p:cNvPr>
                <p:cNvPicPr/>
                <p:nvPr/>
              </p:nvPicPr>
              <p:blipFill>
                <a:blip r:embed="rId152"/>
                <a:stretch>
                  <a:fillRect/>
                </a:stretch>
              </p:blipFill>
              <p:spPr>
                <a:xfrm>
                  <a:off x="10170632" y="4689713"/>
                  <a:ext cx="38628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4" name="Ink 123">
                  <a:extLst>
                    <a:ext uri="{FF2B5EF4-FFF2-40B4-BE49-F238E27FC236}">
                      <a16:creationId xmlns:a16="http://schemas.microsoft.com/office/drawing/2014/main" id="{FCB02897-B5A4-1B2F-184E-D3DC1D1430A9}"/>
                    </a:ext>
                  </a:extLst>
                </p14:cNvPr>
                <p14:cNvContentPartPr/>
                <p14:nvPr/>
              </p14:nvContentPartPr>
              <p14:xfrm>
                <a:off x="10538912" y="4791593"/>
                <a:ext cx="18360" cy="224280"/>
              </p14:xfrm>
            </p:contentPart>
          </mc:Choice>
          <mc:Fallback xmlns="">
            <p:pic>
              <p:nvPicPr>
                <p:cNvPr id="124" name="Ink 123">
                  <a:extLst>
                    <a:ext uri="{FF2B5EF4-FFF2-40B4-BE49-F238E27FC236}">
                      <a16:creationId xmlns:a16="http://schemas.microsoft.com/office/drawing/2014/main" id="{FCB02897-B5A4-1B2F-184E-D3DC1D1430A9}"/>
                    </a:ext>
                  </a:extLst>
                </p:cNvPr>
                <p:cNvPicPr/>
                <p:nvPr/>
              </p:nvPicPr>
              <p:blipFill>
                <a:blip r:embed="rId154"/>
                <a:stretch>
                  <a:fillRect/>
                </a:stretch>
              </p:blipFill>
              <p:spPr>
                <a:xfrm>
                  <a:off x="10502912" y="4755593"/>
                  <a:ext cx="9000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5" name="Ink 124">
                  <a:extLst>
                    <a:ext uri="{FF2B5EF4-FFF2-40B4-BE49-F238E27FC236}">
                      <a16:creationId xmlns:a16="http://schemas.microsoft.com/office/drawing/2014/main" id="{EDB655AE-DB0B-0E9F-750A-AF7E0A2304F2}"/>
                    </a:ext>
                  </a:extLst>
                </p14:cNvPr>
                <p14:cNvContentPartPr/>
                <p14:nvPr/>
              </p14:nvContentPartPr>
              <p14:xfrm>
                <a:off x="10525592" y="4661273"/>
                <a:ext cx="75600" cy="84600"/>
              </p14:xfrm>
            </p:contentPart>
          </mc:Choice>
          <mc:Fallback xmlns="">
            <p:pic>
              <p:nvPicPr>
                <p:cNvPr id="125" name="Ink 124">
                  <a:extLst>
                    <a:ext uri="{FF2B5EF4-FFF2-40B4-BE49-F238E27FC236}">
                      <a16:creationId xmlns:a16="http://schemas.microsoft.com/office/drawing/2014/main" id="{EDB655AE-DB0B-0E9F-750A-AF7E0A2304F2}"/>
                    </a:ext>
                  </a:extLst>
                </p:cNvPr>
                <p:cNvPicPr/>
                <p:nvPr/>
              </p:nvPicPr>
              <p:blipFill>
                <a:blip r:embed="rId156"/>
                <a:stretch>
                  <a:fillRect/>
                </a:stretch>
              </p:blipFill>
              <p:spPr>
                <a:xfrm>
                  <a:off x="10489592" y="4625633"/>
                  <a:ext cx="1472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6" name="Ink 125">
                  <a:extLst>
                    <a:ext uri="{FF2B5EF4-FFF2-40B4-BE49-F238E27FC236}">
                      <a16:creationId xmlns:a16="http://schemas.microsoft.com/office/drawing/2014/main" id="{7A1D0B62-D8DF-6954-CC81-7A534B61FB40}"/>
                    </a:ext>
                  </a:extLst>
                </p14:cNvPr>
                <p14:cNvContentPartPr/>
                <p14:nvPr/>
              </p14:nvContentPartPr>
              <p14:xfrm>
                <a:off x="10654832" y="4768913"/>
                <a:ext cx="167040" cy="235800"/>
              </p14:xfrm>
            </p:contentPart>
          </mc:Choice>
          <mc:Fallback xmlns="">
            <p:pic>
              <p:nvPicPr>
                <p:cNvPr id="126" name="Ink 125">
                  <a:extLst>
                    <a:ext uri="{FF2B5EF4-FFF2-40B4-BE49-F238E27FC236}">
                      <a16:creationId xmlns:a16="http://schemas.microsoft.com/office/drawing/2014/main" id="{7A1D0B62-D8DF-6954-CC81-7A534B61FB40}"/>
                    </a:ext>
                  </a:extLst>
                </p:cNvPr>
                <p:cNvPicPr/>
                <p:nvPr/>
              </p:nvPicPr>
              <p:blipFill>
                <a:blip r:embed="rId158"/>
                <a:stretch>
                  <a:fillRect/>
                </a:stretch>
              </p:blipFill>
              <p:spPr>
                <a:xfrm>
                  <a:off x="10619192" y="4733273"/>
                  <a:ext cx="23868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27" name="Ink 126">
                  <a:extLst>
                    <a:ext uri="{FF2B5EF4-FFF2-40B4-BE49-F238E27FC236}">
                      <a16:creationId xmlns:a16="http://schemas.microsoft.com/office/drawing/2014/main" id="{79FB2428-9909-53DB-27B7-3924ED65DC58}"/>
                    </a:ext>
                  </a:extLst>
                </p14:cNvPr>
                <p14:cNvContentPartPr/>
                <p14:nvPr/>
              </p14:nvContentPartPr>
              <p14:xfrm>
                <a:off x="10920152" y="4695113"/>
                <a:ext cx="119880" cy="303840"/>
              </p14:xfrm>
            </p:contentPart>
          </mc:Choice>
          <mc:Fallback xmlns="">
            <p:pic>
              <p:nvPicPr>
                <p:cNvPr id="127" name="Ink 126">
                  <a:extLst>
                    <a:ext uri="{FF2B5EF4-FFF2-40B4-BE49-F238E27FC236}">
                      <a16:creationId xmlns:a16="http://schemas.microsoft.com/office/drawing/2014/main" id="{79FB2428-9909-53DB-27B7-3924ED65DC58}"/>
                    </a:ext>
                  </a:extLst>
                </p:cNvPr>
                <p:cNvPicPr/>
                <p:nvPr/>
              </p:nvPicPr>
              <p:blipFill>
                <a:blip r:embed="rId160"/>
                <a:stretch>
                  <a:fillRect/>
                </a:stretch>
              </p:blipFill>
              <p:spPr>
                <a:xfrm>
                  <a:off x="10884152" y="4659113"/>
                  <a:ext cx="19152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8" name="Ink 127">
                  <a:extLst>
                    <a:ext uri="{FF2B5EF4-FFF2-40B4-BE49-F238E27FC236}">
                      <a16:creationId xmlns:a16="http://schemas.microsoft.com/office/drawing/2014/main" id="{D87F228A-D4AF-78D3-1D0A-7DE32A59BC60}"/>
                    </a:ext>
                  </a:extLst>
                </p14:cNvPr>
                <p14:cNvContentPartPr/>
                <p14:nvPr/>
              </p14:nvContentPartPr>
              <p14:xfrm>
                <a:off x="10863632" y="4830833"/>
                <a:ext cx="230760" cy="11520"/>
              </p14:xfrm>
            </p:contentPart>
          </mc:Choice>
          <mc:Fallback xmlns="">
            <p:pic>
              <p:nvPicPr>
                <p:cNvPr id="128" name="Ink 127">
                  <a:extLst>
                    <a:ext uri="{FF2B5EF4-FFF2-40B4-BE49-F238E27FC236}">
                      <a16:creationId xmlns:a16="http://schemas.microsoft.com/office/drawing/2014/main" id="{D87F228A-D4AF-78D3-1D0A-7DE32A59BC60}"/>
                    </a:ext>
                  </a:extLst>
                </p:cNvPr>
                <p:cNvPicPr/>
                <p:nvPr/>
              </p:nvPicPr>
              <p:blipFill>
                <a:blip r:embed="rId162"/>
                <a:stretch>
                  <a:fillRect/>
                </a:stretch>
              </p:blipFill>
              <p:spPr>
                <a:xfrm>
                  <a:off x="10827992" y="4794833"/>
                  <a:ext cx="30240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32" name="Ink 131">
                  <a:extLst>
                    <a:ext uri="{FF2B5EF4-FFF2-40B4-BE49-F238E27FC236}">
                      <a16:creationId xmlns:a16="http://schemas.microsoft.com/office/drawing/2014/main" id="{1B28756E-FEE3-ACE9-EC92-B23FB47E4CB8}"/>
                    </a:ext>
                  </a:extLst>
                </p14:cNvPr>
                <p14:cNvContentPartPr/>
                <p14:nvPr/>
              </p14:nvContentPartPr>
              <p14:xfrm>
                <a:off x="11313992" y="4913993"/>
                <a:ext cx="213480" cy="216720"/>
              </p14:xfrm>
            </p:contentPart>
          </mc:Choice>
          <mc:Fallback xmlns="">
            <p:pic>
              <p:nvPicPr>
                <p:cNvPr id="132" name="Ink 131">
                  <a:extLst>
                    <a:ext uri="{FF2B5EF4-FFF2-40B4-BE49-F238E27FC236}">
                      <a16:creationId xmlns:a16="http://schemas.microsoft.com/office/drawing/2014/main" id="{1B28756E-FEE3-ACE9-EC92-B23FB47E4CB8}"/>
                    </a:ext>
                  </a:extLst>
                </p:cNvPr>
                <p:cNvPicPr/>
                <p:nvPr/>
              </p:nvPicPr>
              <p:blipFill>
                <a:blip r:embed="rId164"/>
                <a:stretch>
                  <a:fillRect/>
                </a:stretch>
              </p:blipFill>
              <p:spPr>
                <a:xfrm>
                  <a:off x="11277992" y="4877993"/>
                  <a:ext cx="2851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4" name="Ink 133">
                  <a:extLst>
                    <a:ext uri="{FF2B5EF4-FFF2-40B4-BE49-F238E27FC236}">
                      <a16:creationId xmlns:a16="http://schemas.microsoft.com/office/drawing/2014/main" id="{FDB105E7-C943-51DE-B752-7DDB80E6E86F}"/>
                    </a:ext>
                  </a:extLst>
                </p14:cNvPr>
                <p14:cNvContentPartPr/>
                <p14:nvPr/>
              </p14:nvContentPartPr>
              <p14:xfrm>
                <a:off x="6769712" y="5435273"/>
                <a:ext cx="375120" cy="463320"/>
              </p14:xfrm>
            </p:contentPart>
          </mc:Choice>
          <mc:Fallback xmlns="">
            <p:pic>
              <p:nvPicPr>
                <p:cNvPr id="134" name="Ink 133">
                  <a:extLst>
                    <a:ext uri="{FF2B5EF4-FFF2-40B4-BE49-F238E27FC236}">
                      <a16:creationId xmlns:a16="http://schemas.microsoft.com/office/drawing/2014/main" id="{FDB105E7-C943-51DE-B752-7DDB80E6E86F}"/>
                    </a:ext>
                  </a:extLst>
                </p:cNvPr>
                <p:cNvPicPr/>
                <p:nvPr/>
              </p:nvPicPr>
              <p:blipFill>
                <a:blip r:embed="rId166"/>
                <a:stretch>
                  <a:fillRect/>
                </a:stretch>
              </p:blipFill>
              <p:spPr>
                <a:xfrm>
                  <a:off x="6733712" y="5399273"/>
                  <a:ext cx="446760" cy="5349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5" name="Ink 134">
                  <a:extLst>
                    <a:ext uri="{FF2B5EF4-FFF2-40B4-BE49-F238E27FC236}">
                      <a16:creationId xmlns:a16="http://schemas.microsoft.com/office/drawing/2014/main" id="{90020624-9346-537F-844F-3EC00266E812}"/>
                    </a:ext>
                  </a:extLst>
                </p14:cNvPr>
                <p14:cNvContentPartPr/>
                <p14:nvPr/>
              </p14:nvContentPartPr>
              <p14:xfrm>
                <a:off x="7168592" y="5638313"/>
                <a:ext cx="271800" cy="276840"/>
              </p14:xfrm>
            </p:contentPart>
          </mc:Choice>
          <mc:Fallback xmlns="">
            <p:pic>
              <p:nvPicPr>
                <p:cNvPr id="135" name="Ink 134">
                  <a:extLst>
                    <a:ext uri="{FF2B5EF4-FFF2-40B4-BE49-F238E27FC236}">
                      <a16:creationId xmlns:a16="http://schemas.microsoft.com/office/drawing/2014/main" id="{90020624-9346-537F-844F-3EC00266E812}"/>
                    </a:ext>
                  </a:extLst>
                </p:cNvPr>
                <p:cNvPicPr/>
                <p:nvPr/>
              </p:nvPicPr>
              <p:blipFill>
                <a:blip r:embed="rId168"/>
                <a:stretch>
                  <a:fillRect/>
                </a:stretch>
              </p:blipFill>
              <p:spPr>
                <a:xfrm>
                  <a:off x="7132952" y="5602313"/>
                  <a:ext cx="34344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6" name="Ink 135">
                  <a:extLst>
                    <a:ext uri="{FF2B5EF4-FFF2-40B4-BE49-F238E27FC236}">
                      <a16:creationId xmlns:a16="http://schemas.microsoft.com/office/drawing/2014/main" id="{C40374B2-4497-FC99-6FB2-A15CE2201A35}"/>
                    </a:ext>
                  </a:extLst>
                </p14:cNvPr>
                <p14:cNvContentPartPr/>
                <p14:nvPr/>
              </p14:nvContentPartPr>
              <p14:xfrm>
                <a:off x="7498352" y="5575313"/>
                <a:ext cx="549720" cy="555480"/>
              </p14:xfrm>
            </p:contentPart>
          </mc:Choice>
          <mc:Fallback xmlns="">
            <p:pic>
              <p:nvPicPr>
                <p:cNvPr id="136" name="Ink 135">
                  <a:extLst>
                    <a:ext uri="{FF2B5EF4-FFF2-40B4-BE49-F238E27FC236}">
                      <a16:creationId xmlns:a16="http://schemas.microsoft.com/office/drawing/2014/main" id="{C40374B2-4497-FC99-6FB2-A15CE2201A35}"/>
                    </a:ext>
                  </a:extLst>
                </p:cNvPr>
                <p:cNvPicPr/>
                <p:nvPr/>
              </p:nvPicPr>
              <p:blipFill>
                <a:blip r:embed="rId170"/>
                <a:stretch>
                  <a:fillRect/>
                </a:stretch>
              </p:blipFill>
              <p:spPr>
                <a:xfrm>
                  <a:off x="7462712" y="5539673"/>
                  <a:ext cx="62136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7" name="Ink 136">
                  <a:extLst>
                    <a:ext uri="{FF2B5EF4-FFF2-40B4-BE49-F238E27FC236}">
                      <a16:creationId xmlns:a16="http://schemas.microsoft.com/office/drawing/2014/main" id="{11CF174F-EF46-114A-9F9E-2BF00519BE71}"/>
                    </a:ext>
                  </a:extLst>
                </p14:cNvPr>
                <p14:cNvContentPartPr/>
                <p14:nvPr/>
              </p14:nvContentPartPr>
              <p14:xfrm>
                <a:off x="8280992" y="5626433"/>
                <a:ext cx="246600" cy="244440"/>
              </p14:xfrm>
            </p:contentPart>
          </mc:Choice>
          <mc:Fallback xmlns="">
            <p:pic>
              <p:nvPicPr>
                <p:cNvPr id="137" name="Ink 136">
                  <a:extLst>
                    <a:ext uri="{FF2B5EF4-FFF2-40B4-BE49-F238E27FC236}">
                      <a16:creationId xmlns:a16="http://schemas.microsoft.com/office/drawing/2014/main" id="{11CF174F-EF46-114A-9F9E-2BF00519BE71}"/>
                    </a:ext>
                  </a:extLst>
                </p:cNvPr>
                <p:cNvPicPr/>
                <p:nvPr/>
              </p:nvPicPr>
              <p:blipFill>
                <a:blip r:embed="rId172"/>
                <a:stretch>
                  <a:fillRect/>
                </a:stretch>
              </p:blipFill>
              <p:spPr>
                <a:xfrm>
                  <a:off x="8245352" y="5590793"/>
                  <a:ext cx="31824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8" name="Ink 137">
                  <a:extLst>
                    <a:ext uri="{FF2B5EF4-FFF2-40B4-BE49-F238E27FC236}">
                      <a16:creationId xmlns:a16="http://schemas.microsoft.com/office/drawing/2014/main" id="{2717A576-0B5B-D2F7-3FE9-2FF569D23D92}"/>
                    </a:ext>
                  </a:extLst>
                </p14:cNvPr>
                <p14:cNvContentPartPr/>
                <p14:nvPr/>
              </p14:nvContentPartPr>
              <p14:xfrm>
                <a:off x="8564672" y="5622473"/>
                <a:ext cx="513000" cy="199800"/>
              </p14:xfrm>
            </p:contentPart>
          </mc:Choice>
          <mc:Fallback xmlns="">
            <p:pic>
              <p:nvPicPr>
                <p:cNvPr id="138" name="Ink 137">
                  <a:extLst>
                    <a:ext uri="{FF2B5EF4-FFF2-40B4-BE49-F238E27FC236}">
                      <a16:creationId xmlns:a16="http://schemas.microsoft.com/office/drawing/2014/main" id="{2717A576-0B5B-D2F7-3FE9-2FF569D23D92}"/>
                    </a:ext>
                  </a:extLst>
                </p:cNvPr>
                <p:cNvPicPr/>
                <p:nvPr/>
              </p:nvPicPr>
              <p:blipFill>
                <a:blip r:embed="rId174"/>
                <a:stretch>
                  <a:fillRect/>
                </a:stretch>
              </p:blipFill>
              <p:spPr>
                <a:xfrm>
                  <a:off x="8528672" y="5586833"/>
                  <a:ext cx="5846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39" name="Ink 138">
                  <a:extLst>
                    <a:ext uri="{FF2B5EF4-FFF2-40B4-BE49-F238E27FC236}">
                      <a16:creationId xmlns:a16="http://schemas.microsoft.com/office/drawing/2014/main" id="{B1BDA103-DB2E-A66A-3672-8E4631A46E17}"/>
                    </a:ext>
                  </a:extLst>
                </p14:cNvPr>
                <p14:cNvContentPartPr/>
                <p14:nvPr/>
              </p14:nvContentPartPr>
              <p14:xfrm>
                <a:off x="9140312" y="5577473"/>
                <a:ext cx="475200" cy="209880"/>
              </p14:xfrm>
            </p:contentPart>
          </mc:Choice>
          <mc:Fallback xmlns="">
            <p:pic>
              <p:nvPicPr>
                <p:cNvPr id="139" name="Ink 138">
                  <a:extLst>
                    <a:ext uri="{FF2B5EF4-FFF2-40B4-BE49-F238E27FC236}">
                      <a16:creationId xmlns:a16="http://schemas.microsoft.com/office/drawing/2014/main" id="{B1BDA103-DB2E-A66A-3672-8E4631A46E17}"/>
                    </a:ext>
                  </a:extLst>
                </p:cNvPr>
                <p:cNvPicPr/>
                <p:nvPr/>
              </p:nvPicPr>
              <p:blipFill>
                <a:blip r:embed="rId176"/>
                <a:stretch>
                  <a:fillRect/>
                </a:stretch>
              </p:blipFill>
              <p:spPr>
                <a:xfrm>
                  <a:off x="9104312" y="5541833"/>
                  <a:ext cx="54684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0" name="Ink 139">
                  <a:extLst>
                    <a:ext uri="{FF2B5EF4-FFF2-40B4-BE49-F238E27FC236}">
                      <a16:creationId xmlns:a16="http://schemas.microsoft.com/office/drawing/2014/main" id="{EACB137C-CCF1-66CB-45BA-CC5B3A9AD46E}"/>
                    </a:ext>
                  </a:extLst>
                </p14:cNvPr>
                <p14:cNvContentPartPr/>
                <p14:nvPr/>
              </p14:nvContentPartPr>
              <p14:xfrm>
                <a:off x="9729632" y="5393513"/>
                <a:ext cx="149400" cy="403560"/>
              </p14:xfrm>
            </p:contentPart>
          </mc:Choice>
          <mc:Fallback xmlns="">
            <p:pic>
              <p:nvPicPr>
                <p:cNvPr id="140" name="Ink 139">
                  <a:extLst>
                    <a:ext uri="{FF2B5EF4-FFF2-40B4-BE49-F238E27FC236}">
                      <a16:creationId xmlns:a16="http://schemas.microsoft.com/office/drawing/2014/main" id="{EACB137C-CCF1-66CB-45BA-CC5B3A9AD46E}"/>
                    </a:ext>
                  </a:extLst>
                </p:cNvPr>
                <p:cNvPicPr/>
                <p:nvPr/>
              </p:nvPicPr>
              <p:blipFill>
                <a:blip r:embed="rId178"/>
                <a:stretch>
                  <a:fillRect/>
                </a:stretch>
              </p:blipFill>
              <p:spPr>
                <a:xfrm>
                  <a:off x="9693992" y="5357513"/>
                  <a:ext cx="22104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1" name="Ink 140">
                  <a:extLst>
                    <a:ext uri="{FF2B5EF4-FFF2-40B4-BE49-F238E27FC236}">
                      <a16:creationId xmlns:a16="http://schemas.microsoft.com/office/drawing/2014/main" id="{342C41A1-6ED4-6BCA-0AA0-4956724BA96A}"/>
                    </a:ext>
                  </a:extLst>
                </p14:cNvPr>
                <p14:cNvContentPartPr/>
                <p14:nvPr/>
              </p14:nvContentPartPr>
              <p14:xfrm>
                <a:off x="9942392" y="5541833"/>
                <a:ext cx="365760" cy="257400"/>
              </p14:xfrm>
            </p:contentPart>
          </mc:Choice>
          <mc:Fallback xmlns="">
            <p:pic>
              <p:nvPicPr>
                <p:cNvPr id="141" name="Ink 140">
                  <a:extLst>
                    <a:ext uri="{FF2B5EF4-FFF2-40B4-BE49-F238E27FC236}">
                      <a16:creationId xmlns:a16="http://schemas.microsoft.com/office/drawing/2014/main" id="{342C41A1-6ED4-6BCA-0AA0-4956724BA96A}"/>
                    </a:ext>
                  </a:extLst>
                </p:cNvPr>
                <p:cNvPicPr/>
                <p:nvPr/>
              </p:nvPicPr>
              <p:blipFill>
                <a:blip r:embed="rId180"/>
                <a:stretch>
                  <a:fillRect/>
                </a:stretch>
              </p:blipFill>
              <p:spPr>
                <a:xfrm>
                  <a:off x="9906392" y="5506193"/>
                  <a:ext cx="43740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2" name="Ink 141">
                  <a:extLst>
                    <a:ext uri="{FF2B5EF4-FFF2-40B4-BE49-F238E27FC236}">
                      <a16:creationId xmlns:a16="http://schemas.microsoft.com/office/drawing/2014/main" id="{14BD742A-60F7-431A-CE94-8F5650980551}"/>
                    </a:ext>
                  </a:extLst>
                </p14:cNvPr>
                <p14:cNvContentPartPr/>
                <p14:nvPr/>
              </p14:nvContentPartPr>
              <p14:xfrm>
                <a:off x="10803152" y="5372273"/>
                <a:ext cx="203400" cy="389160"/>
              </p14:xfrm>
            </p:contentPart>
          </mc:Choice>
          <mc:Fallback xmlns="">
            <p:pic>
              <p:nvPicPr>
                <p:cNvPr id="142" name="Ink 141">
                  <a:extLst>
                    <a:ext uri="{FF2B5EF4-FFF2-40B4-BE49-F238E27FC236}">
                      <a16:creationId xmlns:a16="http://schemas.microsoft.com/office/drawing/2014/main" id="{14BD742A-60F7-431A-CE94-8F5650980551}"/>
                    </a:ext>
                  </a:extLst>
                </p:cNvPr>
                <p:cNvPicPr/>
                <p:nvPr/>
              </p:nvPicPr>
              <p:blipFill>
                <a:blip r:embed="rId182"/>
                <a:stretch>
                  <a:fillRect/>
                </a:stretch>
              </p:blipFill>
              <p:spPr>
                <a:xfrm>
                  <a:off x="10767152" y="5336633"/>
                  <a:ext cx="27504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3" name="Ink 142">
                  <a:extLst>
                    <a:ext uri="{FF2B5EF4-FFF2-40B4-BE49-F238E27FC236}">
                      <a16:creationId xmlns:a16="http://schemas.microsoft.com/office/drawing/2014/main" id="{8FD365D1-69C8-2D3E-C62F-4088AAC0020F}"/>
                    </a:ext>
                  </a:extLst>
                </p14:cNvPr>
                <p14:cNvContentPartPr/>
                <p14:nvPr/>
              </p14:nvContentPartPr>
              <p14:xfrm>
                <a:off x="11111672" y="5402513"/>
                <a:ext cx="329040" cy="361440"/>
              </p14:xfrm>
            </p:contentPart>
          </mc:Choice>
          <mc:Fallback xmlns="">
            <p:pic>
              <p:nvPicPr>
                <p:cNvPr id="143" name="Ink 142">
                  <a:extLst>
                    <a:ext uri="{FF2B5EF4-FFF2-40B4-BE49-F238E27FC236}">
                      <a16:creationId xmlns:a16="http://schemas.microsoft.com/office/drawing/2014/main" id="{8FD365D1-69C8-2D3E-C62F-4088AAC0020F}"/>
                    </a:ext>
                  </a:extLst>
                </p:cNvPr>
                <p:cNvPicPr/>
                <p:nvPr/>
              </p:nvPicPr>
              <p:blipFill>
                <a:blip r:embed="rId184"/>
                <a:stretch>
                  <a:fillRect/>
                </a:stretch>
              </p:blipFill>
              <p:spPr>
                <a:xfrm>
                  <a:off x="11075672" y="5366873"/>
                  <a:ext cx="40068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4" name="Ink 143">
                  <a:extLst>
                    <a:ext uri="{FF2B5EF4-FFF2-40B4-BE49-F238E27FC236}">
                      <a16:creationId xmlns:a16="http://schemas.microsoft.com/office/drawing/2014/main" id="{C92C7472-0D64-0A08-DB0A-A97EFF8DE5FF}"/>
                    </a:ext>
                  </a:extLst>
                </p14:cNvPr>
                <p14:cNvContentPartPr/>
                <p14:nvPr/>
              </p14:nvContentPartPr>
              <p14:xfrm>
                <a:off x="11328032" y="5359673"/>
                <a:ext cx="405000" cy="334440"/>
              </p14:xfrm>
            </p:contentPart>
          </mc:Choice>
          <mc:Fallback xmlns="">
            <p:pic>
              <p:nvPicPr>
                <p:cNvPr id="144" name="Ink 143">
                  <a:extLst>
                    <a:ext uri="{FF2B5EF4-FFF2-40B4-BE49-F238E27FC236}">
                      <a16:creationId xmlns:a16="http://schemas.microsoft.com/office/drawing/2014/main" id="{C92C7472-0D64-0A08-DB0A-A97EFF8DE5FF}"/>
                    </a:ext>
                  </a:extLst>
                </p:cNvPr>
                <p:cNvPicPr/>
                <p:nvPr/>
              </p:nvPicPr>
              <p:blipFill>
                <a:blip r:embed="rId186"/>
                <a:stretch>
                  <a:fillRect/>
                </a:stretch>
              </p:blipFill>
              <p:spPr>
                <a:xfrm>
                  <a:off x="11292032" y="5324033"/>
                  <a:ext cx="476640" cy="4060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47" name="Ink 146">
                  <a:extLst>
                    <a:ext uri="{FF2B5EF4-FFF2-40B4-BE49-F238E27FC236}">
                      <a16:creationId xmlns:a16="http://schemas.microsoft.com/office/drawing/2014/main" id="{7F702B65-516D-117A-8689-39DA0D17B184}"/>
                    </a:ext>
                  </a:extLst>
                </p14:cNvPr>
                <p14:cNvContentPartPr/>
                <p14:nvPr/>
              </p14:nvContentPartPr>
              <p14:xfrm>
                <a:off x="6338792" y="5999033"/>
                <a:ext cx="262080" cy="361440"/>
              </p14:xfrm>
            </p:contentPart>
          </mc:Choice>
          <mc:Fallback xmlns="">
            <p:pic>
              <p:nvPicPr>
                <p:cNvPr id="147" name="Ink 146">
                  <a:extLst>
                    <a:ext uri="{FF2B5EF4-FFF2-40B4-BE49-F238E27FC236}">
                      <a16:creationId xmlns:a16="http://schemas.microsoft.com/office/drawing/2014/main" id="{7F702B65-516D-117A-8689-39DA0D17B184}"/>
                    </a:ext>
                  </a:extLst>
                </p:cNvPr>
                <p:cNvPicPr/>
                <p:nvPr/>
              </p:nvPicPr>
              <p:blipFill>
                <a:blip r:embed="rId188"/>
                <a:stretch>
                  <a:fillRect/>
                </a:stretch>
              </p:blipFill>
              <p:spPr>
                <a:xfrm>
                  <a:off x="6302792" y="5963393"/>
                  <a:ext cx="333720" cy="4330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48" name="Ink 147">
                  <a:extLst>
                    <a:ext uri="{FF2B5EF4-FFF2-40B4-BE49-F238E27FC236}">
                      <a16:creationId xmlns:a16="http://schemas.microsoft.com/office/drawing/2014/main" id="{A75CBB07-19D3-687C-69E5-048D04BA3CAE}"/>
                    </a:ext>
                  </a:extLst>
                </p14:cNvPr>
                <p14:cNvContentPartPr/>
                <p14:nvPr/>
              </p14:nvContentPartPr>
              <p14:xfrm>
                <a:off x="6638312" y="6103793"/>
                <a:ext cx="428040" cy="232920"/>
              </p14:xfrm>
            </p:contentPart>
          </mc:Choice>
          <mc:Fallback xmlns="">
            <p:pic>
              <p:nvPicPr>
                <p:cNvPr id="148" name="Ink 147">
                  <a:extLst>
                    <a:ext uri="{FF2B5EF4-FFF2-40B4-BE49-F238E27FC236}">
                      <a16:creationId xmlns:a16="http://schemas.microsoft.com/office/drawing/2014/main" id="{A75CBB07-19D3-687C-69E5-048D04BA3CAE}"/>
                    </a:ext>
                  </a:extLst>
                </p:cNvPr>
                <p:cNvPicPr/>
                <p:nvPr/>
              </p:nvPicPr>
              <p:blipFill>
                <a:blip r:embed="rId190"/>
                <a:stretch>
                  <a:fillRect/>
                </a:stretch>
              </p:blipFill>
              <p:spPr>
                <a:xfrm>
                  <a:off x="6602672" y="6068153"/>
                  <a:ext cx="49968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49" name="Ink 148">
                  <a:extLst>
                    <a:ext uri="{FF2B5EF4-FFF2-40B4-BE49-F238E27FC236}">
                      <a16:creationId xmlns:a16="http://schemas.microsoft.com/office/drawing/2014/main" id="{8F92ED72-01D6-2EB9-4F18-C60399C0B2B2}"/>
                    </a:ext>
                  </a:extLst>
                </p14:cNvPr>
                <p14:cNvContentPartPr/>
                <p14:nvPr/>
              </p14:nvContentPartPr>
              <p14:xfrm>
                <a:off x="7027112" y="6035753"/>
                <a:ext cx="213840" cy="427320"/>
              </p14:xfrm>
            </p:contentPart>
          </mc:Choice>
          <mc:Fallback xmlns="">
            <p:pic>
              <p:nvPicPr>
                <p:cNvPr id="149" name="Ink 148">
                  <a:extLst>
                    <a:ext uri="{FF2B5EF4-FFF2-40B4-BE49-F238E27FC236}">
                      <a16:creationId xmlns:a16="http://schemas.microsoft.com/office/drawing/2014/main" id="{8F92ED72-01D6-2EB9-4F18-C60399C0B2B2}"/>
                    </a:ext>
                  </a:extLst>
                </p:cNvPr>
                <p:cNvPicPr/>
                <p:nvPr/>
              </p:nvPicPr>
              <p:blipFill>
                <a:blip r:embed="rId192"/>
                <a:stretch>
                  <a:fillRect/>
                </a:stretch>
              </p:blipFill>
              <p:spPr>
                <a:xfrm>
                  <a:off x="6991472" y="5999753"/>
                  <a:ext cx="285480" cy="4989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0" name="Ink 149">
                  <a:extLst>
                    <a:ext uri="{FF2B5EF4-FFF2-40B4-BE49-F238E27FC236}">
                      <a16:creationId xmlns:a16="http://schemas.microsoft.com/office/drawing/2014/main" id="{B3F94D00-1E3B-B2E9-9428-36F93450E047}"/>
                    </a:ext>
                  </a:extLst>
                </p14:cNvPr>
                <p14:cNvContentPartPr/>
                <p14:nvPr/>
              </p14:nvContentPartPr>
              <p14:xfrm>
                <a:off x="7313672" y="6009113"/>
                <a:ext cx="53280" cy="243720"/>
              </p14:xfrm>
            </p:contentPart>
          </mc:Choice>
          <mc:Fallback xmlns="">
            <p:pic>
              <p:nvPicPr>
                <p:cNvPr id="150" name="Ink 149">
                  <a:extLst>
                    <a:ext uri="{FF2B5EF4-FFF2-40B4-BE49-F238E27FC236}">
                      <a16:creationId xmlns:a16="http://schemas.microsoft.com/office/drawing/2014/main" id="{B3F94D00-1E3B-B2E9-9428-36F93450E047}"/>
                    </a:ext>
                  </a:extLst>
                </p:cNvPr>
                <p:cNvPicPr/>
                <p:nvPr/>
              </p:nvPicPr>
              <p:blipFill>
                <a:blip r:embed="rId194"/>
                <a:stretch>
                  <a:fillRect/>
                </a:stretch>
              </p:blipFill>
              <p:spPr>
                <a:xfrm>
                  <a:off x="7278032" y="5973113"/>
                  <a:ext cx="124920" cy="3153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1" name="Ink 150">
                  <a:extLst>
                    <a:ext uri="{FF2B5EF4-FFF2-40B4-BE49-F238E27FC236}">
                      <a16:creationId xmlns:a16="http://schemas.microsoft.com/office/drawing/2014/main" id="{7E89D0AE-EFC7-A4E8-3EC6-3F7F0F66EE64}"/>
                    </a:ext>
                  </a:extLst>
                </p14:cNvPr>
                <p14:cNvContentPartPr/>
                <p14:nvPr/>
              </p14:nvContentPartPr>
              <p14:xfrm>
                <a:off x="7276232" y="6023153"/>
                <a:ext cx="472680" cy="262440"/>
              </p14:xfrm>
            </p:contentPart>
          </mc:Choice>
          <mc:Fallback xmlns="">
            <p:pic>
              <p:nvPicPr>
                <p:cNvPr id="151" name="Ink 150">
                  <a:extLst>
                    <a:ext uri="{FF2B5EF4-FFF2-40B4-BE49-F238E27FC236}">
                      <a16:creationId xmlns:a16="http://schemas.microsoft.com/office/drawing/2014/main" id="{7E89D0AE-EFC7-A4E8-3EC6-3F7F0F66EE64}"/>
                    </a:ext>
                  </a:extLst>
                </p:cNvPr>
                <p:cNvPicPr/>
                <p:nvPr/>
              </p:nvPicPr>
              <p:blipFill>
                <a:blip r:embed="rId196"/>
                <a:stretch>
                  <a:fillRect/>
                </a:stretch>
              </p:blipFill>
              <p:spPr>
                <a:xfrm>
                  <a:off x="7240592" y="5987153"/>
                  <a:ext cx="54432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52" name="Ink 151">
                  <a:extLst>
                    <a:ext uri="{FF2B5EF4-FFF2-40B4-BE49-F238E27FC236}">
                      <a16:creationId xmlns:a16="http://schemas.microsoft.com/office/drawing/2014/main" id="{86DE7FFF-4D8C-8152-E59C-BCB1DADF6AA2}"/>
                    </a:ext>
                  </a:extLst>
                </p14:cNvPr>
                <p14:cNvContentPartPr/>
                <p14:nvPr/>
              </p14:nvContentPartPr>
              <p14:xfrm>
                <a:off x="8362352" y="5876993"/>
                <a:ext cx="533520" cy="416880"/>
              </p14:xfrm>
            </p:contentPart>
          </mc:Choice>
          <mc:Fallback xmlns="">
            <p:pic>
              <p:nvPicPr>
                <p:cNvPr id="152" name="Ink 151">
                  <a:extLst>
                    <a:ext uri="{FF2B5EF4-FFF2-40B4-BE49-F238E27FC236}">
                      <a16:creationId xmlns:a16="http://schemas.microsoft.com/office/drawing/2014/main" id="{86DE7FFF-4D8C-8152-E59C-BCB1DADF6AA2}"/>
                    </a:ext>
                  </a:extLst>
                </p:cNvPr>
                <p:cNvPicPr/>
                <p:nvPr/>
              </p:nvPicPr>
              <p:blipFill>
                <a:blip r:embed="rId198"/>
                <a:stretch>
                  <a:fillRect/>
                </a:stretch>
              </p:blipFill>
              <p:spPr>
                <a:xfrm>
                  <a:off x="8326712" y="5840993"/>
                  <a:ext cx="605160" cy="4885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53" name="Ink 152">
                  <a:extLst>
                    <a:ext uri="{FF2B5EF4-FFF2-40B4-BE49-F238E27FC236}">
                      <a16:creationId xmlns:a16="http://schemas.microsoft.com/office/drawing/2014/main" id="{32CA0F67-7316-9BC0-6718-973B9F10B9FB}"/>
                    </a:ext>
                  </a:extLst>
                </p14:cNvPr>
                <p14:cNvContentPartPr/>
                <p14:nvPr/>
              </p14:nvContentPartPr>
              <p14:xfrm>
                <a:off x="8935112" y="5922353"/>
                <a:ext cx="559080" cy="299520"/>
              </p14:xfrm>
            </p:contentPart>
          </mc:Choice>
          <mc:Fallback xmlns="">
            <p:pic>
              <p:nvPicPr>
                <p:cNvPr id="153" name="Ink 152">
                  <a:extLst>
                    <a:ext uri="{FF2B5EF4-FFF2-40B4-BE49-F238E27FC236}">
                      <a16:creationId xmlns:a16="http://schemas.microsoft.com/office/drawing/2014/main" id="{32CA0F67-7316-9BC0-6718-973B9F10B9FB}"/>
                    </a:ext>
                  </a:extLst>
                </p:cNvPr>
                <p:cNvPicPr/>
                <p:nvPr/>
              </p:nvPicPr>
              <p:blipFill>
                <a:blip r:embed="rId200"/>
                <a:stretch>
                  <a:fillRect/>
                </a:stretch>
              </p:blipFill>
              <p:spPr>
                <a:xfrm>
                  <a:off x="8899472" y="5886353"/>
                  <a:ext cx="63072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54" name="Ink 153">
                  <a:extLst>
                    <a:ext uri="{FF2B5EF4-FFF2-40B4-BE49-F238E27FC236}">
                      <a16:creationId xmlns:a16="http://schemas.microsoft.com/office/drawing/2014/main" id="{31F9412E-BB9F-3479-D797-32CDC96AA99D}"/>
                    </a:ext>
                  </a:extLst>
                </p14:cNvPr>
                <p14:cNvContentPartPr/>
                <p14:nvPr/>
              </p14:nvContentPartPr>
              <p14:xfrm>
                <a:off x="9522632" y="5880233"/>
                <a:ext cx="219960" cy="318240"/>
              </p14:xfrm>
            </p:contentPart>
          </mc:Choice>
          <mc:Fallback xmlns="">
            <p:pic>
              <p:nvPicPr>
                <p:cNvPr id="154" name="Ink 153">
                  <a:extLst>
                    <a:ext uri="{FF2B5EF4-FFF2-40B4-BE49-F238E27FC236}">
                      <a16:creationId xmlns:a16="http://schemas.microsoft.com/office/drawing/2014/main" id="{31F9412E-BB9F-3479-D797-32CDC96AA99D}"/>
                    </a:ext>
                  </a:extLst>
                </p:cNvPr>
                <p:cNvPicPr/>
                <p:nvPr/>
              </p:nvPicPr>
              <p:blipFill>
                <a:blip r:embed="rId202"/>
                <a:stretch>
                  <a:fillRect/>
                </a:stretch>
              </p:blipFill>
              <p:spPr>
                <a:xfrm>
                  <a:off x="9486632" y="5844593"/>
                  <a:ext cx="29160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5" name="Ink 154">
                  <a:extLst>
                    <a:ext uri="{FF2B5EF4-FFF2-40B4-BE49-F238E27FC236}">
                      <a16:creationId xmlns:a16="http://schemas.microsoft.com/office/drawing/2014/main" id="{981B7196-1FFA-CDF6-B16B-6176C30F6AEB}"/>
                    </a:ext>
                  </a:extLst>
                </p14:cNvPr>
                <p14:cNvContentPartPr/>
                <p14:nvPr/>
              </p14:nvContentPartPr>
              <p14:xfrm>
                <a:off x="10139312" y="5889953"/>
                <a:ext cx="181800" cy="341640"/>
              </p14:xfrm>
            </p:contentPart>
          </mc:Choice>
          <mc:Fallback xmlns="">
            <p:pic>
              <p:nvPicPr>
                <p:cNvPr id="155" name="Ink 154">
                  <a:extLst>
                    <a:ext uri="{FF2B5EF4-FFF2-40B4-BE49-F238E27FC236}">
                      <a16:creationId xmlns:a16="http://schemas.microsoft.com/office/drawing/2014/main" id="{981B7196-1FFA-CDF6-B16B-6176C30F6AEB}"/>
                    </a:ext>
                  </a:extLst>
                </p:cNvPr>
                <p:cNvPicPr/>
                <p:nvPr/>
              </p:nvPicPr>
              <p:blipFill>
                <a:blip r:embed="rId204"/>
                <a:stretch>
                  <a:fillRect/>
                </a:stretch>
              </p:blipFill>
              <p:spPr>
                <a:xfrm>
                  <a:off x="10103672" y="5854313"/>
                  <a:ext cx="253440" cy="4132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6" name="Ink 155">
                  <a:extLst>
                    <a:ext uri="{FF2B5EF4-FFF2-40B4-BE49-F238E27FC236}">
                      <a16:creationId xmlns:a16="http://schemas.microsoft.com/office/drawing/2014/main" id="{CC06BA63-C004-DCF2-3FDD-BAD9C930DE6A}"/>
                    </a:ext>
                  </a:extLst>
                </p14:cNvPr>
                <p14:cNvContentPartPr/>
                <p14:nvPr/>
              </p14:nvContentPartPr>
              <p14:xfrm>
                <a:off x="10420112" y="6015233"/>
                <a:ext cx="155520" cy="193320"/>
              </p14:xfrm>
            </p:contentPart>
          </mc:Choice>
          <mc:Fallback xmlns="">
            <p:pic>
              <p:nvPicPr>
                <p:cNvPr id="156" name="Ink 155">
                  <a:extLst>
                    <a:ext uri="{FF2B5EF4-FFF2-40B4-BE49-F238E27FC236}">
                      <a16:creationId xmlns:a16="http://schemas.microsoft.com/office/drawing/2014/main" id="{CC06BA63-C004-DCF2-3FDD-BAD9C930DE6A}"/>
                    </a:ext>
                  </a:extLst>
                </p:cNvPr>
                <p:cNvPicPr/>
                <p:nvPr/>
              </p:nvPicPr>
              <p:blipFill>
                <a:blip r:embed="rId206"/>
                <a:stretch>
                  <a:fillRect/>
                </a:stretch>
              </p:blipFill>
              <p:spPr>
                <a:xfrm>
                  <a:off x="10384472" y="5979593"/>
                  <a:ext cx="2271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57" name="Ink 156">
                  <a:extLst>
                    <a:ext uri="{FF2B5EF4-FFF2-40B4-BE49-F238E27FC236}">
                      <a16:creationId xmlns:a16="http://schemas.microsoft.com/office/drawing/2014/main" id="{E75988DA-7F81-4790-40A2-FBC6FB07BAB1}"/>
                    </a:ext>
                  </a:extLst>
                </p14:cNvPr>
                <p14:cNvContentPartPr/>
                <p14:nvPr/>
              </p14:nvContentPartPr>
              <p14:xfrm>
                <a:off x="10970912" y="6014153"/>
                <a:ext cx="114840" cy="199440"/>
              </p14:xfrm>
            </p:contentPart>
          </mc:Choice>
          <mc:Fallback xmlns="">
            <p:pic>
              <p:nvPicPr>
                <p:cNvPr id="157" name="Ink 156">
                  <a:extLst>
                    <a:ext uri="{FF2B5EF4-FFF2-40B4-BE49-F238E27FC236}">
                      <a16:creationId xmlns:a16="http://schemas.microsoft.com/office/drawing/2014/main" id="{E75988DA-7F81-4790-40A2-FBC6FB07BAB1}"/>
                    </a:ext>
                  </a:extLst>
                </p:cNvPr>
                <p:cNvPicPr/>
                <p:nvPr/>
              </p:nvPicPr>
              <p:blipFill>
                <a:blip r:embed="rId208"/>
                <a:stretch>
                  <a:fillRect/>
                </a:stretch>
              </p:blipFill>
              <p:spPr>
                <a:xfrm>
                  <a:off x="10934912" y="5978513"/>
                  <a:ext cx="1864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58" name="Ink 157">
                  <a:extLst>
                    <a:ext uri="{FF2B5EF4-FFF2-40B4-BE49-F238E27FC236}">
                      <a16:creationId xmlns:a16="http://schemas.microsoft.com/office/drawing/2014/main" id="{07D3F317-6AC2-6286-5191-D91ED9209FD4}"/>
                    </a:ext>
                  </a:extLst>
                </p14:cNvPr>
                <p14:cNvContentPartPr/>
                <p14:nvPr/>
              </p14:nvContentPartPr>
              <p14:xfrm>
                <a:off x="11154152" y="5953313"/>
                <a:ext cx="457200" cy="406080"/>
              </p14:xfrm>
            </p:contentPart>
          </mc:Choice>
          <mc:Fallback xmlns="">
            <p:pic>
              <p:nvPicPr>
                <p:cNvPr id="158" name="Ink 157">
                  <a:extLst>
                    <a:ext uri="{FF2B5EF4-FFF2-40B4-BE49-F238E27FC236}">
                      <a16:creationId xmlns:a16="http://schemas.microsoft.com/office/drawing/2014/main" id="{07D3F317-6AC2-6286-5191-D91ED9209FD4}"/>
                    </a:ext>
                  </a:extLst>
                </p:cNvPr>
                <p:cNvPicPr/>
                <p:nvPr/>
              </p:nvPicPr>
              <p:blipFill>
                <a:blip r:embed="rId210"/>
                <a:stretch>
                  <a:fillRect/>
                </a:stretch>
              </p:blipFill>
              <p:spPr>
                <a:xfrm>
                  <a:off x="11118512" y="5917313"/>
                  <a:ext cx="52884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9" name="Ink 158">
                  <a:extLst>
                    <a:ext uri="{FF2B5EF4-FFF2-40B4-BE49-F238E27FC236}">
                      <a16:creationId xmlns:a16="http://schemas.microsoft.com/office/drawing/2014/main" id="{409257A9-E36A-0182-DEE6-46576351C691}"/>
                    </a:ext>
                  </a:extLst>
                </p14:cNvPr>
                <p14:cNvContentPartPr/>
                <p14:nvPr/>
              </p14:nvContentPartPr>
              <p14:xfrm>
                <a:off x="11656352" y="5894993"/>
                <a:ext cx="375840" cy="294840"/>
              </p14:xfrm>
            </p:contentPart>
          </mc:Choice>
          <mc:Fallback xmlns="">
            <p:pic>
              <p:nvPicPr>
                <p:cNvPr id="159" name="Ink 158">
                  <a:extLst>
                    <a:ext uri="{FF2B5EF4-FFF2-40B4-BE49-F238E27FC236}">
                      <a16:creationId xmlns:a16="http://schemas.microsoft.com/office/drawing/2014/main" id="{409257A9-E36A-0182-DEE6-46576351C691}"/>
                    </a:ext>
                  </a:extLst>
                </p:cNvPr>
                <p:cNvPicPr/>
                <p:nvPr/>
              </p:nvPicPr>
              <p:blipFill>
                <a:blip r:embed="rId212"/>
                <a:stretch>
                  <a:fillRect/>
                </a:stretch>
              </p:blipFill>
              <p:spPr>
                <a:xfrm>
                  <a:off x="11620712" y="5859353"/>
                  <a:ext cx="44748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60" name="Ink 159">
                  <a:extLst>
                    <a:ext uri="{FF2B5EF4-FFF2-40B4-BE49-F238E27FC236}">
                      <a16:creationId xmlns:a16="http://schemas.microsoft.com/office/drawing/2014/main" id="{313625D3-27A2-F54B-5DEB-B90FF615908E}"/>
                    </a:ext>
                  </a:extLst>
                </p14:cNvPr>
                <p14:cNvContentPartPr/>
                <p14:nvPr/>
              </p14:nvContentPartPr>
              <p14:xfrm>
                <a:off x="12069272" y="6252473"/>
                <a:ext cx="360" cy="360"/>
              </p14:xfrm>
            </p:contentPart>
          </mc:Choice>
          <mc:Fallback xmlns="">
            <p:pic>
              <p:nvPicPr>
                <p:cNvPr id="160" name="Ink 159">
                  <a:extLst>
                    <a:ext uri="{FF2B5EF4-FFF2-40B4-BE49-F238E27FC236}">
                      <a16:creationId xmlns:a16="http://schemas.microsoft.com/office/drawing/2014/main" id="{313625D3-27A2-F54B-5DEB-B90FF615908E}"/>
                    </a:ext>
                  </a:extLst>
                </p:cNvPr>
                <p:cNvPicPr/>
                <p:nvPr/>
              </p:nvPicPr>
              <p:blipFill>
                <a:blip r:embed="rId214"/>
                <a:stretch>
                  <a:fillRect/>
                </a:stretch>
              </p:blipFill>
              <p:spPr>
                <a:xfrm>
                  <a:off x="12033632" y="6216833"/>
                  <a:ext cx="72000" cy="72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5">
            <p14:nvContentPartPr>
              <p14:cNvPr id="162" name="Ink 161">
                <a:extLst>
                  <a:ext uri="{FF2B5EF4-FFF2-40B4-BE49-F238E27FC236}">
                    <a16:creationId xmlns:a16="http://schemas.microsoft.com/office/drawing/2014/main" id="{B6C24F64-7C3A-FEF3-C741-582C8910A671}"/>
                  </a:ext>
                </a:extLst>
              </p14:cNvPr>
              <p14:cNvContentPartPr/>
              <p14:nvPr/>
            </p14:nvContentPartPr>
            <p14:xfrm>
              <a:off x="4924404" y="3086678"/>
              <a:ext cx="1281240" cy="637560"/>
            </p14:xfrm>
          </p:contentPart>
        </mc:Choice>
        <mc:Fallback>
          <p:pic>
            <p:nvPicPr>
              <p:cNvPr id="162" name="Ink 161">
                <a:extLst>
                  <a:ext uri="{FF2B5EF4-FFF2-40B4-BE49-F238E27FC236}">
                    <a16:creationId xmlns:a16="http://schemas.microsoft.com/office/drawing/2014/main" id="{B6C24F64-7C3A-FEF3-C741-582C8910A671}"/>
                  </a:ext>
                </a:extLst>
              </p:cNvPr>
              <p:cNvPicPr/>
              <p:nvPr/>
            </p:nvPicPr>
            <p:blipFill>
              <a:blip r:embed="rId216"/>
              <a:stretch>
                <a:fillRect/>
              </a:stretch>
            </p:blipFill>
            <p:spPr>
              <a:xfrm>
                <a:off x="4870404" y="2978678"/>
                <a:ext cx="1388880" cy="853200"/>
              </a:xfrm>
              <a:prstGeom prst="rect">
                <a:avLst/>
              </a:prstGeom>
            </p:spPr>
          </p:pic>
        </mc:Fallback>
      </mc:AlternateContent>
    </p:spTree>
    <p:extLst>
      <p:ext uri="{BB962C8B-B14F-4D97-AF65-F5344CB8AC3E}">
        <p14:creationId xmlns:p14="http://schemas.microsoft.com/office/powerpoint/2010/main" val="28839449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5D1835-17DE-AA2C-C545-D47F06A499D3}"/>
              </a:ext>
            </a:extLst>
          </p:cNvPr>
          <p:cNvPicPr>
            <a:picLocks noChangeAspect="1"/>
          </p:cNvPicPr>
          <p:nvPr/>
        </p:nvPicPr>
        <p:blipFill>
          <a:blip r:embed="rId2"/>
          <a:stretch>
            <a:fillRect/>
          </a:stretch>
        </p:blipFill>
        <p:spPr>
          <a:xfrm>
            <a:off x="1761250" y="934811"/>
            <a:ext cx="8296275" cy="28575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5C0D548-B686-0786-E32D-145C82496115}"/>
                  </a:ext>
                </a:extLst>
              </p14:cNvPr>
              <p14:cNvContentPartPr/>
              <p14:nvPr/>
            </p14:nvContentPartPr>
            <p14:xfrm>
              <a:off x="2084672" y="1400753"/>
              <a:ext cx="224640" cy="644040"/>
            </p14:xfrm>
          </p:contentPart>
        </mc:Choice>
        <mc:Fallback xmlns="">
          <p:pic>
            <p:nvPicPr>
              <p:cNvPr id="4" name="Ink 3">
                <a:extLst>
                  <a:ext uri="{FF2B5EF4-FFF2-40B4-BE49-F238E27FC236}">
                    <a16:creationId xmlns:a16="http://schemas.microsoft.com/office/drawing/2014/main" id="{D5C0D548-B686-0786-E32D-145C82496115}"/>
                  </a:ext>
                </a:extLst>
              </p:cNvPr>
              <p:cNvPicPr/>
              <p:nvPr/>
            </p:nvPicPr>
            <p:blipFill>
              <a:blip r:embed="rId4"/>
              <a:stretch>
                <a:fillRect/>
              </a:stretch>
            </p:blipFill>
            <p:spPr>
              <a:xfrm>
                <a:off x="2048672" y="1364753"/>
                <a:ext cx="296280" cy="715680"/>
              </a:xfrm>
              <a:prstGeom prst="rect">
                <a:avLst/>
              </a:prstGeom>
            </p:spPr>
          </p:pic>
        </mc:Fallback>
      </mc:AlternateContent>
      <p:grpSp>
        <p:nvGrpSpPr>
          <p:cNvPr id="33" name="Group 32">
            <a:extLst>
              <a:ext uri="{FF2B5EF4-FFF2-40B4-BE49-F238E27FC236}">
                <a16:creationId xmlns:a16="http://schemas.microsoft.com/office/drawing/2014/main" id="{D08A2A07-9AC6-BF0E-CA50-9C4EDDA103A0}"/>
              </a:ext>
            </a:extLst>
          </p:cNvPr>
          <p:cNvGrpSpPr/>
          <p:nvPr/>
        </p:nvGrpSpPr>
        <p:grpSpPr>
          <a:xfrm>
            <a:off x="531717" y="2277353"/>
            <a:ext cx="4569840" cy="893520"/>
            <a:chOff x="1245512" y="2314793"/>
            <a:chExt cx="4569840" cy="893520"/>
          </a:xfrm>
        </p:grpSpPr>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A1B0AB5-F0AC-4054-DFD2-E801826E6674}"/>
                    </a:ext>
                  </a:extLst>
                </p14:cNvPr>
                <p14:cNvContentPartPr/>
                <p14:nvPr/>
              </p14:nvContentPartPr>
              <p14:xfrm>
                <a:off x="1245512" y="2531873"/>
                <a:ext cx="186840" cy="449640"/>
              </p14:xfrm>
            </p:contentPart>
          </mc:Choice>
          <mc:Fallback xmlns="">
            <p:pic>
              <p:nvPicPr>
                <p:cNvPr id="5" name="Ink 4">
                  <a:extLst>
                    <a:ext uri="{FF2B5EF4-FFF2-40B4-BE49-F238E27FC236}">
                      <a16:creationId xmlns:a16="http://schemas.microsoft.com/office/drawing/2014/main" id="{FA1B0AB5-F0AC-4054-DFD2-E801826E6674}"/>
                    </a:ext>
                  </a:extLst>
                </p:cNvPr>
                <p:cNvPicPr/>
                <p:nvPr/>
              </p:nvPicPr>
              <p:blipFill>
                <a:blip r:embed="rId6"/>
                <a:stretch>
                  <a:fillRect/>
                </a:stretch>
              </p:blipFill>
              <p:spPr>
                <a:xfrm>
                  <a:off x="1209512" y="2495873"/>
                  <a:ext cx="2584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CBCB02EC-FBB4-3A25-9011-AEBD3E36DF73}"/>
                    </a:ext>
                  </a:extLst>
                </p14:cNvPr>
                <p14:cNvContentPartPr/>
                <p14:nvPr/>
              </p14:nvContentPartPr>
              <p14:xfrm>
                <a:off x="1596512" y="2683073"/>
                <a:ext cx="120240" cy="248400"/>
              </p14:xfrm>
            </p:contentPart>
          </mc:Choice>
          <mc:Fallback xmlns="">
            <p:pic>
              <p:nvPicPr>
                <p:cNvPr id="6" name="Ink 5">
                  <a:extLst>
                    <a:ext uri="{FF2B5EF4-FFF2-40B4-BE49-F238E27FC236}">
                      <a16:creationId xmlns:a16="http://schemas.microsoft.com/office/drawing/2014/main" id="{CBCB02EC-FBB4-3A25-9011-AEBD3E36DF73}"/>
                    </a:ext>
                  </a:extLst>
                </p:cNvPr>
                <p:cNvPicPr/>
                <p:nvPr/>
              </p:nvPicPr>
              <p:blipFill>
                <a:blip r:embed="rId8"/>
                <a:stretch>
                  <a:fillRect/>
                </a:stretch>
              </p:blipFill>
              <p:spPr>
                <a:xfrm>
                  <a:off x="1560512" y="2647073"/>
                  <a:ext cx="19188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C50F7E8B-3BFA-ADBC-5471-6C4C68F8B0B4}"/>
                    </a:ext>
                  </a:extLst>
                </p14:cNvPr>
                <p14:cNvContentPartPr/>
                <p14:nvPr/>
              </p14:nvContentPartPr>
              <p14:xfrm>
                <a:off x="1560512" y="2727353"/>
                <a:ext cx="169200" cy="201600"/>
              </p14:xfrm>
            </p:contentPart>
          </mc:Choice>
          <mc:Fallback xmlns="">
            <p:pic>
              <p:nvPicPr>
                <p:cNvPr id="7" name="Ink 6">
                  <a:extLst>
                    <a:ext uri="{FF2B5EF4-FFF2-40B4-BE49-F238E27FC236}">
                      <a16:creationId xmlns:a16="http://schemas.microsoft.com/office/drawing/2014/main" id="{C50F7E8B-3BFA-ADBC-5471-6C4C68F8B0B4}"/>
                    </a:ext>
                  </a:extLst>
                </p:cNvPr>
                <p:cNvPicPr/>
                <p:nvPr/>
              </p:nvPicPr>
              <p:blipFill>
                <a:blip r:embed="rId10"/>
                <a:stretch>
                  <a:fillRect/>
                </a:stretch>
              </p:blipFill>
              <p:spPr>
                <a:xfrm>
                  <a:off x="1524512" y="2691353"/>
                  <a:ext cx="2408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7D074271-9C96-6A23-77EB-17BA0915B558}"/>
                    </a:ext>
                  </a:extLst>
                </p14:cNvPr>
                <p14:cNvContentPartPr/>
                <p14:nvPr/>
              </p14:nvContentPartPr>
              <p14:xfrm>
                <a:off x="1905392" y="2683073"/>
                <a:ext cx="207720" cy="214560"/>
              </p14:xfrm>
            </p:contentPart>
          </mc:Choice>
          <mc:Fallback xmlns="">
            <p:pic>
              <p:nvPicPr>
                <p:cNvPr id="8" name="Ink 7">
                  <a:extLst>
                    <a:ext uri="{FF2B5EF4-FFF2-40B4-BE49-F238E27FC236}">
                      <a16:creationId xmlns:a16="http://schemas.microsoft.com/office/drawing/2014/main" id="{7D074271-9C96-6A23-77EB-17BA0915B558}"/>
                    </a:ext>
                  </a:extLst>
                </p:cNvPr>
                <p:cNvPicPr/>
                <p:nvPr/>
              </p:nvPicPr>
              <p:blipFill>
                <a:blip r:embed="rId12"/>
                <a:stretch>
                  <a:fillRect/>
                </a:stretch>
              </p:blipFill>
              <p:spPr>
                <a:xfrm>
                  <a:off x="1869392" y="2647073"/>
                  <a:ext cx="27936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011B83C6-8881-7764-B8AE-0E4A97037A4B}"/>
                    </a:ext>
                  </a:extLst>
                </p14:cNvPr>
                <p14:cNvContentPartPr/>
                <p14:nvPr/>
              </p14:nvContentPartPr>
              <p14:xfrm>
                <a:off x="2199152" y="2642033"/>
                <a:ext cx="135000" cy="230040"/>
              </p14:xfrm>
            </p:contentPart>
          </mc:Choice>
          <mc:Fallback xmlns="">
            <p:pic>
              <p:nvPicPr>
                <p:cNvPr id="9" name="Ink 8">
                  <a:extLst>
                    <a:ext uri="{FF2B5EF4-FFF2-40B4-BE49-F238E27FC236}">
                      <a16:creationId xmlns:a16="http://schemas.microsoft.com/office/drawing/2014/main" id="{011B83C6-8881-7764-B8AE-0E4A97037A4B}"/>
                    </a:ext>
                  </a:extLst>
                </p:cNvPr>
                <p:cNvPicPr/>
                <p:nvPr/>
              </p:nvPicPr>
              <p:blipFill>
                <a:blip r:embed="rId14"/>
                <a:stretch>
                  <a:fillRect/>
                </a:stretch>
              </p:blipFill>
              <p:spPr>
                <a:xfrm>
                  <a:off x="2163152" y="2606033"/>
                  <a:ext cx="20664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48CDCB0E-CC71-8647-C664-6A12AF98E03C}"/>
                    </a:ext>
                  </a:extLst>
                </p14:cNvPr>
                <p14:cNvContentPartPr/>
                <p14:nvPr/>
              </p14:nvContentPartPr>
              <p14:xfrm>
                <a:off x="2410472" y="2532233"/>
                <a:ext cx="27720" cy="306720"/>
              </p14:xfrm>
            </p:contentPart>
          </mc:Choice>
          <mc:Fallback xmlns="">
            <p:pic>
              <p:nvPicPr>
                <p:cNvPr id="10" name="Ink 9">
                  <a:extLst>
                    <a:ext uri="{FF2B5EF4-FFF2-40B4-BE49-F238E27FC236}">
                      <a16:creationId xmlns:a16="http://schemas.microsoft.com/office/drawing/2014/main" id="{48CDCB0E-CC71-8647-C664-6A12AF98E03C}"/>
                    </a:ext>
                  </a:extLst>
                </p:cNvPr>
                <p:cNvPicPr/>
                <p:nvPr/>
              </p:nvPicPr>
              <p:blipFill>
                <a:blip r:embed="rId16"/>
                <a:stretch>
                  <a:fillRect/>
                </a:stretch>
              </p:blipFill>
              <p:spPr>
                <a:xfrm>
                  <a:off x="2374472" y="2496233"/>
                  <a:ext cx="9936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FA93198B-E71C-8F8E-A0F6-4776153015F8}"/>
                    </a:ext>
                  </a:extLst>
                </p14:cNvPr>
                <p14:cNvContentPartPr/>
                <p14:nvPr/>
              </p14:nvContentPartPr>
              <p14:xfrm>
                <a:off x="2353232" y="2464553"/>
                <a:ext cx="695880" cy="743760"/>
              </p14:xfrm>
            </p:contentPart>
          </mc:Choice>
          <mc:Fallback xmlns="">
            <p:pic>
              <p:nvPicPr>
                <p:cNvPr id="11" name="Ink 10">
                  <a:extLst>
                    <a:ext uri="{FF2B5EF4-FFF2-40B4-BE49-F238E27FC236}">
                      <a16:creationId xmlns:a16="http://schemas.microsoft.com/office/drawing/2014/main" id="{FA93198B-E71C-8F8E-A0F6-4776153015F8}"/>
                    </a:ext>
                  </a:extLst>
                </p:cNvPr>
                <p:cNvPicPr/>
                <p:nvPr/>
              </p:nvPicPr>
              <p:blipFill>
                <a:blip r:embed="rId18"/>
                <a:stretch>
                  <a:fillRect/>
                </a:stretch>
              </p:blipFill>
              <p:spPr>
                <a:xfrm>
                  <a:off x="2317232" y="2428553"/>
                  <a:ext cx="767520" cy="815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52786382-5792-3E8A-1C34-F0E1AB8EB6B8}"/>
                    </a:ext>
                  </a:extLst>
                </p14:cNvPr>
                <p14:cNvContentPartPr/>
                <p14:nvPr/>
              </p14:nvContentPartPr>
              <p14:xfrm>
                <a:off x="3262232" y="2812673"/>
                <a:ext cx="64080" cy="124920"/>
              </p14:xfrm>
            </p:contentPart>
          </mc:Choice>
          <mc:Fallback xmlns="">
            <p:pic>
              <p:nvPicPr>
                <p:cNvPr id="12" name="Ink 11">
                  <a:extLst>
                    <a:ext uri="{FF2B5EF4-FFF2-40B4-BE49-F238E27FC236}">
                      <a16:creationId xmlns:a16="http://schemas.microsoft.com/office/drawing/2014/main" id="{52786382-5792-3E8A-1C34-F0E1AB8EB6B8}"/>
                    </a:ext>
                  </a:extLst>
                </p:cNvPr>
                <p:cNvPicPr/>
                <p:nvPr/>
              </p:nvPicPr>
              <p:blipFill>
                <a:blip r:embed="rId20"/>
                <a:stretch>
                  <a:fillRect/>
                </a:stretch>
              </p:blipFill>
              <p:spPr>
                <a:xfrm>
                  <a:off x="3226232" y="2776673"/>
                  <a:ext cx="1357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38395C7B-47CD-DD82-8D39-3E90490990C0}"/>
                    </a:ext>
                  </a:extLst>
                </p14:cNvPr>
                <p14:cNvContentPartPr/>
                <p14:nvPr/>
              </p14:nvContentPartPr>
              <p14:xfrm>
                <a:off x="3660032" y="2314793"/>
                <a:ext cx="685080" cy="493200"/>
              </p14:xfrm>
            </p:contentPart>
          </mc:Choice>
          <mc:Fallback xmlns="">
            <p:pic>
              <p:nvPicPr>
                <p:cNvPr id="13" name="Ink 12">
                  <a:extLst>
                    <a:ext uri="{FF2B5EF4-FFF2-40B4-BE49-F238E27FC236}">
                      <a16:creationId xmlns:a16="http://schemas.microsoft.com/office/drawing/2014/main" id="{38395C7B-47CD-DD82-8D39-3E90490990C0}"/>
                    </a:ext>
                  </a:extLst>
                </p:cNvPr>
                <p:cNvPicPr/>
                <p:nvPr/>
              </p:nvPicPr>
              <p:blipFill>
                <a:blip r:embed="rId22"/>
                <a:stretch>
                  <a:fillRect/>
                </a:stretch>
              </p:blipFill>
              <p:spPr>
                <a:xfrm>
                  <a:off x="3624032" y="2278793"/>
                  <a:ext cx="756720" cy="564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5277212D-F99D-B60D-655E-B5DF807DEC51}"/>
                    </a:ext>
                  </a:extLst>
                </p14:cNvPr>
                <p14:cNvContentPartPr/>
                <p14:nvPr/>
              </p14:nvContentPartPr>
              <p14:xfrm>
                <a:off x="4389752" y="2362313"/>
                <a:ext cx="354240" cy="357120"/>
              </p14:xfrm>
            </p:contentPart>
          </mc:Choice>
          <mc:Fallback xmlns="">
            <p:pic>
              <p:nvPicPr>
                <p:cNvPr id="15" name="Ink 14">
                  <a:extLst>
                    <a:ext uri="{FF2B5EF4-FFF2-40B4-BE49-F238E27FC236}">
                      <a16:creationId xmlns:a16="http://schemas.microsoft.com/office/drawing/2014/main" id="{5277212D-F99D-B60D-655E-B5DF807DEC51}"/>
                    </a:ext>
                  </a:extLst>
                </p:cNvPr>
                <p:cNvPicPr/>
                <p:nvPr/>
              </p:nvPicPr>
              <p:blipFill>
                <a:blip r:embed="rId24"/>
                <a:stretch>
                  <a:fillRect/>
                </a:stretch>
              </p:blipFill>
              <p:spPr>
                <a:xfrm>
                  <a:off x="4353752" y="2326313"/>
                  <a:ext cx="42588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379A6CF0-CAA7-EB56-0986-4DC3A8804690}"/>
                    </a:ext>
                  </a:extLst>
                </p14:cNvPr>
                <p14:cNvContentPartPr/>
                <p14:nvPr/>
              </p14:nvContentPartPr>
              <p14:xfrm>
                <a:off x="4637072" y="2497673"/>
                <a:ext cx="201600" cy="38520"/>
              </p14:xfrm>
            </p:contentPart>
          </mc:Choice>
          <mc:Fallback xmlns="">
            <p:pic>
              <p:nvPicPr>
                <p:cNvPr id="16" name="Ink 15">
                  <a:extLst>
                    <a:ext uri="{FF2B5EF4-FFF2-40B4-BE49-F238E27FC236}">
                      <a16:creationId xmlns:a16="http://schemas.microsoft.com/office/drawing/2014/main" id="{379A6CF0-CAA7-EB56-0986-4DC3A8804690}"/>
                    </a:ext>
                  </a:extLst>
                </p:cNvPr>
                <p:cNvPicPr/>
                <p:nvPr/>
              </p:nvPicPr>
              <p:blipFill>
                <a:blip r:embed="rId26"/>
                <a:stretch>
                  <a:fillRect/>
                </a:stretch>
              </p:blipFill>
              <p:spPr>
                <a:xfrm>
                  <a:off x="4601072" y="2461673"/>
                  <a:ext cx="2732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1B3A5A1B-B445-44AD-8149-C9FF3241C0D7}"/>
                    </a:ext>
                  </a:extLst>
                </p14:cNvPr>
                <p14:cNvContentPartPr/>
                <p14:nvPr/>
              </p14:nvContentPartPr>
              <p14:xfrm>
                <a:off x="5236832" y="2409833"/>
                <a:ext cx="578520" cy="309600"/>
              </p14:xfrm>
            </p:contentPart>
          </mc:Choice>
          <mc:Fallback xmlns="">
            <p:pic>
              <p:nvPicPr>
                <p:cNvPr id="17" name="Ink 16">
                  <a:extLst>
                    <a:ext uri="{FF2B5EF4-FFF2-40B4-BE49-F238E27FC236}">
                      <a16:creationId xmlns:a16="http://schemas.microsoft.com/office/drawing/2014/main" id="{1B3A5A1B-B445-44AD-8149-C9FF3241C0D7}"/>
                    </a:ext>
                  </a:extLst>
                </p:cNvPr>
                <p:cNvPicPr/>
                <p:nvPr/>
              </p:nvPicPr>
              <p:blipFill>
                <a:blip r:embed="rId28"/>
                <a:stretch>
                  <a:fillRect/>
                </a:stretch>
              </p:blipFill>
              <p:spPr>
                <a:xfrm>
                  <a:off x="5200832" y="2373833"/>
                  <a:ext cx="650160" cy="38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461F3C24-7A8F-DA05-DEA8-F0846DE79D2E}"/>
                  </a:ext>
                </a:extLst>
              </p14:cNvPr>
              <p14:cNvContentPartPr/>
              <p14:nvPr/>
            </p14:nvContentPartPr>
            <p14:xfrm>
              <a:off x="5507912" y="2277353"/>
              <a:ext cx="1092600" cy="369000"/>
            </p14:xfrm>
          </p:contentPart>
        </mc:Choice>
        <mc:Fallback xmlns="">
          <p:pic>
            <p:nvPicPr>
              <p:cNvPr id="18" name="Ink 17">
                <a:extLst>
                  <a:ext uri="{FF2B5EF4-FFF2-40B4-BE49-F238E27FC236}">
                    <a16:creationId xmlns:a16="http://schemas.microsoft.com/office/drawing/2014/main" id="{461F3C24-7A8F-DA05-DEA8-F0846DE79D2E}"/>
                  </a:ext>
                </a:extLst>
              </p:cNvPr>
              <p:cNvPicPr/>
              <p:nvPr/>
            </p:nvPicPr>
            <p:blipFill>
              <a:blip r:embed="rId30"/>
              <a:stretch>
                <a:fillRect/>
              </a:stretch>
            </p:blipFill>
            <p:spPr>
              <a:xfrm>
                <a:off x="5471912" y="2241353"/>
                <a:ext cx="1164240" cy="440640"/>
              </a:xfrm>
              <a:prstGeom prst="rect">
                <a:avLst/>
              </a:prstGeom>
            </p:spPr>
          </p:pic>
        </mc:Fallback>
      </mc:AlternateContent>
      <p:grpSp>
        <p:nvGrpSpPr>
          <p:cNvPr id="32" name="Group 31">
            <a:extLst>
              <a:ext uri="{FF2B5EF4-FFF2-40B4-BE49-F238E27FC236}">
                <a16:creationId xmlns:a16="http://schemas.microsoft.com/office/drawing/2014/main" id="{D7B300FE-E733-5074-05B7-A73901683C75}"/>
              </a:ext>
            </a:extLst>
          </p:cNvPr>
          <p:cNvGrpSpPr/>
          <p:nvPr/>
        </p:nvGrpSpPr>
        <p:grpSpPr>
          <a:xfrm>
            <a:off x="7188212" y="2194590"/>
            <a:ext cx="2004840" cy="829800"/>
            <a:chOff x="8116112" y="2146673"/>
            <a:chExt cx="2004840" cy="829800"/>
          </a:xfrm>
        </p:grpSpPr>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FE9C225B-C5B7-7E0A-9F93-AF3C639D8E1B}"/>
                    </a:ext>
                  </a:extLst>
                </p14:cNvPr>
                <p14:cNvContentPartPr/>
                <p14:nvPr/>
              </p14:nvContentPartPr>
              <p14:xfrm>
                <a:off x="8131952" y="2212553"/>
                <a:ext cx="222480" cy="417600"/>
              </p14:xfrm>
            </p:contentPart>
          </mc:Choice>
          <mc:Fallback xmlns="">
            <p:pic>
              <p:nvPicPr>
                <p:cNvPr id="19" name="Ink 18">
                  <a:extLst>
                    <a:ext uri="{FF2B5EF4-FFF2-40B4-BE49-F238E27FC236}">
                      <a16:creationId xmlns:a16="http://schemas.microsoft.com/office/drawing/2014/main" id="{FE9C225B-C5B7-7E0A-9F93-AF3C639D8E1B}"/>
                    </a:ext>
                  </a:extLst>
                </p:cNvPr>
                <p:cNvPicPr/>
                <p:nvPr/>
              </p:nvPicPr>
              <p:blipFill>
                <a:blip r:embed="rId32"/>
                <a:stretch>
                  <a:fillRect/>
                </a:stretch>
              </p:blipFill>
              <p:spPr>
                <a:xfrm>
                  <a:off x="8095952" y="2176553"/>
                  <a:ext cx="29412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D558AFA2-752B-9DC8-5AE3-1630AAEECA42}"/>
                    </a:ext>
                  </a:extLst>
                </p14:cNvPr>
                <p14:cNvContentPartPr/>
                <p14:nvPr/>
              </p14:nvContentPartPr>
              <p14:xfrm>
                <a:off x="8116112" y="2373473"/>
                <a:ext cx="377280" cy="58680"/>
              </p14:xfrm>
            </p:contentPart>
          </mc:Choice>
          <mc:Fallback xmlns="">
            <p:pic>
              <p:nvPicPr>
                <p:cNvPr id="20" name="Ink 19">
                  <a:extLst>
                    <a:ext uri="{FF2B5EF4-FFF2-40B4-BE49-F238E27FC236}">
                      <a16:creationId xmlns:a16="http://schemas.microsoft.com/office/drawing/2014/main" id="{D558AFA2-752B-9DC8-5AE3-1630AAEECA42}"/>
                    </a:ext>
                  </a:extLst>
                </p:cNvPr>
                <p:cNvPicPr/>
                <p:nvPr/>
              </p:nvPicPr>
              <p:blipFill>
                <a:blip r:embed="rId34"/>
                <a:stretch>
                  <a:fillRect/>
                </a:stretch>
              </p:blipFill>
              <p:spPr>
                <a:xfrm>
                  <a:off x="8080112" y="2337473"/>
                  <a:ext cx="4489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Ink 20">
                  <a:extLst>
                    <a:ext uri="{FF2B5EF4-FFF2-40B4-BE49-F238E27FC236}">
                      <a16:creationId xmlns:a16="http://schemas.microsoft.com/office/drawing/2014/main" id="{6C3F1DF8-2684-6875-051E-170205FE22FA}"/>
                    </a:ext>
                  </a:extLst>
                </p14:cNvPr>
                <p14:cNvContentPartPr/>
                <p14:nvPr/>
              </p14:nvContentPartPr>
              <p14:xfrm>
                <a:off x="8458832" y="2220833"/>
                <a:ext cx="380160" cy="381960"/>
              </p14:xfrm>
            </p:contentPart>
          </mc:Choice>
          <mc:Fallback xmlns="">
            <p:pic>
              <p:nvPicPr>
                <p:cNvPr id="21" name="Ink 20">
                  <a:extLst>
                    <a:ext uri="{FF2B5EF4-FFF2-40B4-BE49-F238E27FC236}">
                      <a16:creationId xmlns:a16="http://schemas.microsoft.com/office/drawing/2014/main" id="{6C3F1DF8-2684-6875-051E-170205FE22FA}"/>
                    </a:ext>
                  </a:extLst>
                </p:cNvPr>
                <p:cNvPicPr/>
                <p:nvPr/>
              </p:nvPicPr>
              <p:blipFill>
                <a:blip r:embed="rId36"/>
                <a:stretch>
                  <a:fillRect/>
                </a:stretch>
              </p:blipFill>
              <p:spPr>
                <a:xfrm>
                  <a:off x="8422832" y="2184833"/>
                  <a:ext cx="45180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Ink 21">
                  <a:extLst>
                    <a:ext uri="{FF2B5EF4-FFF2-40B4-BE49-F238E27FC236}">
                      <a16:creationId xmlns:a16="http://schemas.microsoft.com/office/drawing/2014/main" id="{917961D5-883C-C31F-8480-C6E591624FB4}"/>
                    </a:ext>
                  </a:extLst>
                </p14:cNvPr>
                <p14:cNvContentPartPr/>
                <p14:nvPr/>
              </p14:nvContentPartPr>
              <p14:xfrm>
                <a:off x="9015392" y="2151353"/>
                <a:ext cx="393840" cy="425160"/>
              </p14:xfrm>
            </p:contentPart>
          </mc:Choice>
          <mc:Fallback xmlns="">
            <p:pic>
              <p:nvPicPr>
                <p:cNvPr id="22" name="Ink 21">
                  <a:extLst>
                    <a:ext uri="{FF2B5EF4-FFF2-40B4-BE49-F238E27FC236}">
                      <a16:creationId xmlns:a16="http://schemas.microsoft.com/office/drawing/2014/main" id="{917961D5-883C-C31F-8480-C6E591624FB4}"/>
                    </a:ext>
                  </a:extLst>
                </p:cNvPr>
                <p:cNvPicPr/>
                <p:nvPr/>
              </p:nvPicPr>
              <p:blipFill>
                <a:blip r:embed="rId38"/>
                <a:stretch>
                  <a:fillRect/>
                </a:stretch>
              </p:blipFill>
              <p:spPr>
                <a:xfrm>
                  <a:off x="8979392" y="2115353"/>
                  <a:ext cx="465480" cy="496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Ink 22">
                  <a:extLst>
                    <a:ext uri="{FF2B5EF4-FFF2-40B4-BE49-F238E27FC236}">
                      <a16:creationId xmlns:a16="http://schemas.microsoft.com/office/drawing/2014/main" id="{F18EAF9E-2646-3040-8CFE-6FFCF2E8C7A3}"/>
                    </a:ext>
                  </a:extLst>
                </p14:cNvPr>
                <p14:cNvContentPartPr/>
                <p14:nvPr/>
              </p14:nvContentPartPr>
              <p14:xfrm>
                <a:off x="9373952" y="2146673"/>
                <a:ext cx="72720" cy="109440"/>
              </p14:xfrm>
            </p:contentPart>
          </mc:Choice>
          <mc:Fallback xmlns="">
            <p:pic>
              <p:nvPicPr>
                <p:cNvPr id="23" name="Ink 22">
                  <a:extLst>
                    <a:ext uri="{FF2B5EF4-FFF2-40B4-BE49-F238E27FC236}">
                      <a16:creationId xmlns:a16="http://schemas.microsoft.com/office/drawing/2014/main" id="{F18EAF9E-2646-3040-8CFE-6FFCF2E8C7A3}"/>
                    </a:ext>
                  </a:extLst>
                </p:cNvPr>
                <p:cNvPicPr/>
                <p:nvPr/>
              </p:nvPicPr>
              <p:blipFill>
                <a:blip r:embed="rId40"/>
                <a:stretch>
                  <a:fillRect/>
                </a:stretch>
              </p:blipFill>
              <p:spPr>
                <a:xfrm>
                  <a:off x="9337952" y="2110673"/>
                  <a:ext cx="1443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4" name="Ink 23">
                  <a:extLst>
                    <a:ext uri="{FF2B5EF4-FFF2-40B4-BE49-F238E27FC236}">
                      <a16:creationId xmlns:a16="http://schemas.microsoft.com/office/drawing/2014/main" id="{EC8B5629-0E47-09EE-AE1B-8393E5067103}"/>
                    </a:ext>
                  </a:extLst>
                </p14:cNvPr>
                <p14:cNvContentPartPr/>
                <p14:nvPr/>
              </p14:nvContentPartPr>
              <p14:xfrm>
                <a:off x="9469712" y="2279873"/>
                <a:ext cx="651240" cy="696600"/>
              </p14:xfrm>
            </p:contentPart>
          </mc:Choice>
          <mc:Fallback xmlns="">
            <p:pic>
              <p:nvPicPr>
                <p:cNvPr id="24" name="Ink 23">
                  <a:extLst>
                    <a:ext uri="{FF2B5EF4-FFF2-40B4-BE49-F238E27FC236}">
                      <a16:creationId xmlns:a16="http://schemas.microsoft.com/office/drawing/2014/main" id="{EC8B5629-0E47-09EE-AE1B-8393E5067103}"/>
                    </a:ext>
                  </a:extLst>
                </p:cNvPr>
                <p:cNvPicPr/>
                <p:nvPr/>
              </p:nvPicPr>
              <p:blipFill>
                <a:blip r:embed="rId42"/>
                <a:stretch>
                  <a:fillRect/>
                </a:stretch>
              </p:blipFill>
              <p:spPr>
                <a:xfrm>
                  <a:off x="9433712" y="2243873"/>
                  <a:ext cx="722880" cy="768240"/>
                </a:xfrm>
                <a:prstGeom prst="rect">
                  <a:avLst/>
                </a:prstGeom>
              </p:spPr>
            </p:pic>
          </mc:Fallback>
        </mc:AlternateContent>
      </p:grpSp>
      <p:grpSp>
        <p:nvGrpSpPr>
          <p:cNvPr id="31" name="Group 30">
            <a:extLst>
              <a:ext uri="{FF2B5EF4-FFF2-40B4-BE49-F238E27FC236}">
                <a16:creationId xmlns:a16="http://schemas.microsoft.com/office/drawing/2014/main" id="{41891C62-7C0A-8DDD-139E-63325C37544F}"/>
              </a:ext>
            </a:extLst>
          </p:cNvPr>
          <p:cNvGrpSpPr/>
          <p:nvPr/>
        </p:nvGrpSpPr>
        <p:grpSpPr>
          <a:xfrm>
            <a:off x="9661963" y="2179330"/>
            <a:ext cx="1223640" cy="426240"/>
            <a:chOff x="10570952" y="2121833"/>
            <a:chExt cx="1223640" cy="426240"/>
          </a:xfrm>
        </p:grpSpPr>
        <mc:AlternateContent xmlns:mc="http://schemas.openxmlformats.org/markup-compatibility/2006" xmlns:p14="http://schemas.microsoft.com/office/powerpoint/2010/main">
          <mc:Choice Requires="p14">
            <p:contentPart p14:bwMode="auto" r:id="rId43">
              <p14:nvContentPartPr>
                <p14:cNvPr id="25" name="Ink 24">
                  <a:extLst>
                    <a:ext uri="{FF2B5EF4-FFF2-40B4-BE49-F238E27FC236}">
                      <a16:creationId xmlns:a16="http://schemas.microsoft.com/office/drawing/2014/main" id="{931E3B18-AE30-463C-5D0E-22B0E4BEA121}"/>
                    </a:ext>
                  </a:extLst>
                </p14:cNvPr>
                <p14:cNvContentPartPr/>
                <p14:nvPr/>
              </p14:nvContentPartPr>
              <p14:xfrm>
                <a:off x="10570952" y="2292113"/>
                <a:ext cx="213120" cy="255960"/>
              </p14:xfrm>
            </p:contentPart>
          </mc:Choice>
          <mc:Fallback xmlns="">
            <p:pic>
              <p:nvPicPr>
                <p:cNvPr id="25" name="Ink 24">
                  <a:extLst>
                    <a:ext uri="{FF2B5EF4-FFF2-40B4-BE49-F238E27FC236}">
                      <a16:creationId xmlns:a16="http://schemas.microsoft.com/office/drawing/2014/main" id="{931E3B18-AE30-463C-5D0E-22B0E4BEA121}"/>
                    </a:ext>
                  </a:extLst>
                </p:cNvPr>
                <p:cNvPicPr/>
                <p:nvPr/>
              </p:nvPicPr>
              <p:blipFill>
                <a:blip r:embed="rId44"/>
                <a:stretch>
                  <a:fillRect/>
                </a:stretch>
              </p:blipFill>
              <p:spPr>
                <a:xfrm>
                  <a:off x="10534952" y="2256113"/>
                  <a:ext cx="28476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 name="Ink 25">
                  <a:extLst>
                    <a:ext uri="{FF2B5EF4-FFF2-40B4-BE49-F238E27FC236}">
                      <a16:creationId xmlns:a16="http://schemas.microsoft.com/office/drawing/2014/main" id="{0BCF6974-9E84-0E2F-EDFF-5C41BF916257}"/>
                    </a:ext>
                  </a:extLst>
                </p14:cNvPr>
                <p14:cNvContentPartPr/>
                <p14:nvPr/>
              </p14:nvContentPartPr>
              <p14:xfrm>
                <a:off x="10914752" y="2121833"/>
                <a:ext cx="136440" cy="421560"/>
              </p14:xfrm>
            </p:contentPart>
          </mc:Choice>
          <mc:Fallback xmlns="">
            <p:pic>
              <p:nvPicPr>
                <p:cNvPr id="26" name="Ink 25">
                  <a:extLst>
                    <a:ext uri="{FF2B5EF4-FFF2-40B4-BE49-F238E27FC236}">
                      <a16:creationId xmlns:a16="http://schemas.microsoft.com/office/drawing/2014/main" id="{0BCF6974-9E84-0E2F-EDFF-5C41BF916257}"/>
                    </a:ext>
                  </a:extLst>
                </p:cNvPr>
                <p:cNvPicPr/>
                <p:nvPr/>
              </p:nvPicPr>
              <p:blipFill>
                <a:blip r:embed="rId46"/>
                <a:stretch>
                  <a:fillRect/>
                </a:stretch>
              </p:blipFill>
              <p:spPr>
                <a:xfrm>
                  <a:off x="10878752" y="2085833"/>
                  <a:ext cx="20808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7" name="Ink 26">
                  <a:extLst>
                    <a:ext uri="{FF2B5EF4-FFF2-40B4-BE49-F238E27FC236}">
                      <a16:creationId xmlns:a16="http://schemas.microsoft.com/office/drawing/2014/main" id="{6DA58AAF-AF5C-245D-4C7A-ED49907D280D}"/>
                    </a:ext>
                  </a:extLst>
                </p14:cNvPr>
                <p14:cNvContentPartPr/>
                <p14:nvPr/>
              </p14:nvContentPartPr>
              <p14:xfrm>
                <a:off x="11153792" y="2132993"/>
                <a:ext cx="529920" cy="385920"/>
              </p14:xfrm>
            </p:contentPart>
          </mc:Choice>
          <mc:Fallback xmlns="">
            <p:pic>
              <p:nvPicPr>
                <p:cNvPr id="27" name="Ink 26">
                  <a:extLst>
                    <a:ext uri="{FF2B5EF4-FFF2-40B4-BE49-F238E27FC236}">
                      <a16:creationId xmlns:a16="http://schemas.microsoft.com/office/drawing/2014/main" id="{6DA58AAF-AF5C-245D-4C7A-ED49907D280D}"/>
                    </a:ext>
                  </a:extLst>
                </p:cNvPr>
                <p:cNvPicPr/>
                <p:nvPr/>
              </p:nvPicPr>
              <p:blipFill>
                <a:blip r:embed="rId48"/>
                <a:stretch>
                  <a:fillRect/>
                </a:stretch>
              </p:blipFill>
              <p:spPr>
                <a:xfrm>
                  <a:off x="11117792" y="2096993"/>
                  <a:ext cx="60156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8" name="Ink 27">
                  <a:extLst>
                    <a:ext uri="{FF2B5EF4-FFF2-40B4-BE49-F238E27FC236}">
                      <a16:creationId xmlns:a16="http://schemas.microsoft.com/office/drawing/2014/main" id="{A216F5BF-BF5F-C5CF-7CC0-A140B6652C54}"/>
                    </a:ext>
                  </a:extLst>
                </p14:cNvPr>
                <p14:cNvContentPartPr/>
                <p14:nvPr/>
              </p14:nvContentPartPr>
              <p14:xfrm>
                <a:off x="11567072" y="2208593"/>
                <a:ext cx="227520" cy="57600"/>
              </p14:xfrm>
            </p:contentPart>
          </mc:Choice>
          <mc:Fallback xmlns="">
            <p:pic>
              <p:nvPicPr>
                <p:cNvPr id="28" name="Ink 27">
                  <a:extLst>
                    <a:ext uri="{FF2B5EF4-FFF2-40B4-BE49-F238E27FC236}">
                      <a16:creationId xmlns:a16="http://schemas.microsoft.com/office/drawing/2014/main" id="{A216F5BF-BF5F-C5CF-7CC0-A140B6652C54}"/>
                    </a:ext>
                  </a:extLst>
                </p:cNvPr>
                <p:cNvPicPr/>
                <p:nvPr/>
              </p:nvPicPr>
              <p:blipFill>
                <a:blip r:embed="rId50"/>
                <a:stretch>
                  <a:fillRect/>
                </a:stretch>
              </p:blipFill>
              <p:spPr>
                <a:xfrm>
                  <a:off x="11531072" y="2172593"/>
                  <a:ext cx="299160" cy="129240"/>
                </a:xfrm>
                <a:prstGeom prst="rect">
                  <a:avLst/>
                </a:prstGeom>
              </p:spPr>
            </p:pic>
          </mc:Fallback>
        </mc:AlternateContent>
      </p:grpSp>
      <p:pic>
        <p:nvPicPr>
          <p:cNvPr id="2" name="Picture 1">
            <a:extLst>
              <a:ext uri="{FF2B5EF4-FFF2-40B4-BE49-F238E27FC236}">
                <a16:creationId xmlns:a16="http://schemas.microsoft.com/office/drawing/2014/main" id="{3A9C0C36-0C28-B0A1-76A3-B4110035C7F9}"/>
              </a:ext>
            </a:extLst>
          </p:cNvPr>
          <p:cNvPicPr>
            <a:picLocks noChangeAspect="1"/>
          </p:cNvPicPr>
          <p:nvPr/>
        </p:nvPicPr>
        <p:blipFill>
          <a:blip r:embed="rId51"/>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36830079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2C09CD-938E-2BC0-35CE-A898A70BA98D}"/>
              </a:ext>
            </a:extLst>
          </p:cNvPr>
          <p:cNvPicPr>
            <a:picLocks noChangeAspect="1"/>
          </p:cNvPicPr>
          <p:nvPr/>
        </p:nvPicPr>
        <p:blipFill>
          <a:blip r:embed="rId2"/>
          <a:stretch>
            <a:fillRect/>
          </a:stretch>
        </p:blipFill>
        <p:spPr>
          <a:xfrm>
            <a:off x="471487" y="147541"/>
            <a:ext cx="11249025" cy="2457450"/>
          </a:xfrm>
          <a:prstGeom prst="rect">
            <a:avLst/>
          </a:prstGeom>
        </p:spPr>
      </p:pic>
      <p:pic>
        <p:nvPicPr>
          <p:cNvPr id="5" name="Picture 4">
            <a:extLst>
              <a:ext uri="{FF2B5EF4-FFF2-40B4-BE49-F238E27FC236}">
                <a16:creationId xmlns:a16="http://schemas.microsoft.com/office/drawing/2014/main" id="{41623784-581B-B629-194C-68758B602287}"/>
              </a:ext>
            </a:extLst>
          </p:cNvPr>
          <p:cNvPicPr>
            <a:picLocks noChangeAspect="1"/>
          </p:cNvPicPr>
          <p:nvPr/>
        </p:nvPicPr>
        <p:blipFill>
          <a:blip r:embed="rId3"/>
          <a:stretch>
            <a:fillRect/>
          </a:stretch>
        </p:blipFill>
        <p:spPr>
          <a:xfrm>
            <a:off x="1493482" y="2571750"/>
            <a:ext cx="10306050" cy="857250"/>
          </a:xfrm>
          <a:prstGeom prst="rect">
            <a:avLst/>
          </a:prstGeom>
        </p:spPr>
      </p:pic>
      <p:pic>
        <p:nvPicPr>
          <p:cNvPr id="7" name="Picture 6">
            <a:extLst>
              <a:ext uri="{FF2B5EF4-FFF2-40B4-BE49-F238E27FC236}">
                <a16:creationId xmlns:a16="http://schemas.microsoft.com/office/drawing/2014/main" id="{39168928-9C31-BB52-D8CE-C7B41A7FC633}"/>
              </a:ext>
            </a:extLst>
          </p:cNvPr>
          <p:cNvPicPr>
            <a:picLocks noChangeAspect="1"/>
          </p:cNvPicPr>
          <p:nvPr/>
        </p:nvPicPr>
        <p:blipFill>
          <a:blip r:embed="rId4"/>
          <a:stretch>
            <a:fillRect/>
          </a:stretch>
        </p:blipFill>
        <p:spPr>
          <a:xfrm>
            <a:off x="987780" y="3354355"/>
            <a:ext cx="5108219" cy="2839072"/>
          </a:xfrm>
          <a:prstGeom prst="rect">
            <a:avLst/>
          </a:prstGeom>
        </p:spPr>
      </p:pic>
      <p:pic>
        <p:nvPicPr>
          <p:cNvPr id="2" name="Picture 1">
            <a:extLst>
              <a:ext uri="{FF2B5EF4-FFF2-40B4-BE49-F238E27FC236}">
                <a16:creationId xmlns:a16="http://schemas.microsoft.com/office/drawing/2014/main" id="{45A6FA64-832F-4F4D-8D26-B52AB19103E0}"/>
              </a:ext>
            </a:extLst>
          </p:cNvPr>
          <p:cNvPicPr>
            <a:picLocks noChangeAspect="1"/>
          </p:cNvPicPr>
          <p:nvPr/>
        </p:nvPicPr>
        <p:blipFill>
          <a:blip r:embed="rId5"/>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2474417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2E4A4-4138-5877-0997-0736706F09E3}"/>
              </a:ext>
            </a:extLst>
          </p:cNvPr>
          <p:cNvSpPr>
            <a:spLocks noGrp="1"/>
          </p:cNvSpPr>
          <p:nvPr>
            <p:ph type="title"/>
          </p:nvPr>
        </p:nvSpPr>
        <p:spPr/>
        <p:txBody>
          <a:bodyPr/>
          <a:lstStyle/>
          <a:p>
            <a:r>
              <a:rPr lang="en-US" b="1" dirty="0">
                <a:latin typeface="Bahnschrift Light" panose="020B0502040204020203" pitchFamily="34" charset="0"/>
              </a:rPr>
              <a:t>3</a:t>
            </a:r>
            <a:r>
              <a:rPr lang="en-US" sz="4800" b="1" dirty="0">
                <a:latin typeface="Bahnschrift Light" panose="020B0502040204020203" pitchFamily="34" charset="0"/>
              </a:rPr>
              <a:t>.Through VBA Programming In Excel</a:t>
            </a:r>
            <a:endParaRPr lang="en-IN" dirty="0"/>
          </a:p>
        </p:txBody>
      </p:sp>
      <p:pic>
        <p:nvPicPr>
          <p:cNvPr id="5" name="Content Placeholder 4">
            <a:extLst>
              <a:ext uri="{FF2B5EF4-FFF2-40B4-BE49-F238E27FC236}">
                <a16:creationId xmlns:a16="http://schemas.microsoft.com/office/drawing/2014/main" id="{7B708E8B-39E9-AA99-BAAF-F9303972273C}"/>
              </a:ext>
            </a:extLst>
          </p:cNvPr>
          <p:cNvPicPr>
            <a:picLocks noGrp="1" noChangeAspect="1"/>
          </p:cNvPicPr>
          <p:nvPr>
            <p:ph idx="1"/>
          </p:nvPr>
        </p:nvPicPr>
        <p:blipFill>
          <a:blip r:embed="rId2"/>
          <a:stretch>
            <a:fillRect/>
          </a:stretch>
        </p:blipFill>
        <p:spPr>
          <a:xfrm>
            <a:off x="3436496" y="1846263"/>
            <a:ext cx="5408924" cy="4044853"/>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63BFB935-FF9C-B57A-C45D-148EC98C68CF}"/>
                  </a:ext>
                </a:extLst>
              </p14:cNvPr>
              <p14:cNvContentPartPr/>
              <p14:nvPr/>
            </p14:nvContentPartPr>
            <p14:xfrm>
              <a:off x="2793152" y="3516833"/>
              <a:ext cx="646200" cy="390960"/>
            </p14:xfrm>
          </p:contentPart>
        </mc:Choice>
        <mc:Fallback xmlns="">
          <p:pic>
            <p:nvPicPr>
              <p:cNvPr id="6" name="Ink 5">
                <a:extLst>
                  <a:ext uri="{FF2B5EF4-FFF2-40B4-BE49-F238E27FC236}">
                    <a16:creationId xmlns:a16="http://schemas.microsoft.com/office/drawing/2014/main" id="{63BFB935-FF9C-B57A-C45D-148EC98C68CF}"/>
                  </a:ext>
                </a:extLst>
              </p:cNvPr>
              <p:cNvPicPr/>
              <p:nvPr/>
            </p:nvPicPr>
            <p:blipFill>
              <a:blip r:embed="rId4"/>
              <a:stretch>
                <a:fillRect/>
              </a:stretch>
            </p:blipFill>
            <p:spPr>
              <a:xfrm>
                <a:off x="2757512" y="3480833"/>
                <a:ext cx="717840" cy="462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ABF4B0D-E36B-94A6-8850-305DB4E0B97F}"/>
                  </a:ext>
                </a:extLst>
              </p14:cNvPr>
              <p14:cNvContentPartPr/>
              <p14:nvPr/>
            </p14:nvContentPartPr>
            <p14:xfrm>
              <a:off x="215552" y="2415233"/>
              <a:ext cx="177840" cy="223200"/>
            </p14:xfrm>
          </p:contentPart>
        </mc:Choice>
        <mc:Fallback xmlns="">
          <p:pic>
            <p:nvPicPr>
              <p:cNvPr id="7" name="Ink 6">
                <a:extLst>
                  <a:ext uri="{FF2B5EF4-FFF2-40B4-BE49-F238E27FC236}">
                    <a16:creationId xmlns:a16="http://schemas.microsoft.com/office/drawing/2014/main" id="{7ABF4B0D-E36B-94A6-8850-305DB4E0B97F}"/>
                  </a:ext>
                </a:extLst>
              </p:cNvPr>
              <p:cNvPicPr/>
              <p:nvPr/>
            </p:nvPicPr>
            <p:blipFill>
              <a:blip r:embed="rId6"/>
              <a:stretch>
                <a:fillRect/>
              </a:stretch>
            </p:blipFill>
            <p:spPr>
              <a:xfrm>
                <a:off x="179552" y="2379233"/>
                <a:ext cx="24948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EE8627BD-14A8-AE38-F91A-CBF0F2EFD515}"/>
                  </a:ext>
                </a:extLst>
              </p14:cNvPr>
              <p14:cNvContentPartPr/>
              <p14:nvPr/>
            </p14:nvContentPartPr>
            <p14:xfrm>
              <a:off x="516152" y="2304713"/>
              <a:ext cx="319320" cy="289800"/>
            </p14:xfrm>
          </p:contentPart>
        </mc:Choice>
        <mc:Fallback xmlns="">
          <p:pic>
            <p:nvPicPr>
              <p:cNvPr id="8" name="Ink 7">
                <a:extLst>
                  <a:ext uri="{FF2B5EF4-FFF2-40B4-BE49-F238E27FC236}">
                    <a16:creationId xmlns:a16="http://schemas.microsoft.com/office/drawing/2014/main" id="{EE8627BD-14A8-AE38-F91A-CBF0F2EFD515}"/>
                  </a:ext>
                </a:extLst>
              </p:cNvPr>
              <p:cNvPicPr/>
              <p:nvPr/>
            </p:nvPicPr>
            <p:blipFill>
              <a:blip r:embed="rId8"/>
              <a:stretch>
                <a:fillRect/>
              </a:stretch>
            </p:blipFill>
            <p:spPr>
              <a:xfrm>
                <a:off x="480152" y="2269073"/>
                <a:ext cx="39096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D0E3178E-566D-2EA8-74F0-E8C9CC9CD6D1}"/>
                  </a:ext>
                </a:extLst>
              </p14:cNvPr>
              <p14:cNvContentPartPr/>
              <p14:nvPr/>
            </p14:nvContentPartPr>
            <p14:xfrm>
              <a:off x="660152" y="2356193"/>
              <a:ext cx="189720" cy="45720"/>
            </p14:xfrm>
          </p:contentPart>
        </mc:Choice>
        <mc:Fallback xmlns="">
          <p:pic>
            <p:nvPicPr>
              <p:cNvPr id="9" name="Ink 8">
                <a:extLst>
                  <a:ext uri="{FF2B5EF4-FFF2-40B4-BE49-F238E27FC236}">
                    <a16:creationId xmlns:a16="http://schemas.microsoft.com/office/drawing/2014/main" id="{D0E3178E-566D-2EA8-74F0-E8C9CC9CD6D1}"/>
                  </a:ext>
                </a:extLst>
              </p:cNvPr>
              <p:cNvPicPr/>
              <p:nvPr/>
            </p:nvPicPr>
            <p:blipFill>
              <a:blip r:embed="rId10"/>
              <a:stretch>
                <a:fillRect/>
              </a:stretch>
            </p:blipFill>
            <p:spPr>
              <a:xfrm>
                <a:off x="624512" y="2320193"/>
                <a:ext cx="2613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CDD4D4FC-2B3D-9037-C405-06240D20299A}"/>
                  </a:ext>
                </a:extLst>
              </p14:cNvPr>
              <p14:cNvContentPartPr/>
              <p14:nvPr/>
            </p14:nvContentPartPr>
            <p14:xfrm>
              <a:off x="1261352" y="2283833"/>
              <a:ext cx="164520" cy="361080"/>
            </p14:xfrm>
          </p:contentPart>
        </mc:Choice>
        <mc:Fallback xmlns="">
          <p:pic>
            <p:nvPicPr>
              <p:cNvPr id="10" name="Ink 9">
                <a:extLst>
                  <a:ext uri="{FF2B5EF4-FFF2-40B4-BE49-F238E27FC236}">
                    <a16:creationId xmlns:a16="http://schemas.microsoft.com/office/drawing/2014/main" id="{CDD4D4FC-2B3D-9037-C405-06240D20299A}"/>
                  </a:ext>
                </a:extLst>
              </p:cNvPr>
              <p:cNvPicPr/>
              <p:nvPr/>
            </p:nvPicPr>
            <p:blipFill>
              <a:blip r:embed="rId12"/>
              <a:stretch>
                <a:fillRect/>
              </a:stretch>
            </p:blipFill>
            <p:spPr>
              <a:xfrm>
                <a:off x="1225352" y="2248193"/>
                <a:ext cx="236160" cy="432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A55642CA-8E6F-E321-820F-1F8AB9550D40}"/>
                  </a:ext>
                </a:extLst>
              </p14:cNvPr>
              <p14:cNvContentPartPr/>
              <p14:nvPr/>
            </p14:nvContentPartPr>
            <p14:xfrm>
              <a:off x="1503272" y="2373833"/>
              <a:ext cx="117360" cy="178920"/>
            </p14:xfrm>
          </p:contentPart>
        </mc:Choice>
        <mc:Fallback xmlns="">
          <p:pic>
            <p:nvPicPr>
              <p:cNvPr id="11" name="Ink 10">
                <a:extLst>
                  <a:ext uri="{FF2B5EF4-FFF2-40B4-BE49-F238E27FC236}">
                    <a16:creationId xmlns:a16="http://schemas.microsoft.com/office/drawing/2014/main" id="{A55642CA-8E6F-E321-820F-1F8AB9550D40}"/>
                  </a:ext>
                </a:extLst>
              </p:cNvPr>
              <p:cNvPicPr/>
              <p:nvPr/>
            </p:nvPicPr>
            <p:blipFill>
              <a:blip r:embed="rId14"/>
              <a:stretch>
                <a:fillRect/>
              </a:stretch>
            </p:blipFill>
            <p:spPr>
              <a:xfrm>
                <a:off x="1467272" y="2338193"/>
                <a:ext cx="1890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3593807D-1125-D2E3-5B37-C9DDEFD140B0}"/>
                  </a:ext>
                </a:extLst>
              </p14:cNvPr>
              <p14:cNvContentPartPr/>
              <p14:nvPr/>
            </p14:nvContentPartPr>
            <p14:xfrm>
              <a:off x="1710272" y="2354753"/>
              <a:ext cx="158400" cy="431280"/>
            </p14:xfrm>
          </p:contentPart>
        </mc:Choice>
        <mc:Fallback xmlns="">
          <p:pic>
            <p:nvPicPr>
              <p:cNvPr id="12" name="Ink 11">
                <a:extLst>
                  <a:ext uri="{FF2B5EF4-FFF2-40B4-BE49-F238E27FC236}">
                    <a16:creationId xmlns:a16="http://schemas.microsoft.com/office/drawing/2014/main" id="{3593807D-1125-D2E3-5B37-C9DDEFD140B0}"/>
                  </a:ext>
                </a:extLst>
              </p:cNvPr>
              <p:cNvPicPr/>
              <p:nvPr/>
            </p:nvPicPr>
            <p:blipFill>
              <a:blip r:embed="rId16"/>
              <a:stretch>
                <a:fillRect/>
              </a:stretch>
            </p:blipFill>
            <p:spPr>
              <a:xfrm>
                <a:off x="1674632" y="2318753"/>
                <a:ext cx="230040" cy="502920"/>
              </a:xfrm>
              <a:prstGeom prst="rect">
                <a:avLst/>
              </a:prstGeom>
            </p:spPr>
          </p:pic>
        </mc:Fallback>
      </mc:AlternateContent>
      <p:grpSp>
        <p:nvGrpSpPr>
          <p:cNvPr id="26" name="Group 25">
            <a:extLst>
              <a:ext uri="{FF2B5EF4-FFF2-40B4-BE49-F238E27FC236}">
                <a16:creationId xmlns:a16="http://schemas.microsoft.com/office/drawing/2014/main" id="{39DBF230-346E-E5BD-8914-AF9884BE7E6B}"/>
              </a:ext>
            </a:extLst>
          </p:cNvPr>
          <p:cNvGrpSpPr/>
          <p:nvPr/>
        </p:nvGrpSpPr>
        <p:grpSpPr>
          <a:xfrm>
            <a:off x="1935992" y="2210753"/>
            <a:ext cx="1027440" cy="323280"/>
            <a:chOff x="1935992" y="2210753"/>
            <a:chExt cx="1027440" cy="323280"/>
          </a:xfrm>
        </p:grpSpPr>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64CEE4EA-46A3-2C70-4C85-07541841325B}"/>
                    </a:ext>
                  </a:extLst>
                </p14:cNvPr>
                <p14:cNvContentPartPr/>
                <p14:nvPr/>
              </p14:nvContentPartPr>
              <p14:xfrm>
                <a:off x="1935992" y="2396513"/>
                <a:ext cx="69480" cy="133560"/>
              </p14:xfrm>
            </p:contentPart>
          </mc:Choice>
          <mc:Fallback xmlns="">
            <p:pic>
              <p:nvPicPr>
                <p:cNvPr id="21" name="Ink 20">
                  <a:extLst>
                    <a:ext uri="{FF2B5EF4-FFF2-40B4-BE49-F238E27FC236}">
                      <a16:creationId xmlns:a16="http://schemas.microsoft.com/office/drawing/2014/main" id="{64CEE4EA-46A3-2C70-4C85-07541841325B}"/>
                    </a:ext>
                  </a:extLst>
                </p:cNvPr>
                <p:cNvPicPr/>
                <p:nvPr/>
              </p:nvPicPr>
              <p:blipFill>
                <a:blip r:embed="rId18"/>
                <a:stretch>
                  <a:fillRect/>
                </a:stretch>
              </p:blipFill>
              <p:spPr>
                <a:xfrm>
                  <a:off x="1900352" y="2360873"/>
                  <a:ext cx="1411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54CBAB9C-D549-4A69-0A18-C1AF53E6A309}"/>
                    </a:ext>
                  </a:extLst>
                </p14:cNvPr>
                <p14:cNvContentPartPr/>
                <p14:nvPr/>
              </p14:nvContentPartPr>
              <p14:xfrm>
                <a:off x="1946792" y="2210753"/>
                <a:ext cx="37080" cy="27360"/>
              </p14:xfrm>
            </p:contentPart>
          </mc:Choice>
          <mc:Fallback xmlns="">
            <p:pic>
              <p:nvPicPr>
                <p:cNvPr id="22" name="Ink 21">
                  <a:extLst>
                    <a:ext uri="{FF2B5EF4-FFF2-40B4-BE49-F238E27FC236}">
                      <a16:creationId xmlns:a16="http://schemas.microsoft.com/office/drawing/2014/main" id="{54CBAB9C-D549-4A69-0A18-C1AF53E6A309}"/>
                    </a:ext>
                  </a:extLst>
                </p:cNvPr>
                <p:cNvPicPr/>
                <p:nvPr/>
              </p:nvPicPr>
              <p:blipFill>
                <a:blip r:embed="rId20"/>
                <a:stretch>
                  <a:fillRect/>
                </a:stretch>
              </p:blipFill>
              <p:spPr>
                <a:xfrm>
                  <a:off x="1910792" y="2174753"/>
                  <a:ext cx="1087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3" name="Ink 22">
                  <a:extLst>
                    <a:ext uri="{FF2B5EF4-FFF2-40B4-BE49-F238E27FC236}">
                      <a16:creationId xmlns:a16="http://schemas.microsoft.com/office/drawing/2014/main" id="{CF0F262C-426D-69CB-648E-9F38EFABD8C0}"/>
                    </a:ext>
                  </a:extLst>
                </p14:cNvPr>
                <p14:cNvContentPartPr/>
                <p14:nvPr/>
              </p14:nvContentPartPr>
              <p14:xfrm>
                <a:off x="1998632" y="2371673"/>
                <a:ext cx="239040" cy="162360"/>
              </p14:xfrm>
            </p:contentPart>
          </mc:Choice>
          <mc:Fallback xmlns="">
            <p:pic>
              <p:nvPicPr>
                <p:cNvPr id="23" name="Ink 22">
                  <a:extLst>
                    <a:ext uri="{FF2B5EF4-FFF2-40B4-BE49-F238E27FC236}">
                      <a16:creationId xmlns:a16="http://schemas.microsoft.com/office/drawing/2014/main" id="{CF0F262C-426D-69CB-648E-9F38EFABD8C0}"/>
                    </a:ext>
                  </a:extLst>
                </p:cNvPr>
                <p:cNvPicPr/>
                <p:nvPr/>
              </p:nvPicPr>
              <p:blipFill>
                <a:blip r:embed="rId22"/>
                <a:stretch>
                  <a:fillRect/>
                </a:stretch>
              </p:blipFill>
              <p:spPr>
                <a:xfrm>
                  <a:off x="1962992" y="2336033"/>
                  <a:ext cx="3106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4" name="Ink 23">
                  <a:extLst>
                    <a:ext uri="{FF2B5EF4-FFF2-40B4-BE49-F238E27FC236}">
                      <a16:creationId xmlns:a16="http://schemas.microsoft.com/office/drawing/2014/main" id="{79870283-CA2E-9FFA-0D10-2D1475FFB377}"/>
                    </a:ext>
                  </a:extLst>
                </p14:cNvPr>
                <p14:cNvContentPartPr/>
                <p14:nvPr/>
              </p14:nvContentPartPr>
              <p14:xfrm>
                <a:off x="2341712" y="2348993"/>
                <a:ext cx="194400" cy="135000"/>
              </p14:xfrm>
            </p:contentPart>
          </mc:Choice>
          <mc:Fallback xmlns="">
            <p:pic>
              <p:nvPicPr>
                <p:cNvPr id="24" name="Ink 23">
                  <a:extLst>
                    <a:ext uri="{FF2B5EF4-FFF2-40B4-BE49-F238E27FC236}">
                      <a16:creationId xmlns:a16="http://schemas.microsoft.com/office/drawing/2014/main" id="{79870283-CA2E-9FFA-0D10-2D1475FFB377}"/>
                    </a:ext>
                  </a:extLst>
                </p:cNvPr>
                <p:cNvPicPr/>
                <p:nvPr/>
              </p:nvPicPr>
              <p:blipFill>
                <a:blip r:embed="rId24"/>
                <a:stretch>
                  <a:fillRect/>
                </a:stretch>
              </p:blipFill>
              <p:spPr>
                <a:xfrm>
                  <a:off x="2305712" y="2313353"/>
                  <a:ext cx="2660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5" name="Ink 24">
                  <a:extLst>
                    <a:ext uri="{FF2B5EF4-FFF2-40B4-BE49-F238E27FC236}">
                      <a16:creationId xmlns:a16="http://schemas.microsoft.com/office/drawing/2014/main" id="{E20F391B-AF3C-FD0A-ACD6-A6BC2CF10C47}"/>
                    </a:ext>
                  </a:extLst>
                </p14:cNvPr>
                <p14:cNvContentPartPr/>
                <p14:nvPr/>
              </p14:nvContentPartPr>
              <p14:xfrm>
                <a:off x="2619992" y="2285993"/>
                <a:ext cx="343440" cy="168840"/>
              </p14:xfrm>
            </p:contentPart>
          </mc:Choice>
          <mc:Fallback xmlns="">
            <p:pic>
              <p:nvPicPr>
                <p:cNvPr id="25" name="Ink 24">
                  <a:extLst>
                    <a:ext uri="{FF2B5EF4-FFF2-40B4-BE49-F238E27FC236}">
                      <a16:creationId xmlns:a16="http://schemas.microsoft.com/office/drawing/2014/main" id="{E20F391B-AF3C-FD0A-ACD6-A6BC2CF10C47}"/>
                    </a:ext>
                  </a:extLst>
                </p:cNvPr>
                <p:cNvPicPr/>
                <p:nvPr/>
              </p:nvPicPr>
              <p:blipFill>
                <a:blip r:embed="rId26"/>
                <a:stretch>
                  <a:fillRect/>
                </a:stretch>
              </p:blipFill>
              <p:spPr>
                <a:xfrm>
                  <a:off x="2584352" y="2250353"/>
                  <a:ext cx="415080" cy="240480"/>
                </a:xfrm>
                <a:prstGeom prst="rect">
                  <a:avLst/>
                </a:prstGeom>
              </p:spPr>
            </p:pic>
          </mc:Fallback>
        </mc:AlternateContent>
      </p:grpSp>
      <p:grpSp>
        <p:nvGrpSpPr>
          <p:cNvPr id="33" name="Group 32">
            <a:extLst>
              <a:ext uri="{FF2B5EF4-FFF2-40B4-BE49-F238E27FC236}">
                <a16:creationId xmlns:a16="http://schemas.microsoft.com/office/drawing/2014/main" id="{C1D48BE7-AF25-94E4-B4AF-05B79214FAA7}"/>
              </a:ext>
            </a:extLst>
          </p:cNvPr>
          <p:cNvGrpSpPr/>
          <p:nvPr/>
        </p:nvGrpSpPr>
        <p:grpSpPr>
          <a:xfrm>
            <a:off x="531632" y="2861993"/>
            <a:ext cx="1844280" cy="836280"/>
            <a:chOff x="531632" y="2861993"/>
            <a:chExt cx="1844280" cy="836280"/>
          </a:xfrm>
        </p:grpSpPr>
        <mc:AlternateContent xmlns:mc="http://schemas.openxmlformats.org/markup-compatibility/2006" xmlns:p14="http://schemas.microsoft.com/office/powerpoint/2010/main">
          <mc:Choice Requires="p14">
            <p:contentPart p14:bwMode="auto" r:id="rId27">
              <p14:nvContentPartPr>
                <p14:cNvPr id="27" name="Ink 26">
                  <a:extLst>
                    <a:ext uri="{FF2B5EF4-FFF2-40B4-BE49-F238E27FC236}">
                      <a16:creationId xmlns:a16="http://schemas.microsoft.com/office/drawing/2014/main" id="{77423958-A78D-6A92-4492-EC5C30CEE240}"/>
                    </a:ext>
                  </a:extLst>
                </p14:cNvPr>
                <p14:cNvContentPartPr/>
                <p14:nvPr/>
              </p14:nvContentPartPr>
              <p14:xfrm>
                <a:off x="531632" y="2861993"/>
                <a:ext cx="174600" cy="807120"/>
              </p14:xfrm>
            </p:contentPart>
          </mc:Choice>
          <mc:Fallback xmlns="">
            <p:pic>
              <p:nvPicPr>
                <p:cNvPr id="27" name="Ink 26">
                  <a:extLst>
                    <a:ext uri="{FF2B5EF4-FFF2-40B4-BE49-F238E27FC236}">
                      <a16:creationId xmlns:a16="http://schemas.microsoft.com/office/drawing/2014/main" id="{77423958-A78D-6A92-4492-EC5C30CEE240}"/>
                    </a:ext>
                  </a:extLst>
                </p:cNvPr>
                <p:cNvPicPr/>
                <p:nvPr/>
              </p:nvPicPr>
              <p:blipFill>
                <a:blip r:embed="rId28"/>
                <a:stretch>
                  <a:fillRect/>
                </a:stretch>
              </p:blipFill>
              <p:spPr>
                <a:xfrm>
                  <a:off x="495632" y="2826353"/>
                  <a:ext cx="246240" cy="878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8" name="Ink 27">
                  <a:extLst>
                    <a:ext uri="{FF2B5EF4-FFF2-40B4-BE49-F238E27FC236}">
                      <a16:creationId xmlns:a16="http://schemas.microsoft.com/office/drawing/2014/main" id="{7BBA8B64-0113-41FB-2C75-15F52DF469D2}"/>
                    </a:ext>
                  </a:extLst>
                </p14:cNvPr>
                <p14:cNvContentPartPr/>
                <p14:nvPr/>
              </p14:nvContentPartPr>
              <p14:xfrm>
                <a:off x="531632" y="3179513"/>
                <a:ext cx="567720" cy="246600"/>
              </p14:xfrm>
            </p:contentPart>
          </mc:Choice>
          <mc:Fallback xmlns="">
            <p:pic>
              <p:nvPicPr>
                <p:cNvPr id="28" name="Ink 27">
                  <a:extLst>
                    <a:ext uri="{FF2B5EF4-FFF2-40B4-BE49-F238E27FC236}">
                      <a16:creationId xmlns:a16="http://schemas.microsoft.com/office/drawing/2014/main" id="{7BBA8B64-0113-41FB-2C75-15F52DF469D2}"/>
                    </a:ext>
                  </a:extLst>
                </p:cNvPr>
                <p:cNvPicPr/>
                <p:nvPr/>
              </p:nvPicPr>
              <p:blipFill>
                <a:blip r:embed="rId30"/>
                <a:stretch>
                  <a:fillRect/>
                </a:stretch>
              </p:blipFill>
              <p:spPr>
                <a:xfrm>
                  <a:off x="495992" y="3143513"/>
                  <a:ext cx="6393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9" name="Ink 28">
                  <a:extLst>
                    <a:ext uri="{FF2B5EF4-FFF2-40B4-BE49-F238E27FC236}">
                      <a16:creationId xmlns:a16="http://schemas.microsoft.com/office/drawing/2014/main" id="{2917912F-2EA7-86A9-2097-5D357F364E1B}"/>
                    </a:ext>
                  </a:extLst>
                </p14:cNvPr>
                <p14:cNvContentPartPr/>
                <p14:nvPr/>
              </p14:nvContentPartPr>
              <p14:xfrm>
                <a:off x="1013312" y="3031913"/>
                <a:ext cx="77760" cy="68040"/>
              </p14:xfrm>
            </p:contentPart>
          </mc:Choice>
          <mc:Fallback xmlns="">
            <p:pic>
              <p:nvPicPr>
                <p:cNvPr id="29" name="Ink 28">
                  <a:extLst>
                    <a:ext uri="{FF2B5EF4-FFF2-40B4-BE49-F238E27FC236}">
                      <a16:creationId xmlns:a16="http://schemas.microsoft.com/office/drawing/2014/main" id="{2917912F-2EA7-86A9-2097-5D357F364E1B}"/>
                    </a:ext>
                  </a:extLst>
                </p:cNvPr>
                <p:cNvPicPr/>
                <p:nvPr/>
              </p:nvPicPr>
              <p:blipFill>
                <a:blip r:embed="rId32"/>
                <a:stretch>
                  <a:fillRect/>
                </a:stretch>
              </p:blipFill>
              <p:spPr>
                <a:xfrm>
                  <a:off x="977672" y="2996273"/>
                  <a:ext cx="1494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0" name="Ink 29">
                  <a:extLst>
                    <a:ext uri="{FF2B5EF4-FFF2-40B4-BE49-F238E27FC236}">
                      <a16:creationId xmlns:a16="http://schemas.microsoft.com/office/drawing/2014/main" id="{EFA05C87-CB26-444C-A6F6-FD3A7F2CDCA5}"/>
                    </a:ext>
                  </a:extLst>
                </p14:cNvPr>
                <p14:cNvContentPartPr/>
                <p14:nvPr/>
              </p14:nvContentPartPr>
              <p14:xfrm>
                <a:off x="1227872" y="3204713"/>
                <a:ext cx="335160" cy="218520"/>
              </p14:xfrm>
            </p:contentPart>
          </mc:Choice>
          <mc:Fallback xmlns="">
            <p:pic>
              <p:nvPicPr>
                <p:cNvPr id="30" name="Ink 29">
                  <a:extLst>
                    <a:ext uri="{FF2B5EF4-FFF2-40B4-BE49-F238E27FC236}">
                      <a16:creationId xmlns:a16="http://schemas.microsoft.com/office/drawing/2014/main" id="{EFA05C87-CB26-444C-A6F6-FD3A7F2CDCA5}"/>
                    </a:ext>
                  </a:extLst>
                </p:cNvPr>
                <p:cNvPicPr/>
                <p:nvPr/>
              </p:nvPicPr>
              <p:blipFill>
                <a:blip r:embed="rId34"/>
                <a:stretch>
                  <a:fillRect/>
                </a:stretch>
              </p:blipFill>
              <p:spPr>
                <a:xfrm>
                  <a:off x="1192232" y="3168713"/>
                  <a:ext cx="40680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2" name="Ink 31">
                  <a:extLst>
                    <a:ext uri="{FF2B5EF4-FFF2-40B4-BE49-F238E27FC236}">
                      <a16:creationId xmlns:a16="http://schemas.microsoft.com/office/drawing/2014/main" id="{78DD29F9-D240-30C6-4395-E04D88D2C79B}"/>
                    </a:ext>
                  </a:extLst>
                </p14:cNvPr>
                <p14:cNvContentPartPr/>
                <p14:nvPr/>
              </p14:nvContentPartPr>
              <p14:xfrm>
                <a:off x="1653392" y="3078713"/>
                <a:ext cx="722520" cy="619560"/>
              </p14:xfrm>
            </p:contentPart>
          </mc:Choice>
          <mc:Fallback xmlns="">
            <p:pic>
              <p:nvPicPr>
                <p:cNvPr id="32" name="Ink 31">
                  <a:extLst>
                    <a:ext uri="{FF2B5EF4-FFF2-40B4-BE49-F238E27FC236}">
                      <a16:creationId xmlns:a16="http://schemas.microsoft.com/office/drawing/2014/main" id="{78DD29F9-D240-30C6-4395-E04D88D2C79B}"/>
                    </a:ext>
                  </a:extLst>
                </p:cNvPr>
                <p:cNvPicPr/>
                <p:nvPr/>
              </p:nvPicPr>
              <p:blipFill>
                <a:blip r:embed="rId36"/>
                <a:stretch>
                  <a:fillRect/>
                </a:stretch>
              </p:blipFill>
              <p:spPr>
                <a:xfrm>
                  <a:off x="1617752" y="3042713"/>
                  <a:ext cx="794160" cy="691200"/>
                </a:xfrm>
                <a:prstGeom prst="rect">
                  <a:avLst/>
                </a:prstGeom>
              </p:spPr>
            </p:pic>
          </mc:Fallback>
        </mc:AlternateContent>
      </p:grpSp>
      <p:grpSp>
        <p:nvGrpSpPr>
          <p:cNvPr id="44" name="Group 43">
            <a:extLst>
              <a:ext uri="{FF2B5EF4-FFF2-40B4-BE49-F238E27FC236}">
                <a16:creationId xmlns:a16="http://schemas.microsoft.com/office/drawing/2014/main" id="{19163A28-6434-4F47-5DA7-D8D376707991}"/>
              </a:ext>
            </a:extLst>
          </p:cNvPr>
          <p:cNvGrpSpPr/>
          <p:nvPr/>
        </p:nvGrpSpPr>
        <p:grpSpPr>
          <a:xfrm>
            <a:off x="8910812" y="2336947"/>
            <a:ext cx="2500560" cy="1032120"/>
            <a:chOff x="8877512" y="2774873"/>
            <a:chExt cx="2500560" cy="1032120"/>
          </a:xfrm>
        </p:grpSpPr>
        <mc:AlternateContent xmlns:mc="http://schemas.openxmlformats.org/markup-compatibility/2006" xmlns:p14="http://schemas.microsoft.com/office/powerpoint/2010/main">
          <mc:Choice Requires="p14">
            <p:contentPart p14:bwMode="auto" r:id="rId37">
              <p14:nvContentPartPr>
                <p14:cNvPr id="34" name="Ink 33">
                  <a:extLst>
                    <a:ext uri="{FF2B5EF4-FFF2-40B4-BE49-F238E27FC236}">
                      <a16:creationId xmlns:a16="http://schemas.microsoft.com/office/drawing/2014/main" id="{5E2B2E4C-ECB4-DF1F-A167-945B47E5B835}"/>
                    </a:ext>
                  </a:extLst>
                </p14:cNvPr>
                <p14:cNvContentPartPr/>
                <p14:nvPr/>
              </p14:nvContentPartPr>
              <p14:xfrm>
                <a:off x="8877512" y="2774873"/>
                <a:ext cx="442440" cy="519480"/>
              </p14:xfrm>
            </p:contentPart>
          </mc:Choice>
          <mc:Fallback xmlns="">
            <p:pic>
              <p:nvPicPr>
                <p:cNvPr id="34" name="Ink 33">
                  <a:extLst>
                    <a:ext uri="{FF2B5EF4-FFF2-40B4-BE49-F238E27FC236}">
                      <a16:creationId xmlns:a16="http://schemas.microsoft.com/office/drawing/2014/main" id="{5E2B2E4C-ECB4-DF1F-A167-945B47E5B835}"/>
                    </a:ext>
                  </a:extLst>
                </p:cNvPr>
                <p:cNvPicPr/>
                <p:nvPr/>
              </p:nvPicPr>
              <p:blipFill>
                <a:blip r:embed="rId38"/>
                <a:stretch>
                  <a:fillRect/>
                </a:stretch>
              </p:blipFill>
              <p:spPr>
                <a:xfrm>
                  <a:off x="8841872" y="2739233"/>
                  <a:ext cx="514080" cy="5911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5" name="Ink 34">
                  <a:extLst>
                    <a:ext uri="{FF2B5EF4-FFF2-40B4-BE49-F238E27FC236}">
                      <a16:creationId xmlns:a16="http://schemas.microsoft.com/office/drawing/2014/main" id="{A942E16D-1370-08E7-F965-917E34C69B31}"/>
                    </a:ext>
                  </a:extLst>
                </p14:cNvPr>
                <p14:cNvContentPartPr/>
                <p14:nvPr/>
              </p14:nvContentPartPr>
              <p14:xfrm>
                <a:off x="9048872" y="3492353"/>
                <a:ext cx="39240" cy="312840"/>
              </p14:xfrm>
            </p:contentPart>
          </mc:Choice>
          <mc:Fallback xmlns="">
            <p:pic>
              <p:nvPicPr>
                <p:cNvPr id="35" name="Ink 34">
                  <a:extLst>
                    <a:ext uri="{FF2B5EF4-FFF2-40B4-BE49-F238E27FC236}">
                      <a16:creationId xmlns:a16="http://schemas.microsoft.com/office/drawing/2014/main" id="{A942E16D-1370-08E7-F965-917E34C69B31}"/>
                    </a:ext>
                  </a:extLst>
                </p:cNvPr>
                <p:cNvPicPr/>
                <p:nvPr/>
              </p:nvPicPr>
              <p:blipFill>
                <a:blip r:embed="rId40"/>
                <a:stretch>
                  <a:fillRect/>
                </a:stretch>
              </p:blipFill>
              <p:spPr>
                <a:xfrm>
                  <a:off x="9013232" y="3456713"/>
                  <a:ext cx="11088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6" name="Ink 35">
                  <a:extLst>
                    <a:ext uri="{FF2B5EF4-FFF2-40B4-BE49-F238E27FC236}">
                      <a16:creationId xmlns:a16="http://schemas.microsoft.com/office/drawing/2014/main" id="{CBFA2D8A-C43A-53EB-2B3A-D1F50A2ED05F}"/>
                    </a:ext>
                  </a:extLst>
                </p14:cNvPr>
                <p14:cNvContentPartPr/>
                <p14:nvPr/>
              </p14:nvContentPartPr>
              <p14:xfrm>
                <a:off x="9081632" y="3503873"/>
                <a:ext cx="196920" cy="276120"/>
              </p14:xfrm>
            </p:contentPart>
          </mc:Choice>
          <mc:Fallback xmlns="">
            <p:pic>
              <p:nvPicPr>
                <p:cNvPr id="36" name="Ink 35">
                  <a:extLst>
                    <a:ext uri="{FF2B5EF4-FFF2-40B4-BE49-F238E27FC236}">
                      <a16:creationId xmlns:a16="http://schemas.microsoft.com/office/drawing/2014/main" id="{CBFA2D8A-C43A-53EB-2B3A-D1F50A2ED05F}"/>
                    </a:ext>
                  </a:extLst>
                </p:cNvPr>
                <p:cNvPicPr/>
                <p:nvPr/>
              </p:nvPicPr>
              <p:blipFill>
                <a:blip r:embed="rId42"/>
                <a:stretch>
                  <a:fillRect/>
                </a:stretch>
              </p:blipFill>
              <p:spPr>
                <a:xfrm>
                  <a:off x="9045992" y="3468233"/>
                  <a:ext cx="26856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Ink 36">
                  <a:extLst>
                    <a:ext uri="{FF2B5EF4-FFF2-40B4-BE49-F238E27FC236}">
                      <a16:creationId xmlns:a16="http://schemas.microsoft.com/office/drawing/2014/main" id="{9DF662D0-2C93-A3C0-EE79-D7F24456BE23}"/>
                    </a:ext>
                  </a:extLst>
                </p14:cNvPr>
                <p14:cNvContentPartPr/>
                <p14:nvPr/>
              </p14:nvContentPartPr>
              <p14:xfrm>
                <a:off x="9250832" y="3421433"/>
                <a:ext cx="27360" cy="274680"/>
              </p14:xfrm>
            </p:contentPart>
          </mc:Choice>
          <mc:Fallback xmlns="">
            <p:pic>
              <p:nvPicPr>
                <p:cNvPr id="37" name="Ink 36">
                  <a:extLst>
                    <a:ext uri="{FF2B5EF4-FFF2-40B4-BE49-F238E27FC236}">
                      <a16:creationId xmlns:a16="http://schemas.microsoft.com/office/drawing/2014/main" id="{9DF662D0-2C93-A3C0-EE79-D7F24456BE23}"/>
                    </a:ext>
                  </a:extLst>
                </p:cNvPr>
                <p:cNvPicPr/>
                <p:nvPr/>
              </p:nvPicPr>
              <p:blipFill>
                <a:blip r:embed="rId44"/>
                <a:stretch>
                  <a:fillRect/>
                </a:stretch>
              </p:blipFill>
              <p:spPr>
                <a:xfrm>
                  <a:off x="9215192" y="3385793"/>
                  <a:ext cx="9900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8" name="Ink 37">
                  <a:extLst>
                    <a:ext uri="{FF2B5EF4-FFF2-40B4-BE49-F238E27FC236}">
                      <a16:creationId xmlns:a16="http://schemas.microsoft.com/office/drawing/2014/main" id="{9953BB39-7EAB-ED31-76B0-F741015C0E16}"/>
                    </a:ext>
                  </a:extLst>
                </p14:cNvPr>
                <p14:cNvContentPartPr/>
                <p14:nvPr/>
              </p14:nvContentPartPr>
              <p14:xfrm>
                <a:off x="9368192" y="3425753"/>
                <a:ext cx="279360" cy="281880"/>
              </p14:xfrm>
            </p:contentPart>
          </mc:Choice>
          <mc:Fallback xmlns="">
            <p:pic>
              <p:nvPicPr>
                <p:cNvPr id="38" name="Ink 37">
                  <a:extLst>
                    <a:ext uri="{FF2B5EF4-FFF2-40B4-BE49-F238E27FC236}">
                      <a16:creationId xmlns:a16="http://schemas.microsoft.com/office/drawing/2014/main" id="{9953BB39-7EAB-ED31-76B0-F741015C0E16}"/>
                    </a:ext>
                  </a:extLst>
                </p:cNvPr>
                <p:cNvPicPr/>
                <p:nvPr/>
              </p:nvPicPr>
              <p:blipFill>
                <a:blip r:embed="rId46"/>
                <a:stretch>
                  <a:fillRect/>
                </a:stretch>
              </p:blipFill>
              <p:spPr>
                <a:xfrm>
                  <a:off x="9332552" y="3390113"/>
                  <a:ext cx="35100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9" name="Ink 38">
                  <a:extLst>
                    <a:ext uri="{FF2B5EF4-FFF2-40B4-BE49-F238E27FC236}">
                      <a16:creationId xmlns:a16="http://schemas.microsoft.com/office/drawing/2014/main" id="{ABB48EA6-EC9B-8E32-150D-48DAA0F71508}"/>
                    </a:ext>
                  </a:extLst>
                </p14:cNvPr>
                <p14:cNvContentPartPr/>
                <p14:nvPr/>
              </p14:nvContentPartPr>
              <p14:xfrm>
                <a:off x="9514712" y="3519713"/>
                <a:ext cx="187200" cy="13320"/>
              </p14:xfrm>
            </p:contentPart>
          </mc:Choice>
          <mc:Fallback xmlns="">
            <p:pic>
              <p:nvPicPr>
                <p:cNvPr id="39" name="Ink 38">
                  <a:extLst>
                    <a:ext uri="{FF2B5EF4-FFF2-40B4-BE49-F238E27FC236}">
                      <a16:creationId xmlns:a16="http://schemas.microsoft.com/office/drawing/2014/main" id="{ABB48EA6-EC9B-8E32-150D-48DAA0F71508}"/>
                    </a:ext>
                  </a:extLst>
                </p:cNvPr>
                <p:cNvPicPr/>
                <p:nvPr/>
              </p:nvPicPr>
              <p:blipFill>
                <a:blip r:embed="rId48"/>
                <a:stretch>
                  <a:fillRect/>
                </a:stretch>
              </p:blipFill>
              <p:spPr>
                <a:xfrm>
                  <a:off x="9479072" y="3484073"/>
                  <a:ext cx="25884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Ink 40">
                  <a:extLst>
                    <a:ext uri="{FF2B5EF4-FFF2-40B4-BE49-F238E27FC236}">
                      <a16:creationId xmlns:a16="http://schemas.microsoft.com/office/drawing/2014/main" id="{E18FB61C-44FA-D855-9220-741D5AD4AE1E}"/>
                    </a:ext>
                  </a:extLst>
                </p14:cNvPr>
                <p14:cNvContentPartPr/>
                <p14:nvPr/>
              </p14:nvContentPartPr>
              <p14:xfrm>
                <a:off x="9988472" y="3494153"/>
                <a:ext cx="393840" cy="191520"/>
              </p14:xfrm>
            </p:contentPart>
          </mc:Choice>
          <mc:Fallback xmlns="">
            <p:pic>
              <p:nvPicPr>
                <p:cNvPr id="41" name="Ink 40">
                  <a:extLst>
                    <a:ext uri="{FF2B5EF4-FFF2-40B4-BE49-F238E27FC236}">
                      <a16:creationId xmlns:a16="http://schemas.microsoft.com/office/drawing/2014/main" id="{E18FB61C-44FA-D855-9220-741D5AD4AE1E}"/>
                    </a:ext>
                  </a:extLst>
                </p:cNvPr>
                <p:cNvPicPr/>
                <p:nvPr/>
              </p:nvPicPr>
              <p:blipFill>
                <a:blip r:embed="rId50"/>
                <a:stretch>
                  <a:fillRect/>
                </a:stretch>
              </p:blipFill>
              <p:spPr>
                <a:xfrm>
                  <a:off x="9952832" y="3458513"/>
                  <a:ext cx="4654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2" name="Ink 41">
                  <a:extLst>
                    <a:ext uri="{FF2B5EF4-FFF2-40B4-BE49-F238E27FC236}">
                      <a16:creationId xmlns:a16="http://schemas.microsoft.com/office/drawing/2014/main" id="{5A883242-5C55-D4BC-A3EB-1AB7419F3C85}"/>
                    </a:ext>
                  </a:extLst>
                </p14:cNvPr>
                <p14:cNvContentPartPr/>
                <p14:nvPr/>
              </p14:nvContentPartPr>
              <p14:xfrm>
                <a:off x="10420472" y="3432593"/>
                <a:ext cx="438120" cy="223920"/>
              </p14:xfrm>
            </p:contentPart>
          </mc:Choice>
          <mc:Fallback xmlns="">
            <p:pic>
              <p:nvPicPr>
                <p:cNvPr id="42" name="Ink 41">
                  <a:extLst>
                    <a:ext uri="{FF2B5EF4-FFF2-40B4-BE49-F238E27FC236}">
                      <a16:creationId xmlns:a16="http://schemas.microsoft.com/office/drawing/2014/main" id="{5A883242-5C55-D4BC-A3EB-1AB7419F3C85}"/>
                    </a:ext>
                  </a:extLst>
                </p:cNvPr>
                <p:cNvPicPr/>
                <p:nvPr/>
              </p:nvPicPr>
              <p:blipFill>
                <a:blip r:embed="rId52"/>
                <a:stretch>
                  <a:fillRect/>
                </a:stretch>
              </p:blipFill>
              <p:spPr>
                <a:xfrm>
                  <a:off x="10384832" y="3396953"/>
                  <a:ext cx="50976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3" name="Ink 42">
                  <a:extLst>
                    <a:ext uri="{FF2B5EF4-FFF2-40B4-BE49-F238E27FC236}">
                      <a16:creationId xmlns:a16="http://schemas.microsoft.com/office/drawing/2014/main" id="{D63D98F8-4AFD-0082-4625-F1D0D0D20564}"/>
                    </a:ext>
                  </a:extLst>
                </p14:cNvPr>
                <p14:cNvContentPartPr/>
                <p14:nvPr/>
              </p14:nvContentPartPr>
              <p14:xfrm>
                <a:off x="10878032" y="3320993"/>
                <a:ext cx="500040" cy="486000"/>
              </p14:xfrm>
            </p:contentPart>
          </mc:Choice>
          <mc:Fallback xmlns="">
            <p:pic>
              <p:nvPicPr>
                <p:cNvPr id="43" name="Ink 42">
                  <a:extLst>
                    <a:ext uri="{FF2B5EF4-FFF2-40B4-BE49-F238E27FC236}">
                      <a16:creationId xmlns:a16="http://schemas.microsoft.com/office/drawing/2014/main" id="{D63D98F8-4AFD-0082-4625-F1D0D0D20564}"/>
                    </a:ext>
                  </a:extLst>
                </p:cNvPr>
                <p:cNvPicPr/>
                <p:nvPr/>
              </p:nvPicPr>
              <p:blipFill>
                <a:blip r:embed="rId54"/>
                <a:stretch>
                  <a:fillRect/>
                </a:stretch>
              </p:blipFill>
              <p:spPr>
                <a:xfrm>
                  <a:off x="10842032" y="3284993"/>
                  <a:ext cx="571680" cy="557640"/>
                </a:xfrm>
                <a:prstGeom prst="rect">
                  <a:avLst/>
                </a:prstGeom>
              </p:spPr>
            </p:pic>
          </mc:Fallback>
        </mc:AlternateContent>
      </p:grpSp>
      <p:grpSp>
        <p:nvGrpSpPr>
          <p:cNvPr id="51" name="Group 50">
            <a:extLst>
              <a:ext uri="{FF2B5EF4-FFF2-40B4-BE49-F238E27FC236}">
                <a16:creationId xmlns:a16="http://schemas.microsoft.com/office/drawing/2014/main" id="{C1ED1B43-C647-936A-27B5-8CB024ECDB47}"/>
              </a:ext>
            </a:extLst>
          </p:cNvPr>
          <p:cNvGrpSpPr/>
          <p:nvPr/>
        </p:nvGrpSpPr>
        <p:grpSpPr>
          <a:xfrm>
            <a:off x="8993350" y="3481515"/>
            <a:ext cx="2635920" cy="249480"/>
            <a:chOff x="8899472" y="4004993"/>
            <a:chExt cx="2635920" cy="249480"/>
          </a:xfrm>
        </p:grpSpPr>
        <mc:AlternateContent xmlns:mc="http://schemas.openxmlformats.org/markup-compatibility/2006" xmlns:p14="http://schemas.microsoft.com/office/powerpoint/2010/main">
          <mc:Choice Requires="p14">
            <p:contentPart p14:bwMode="auto" r:id="rId55">
              <p14:nvContentPartPr>
                <p14:cNvPr id="45" name="Ink 44">
                  <a:extLst>
                    <a:ext uri="{FF2B5EF4-FFF2-40B4-BE49-F238E27FC236}">
                      <a16:creationId xmlns:a16="http://schemas.microsoft.com/office/drawing/2014/main" id="{495B9B00-B794-8524-3771-19267AD6AADD}"/>
                    </a:ext>
                  </a:extLst>
                </p14:cNvPr>
                <p14:cNvContentPartPr/>
                <p14:nvPr/>
              </p14:nvContentPartPr>
              <p14:xfrm>
                <a:off x="8899472" y="4036313"/>
                <a:ext cx="251640" cy="189000"/>
              </p14:xfrm>
            </p:contentPart>
          </mc:Choice>
          <mc:Fallback xmlns="">
            <p:pic>
              <p:nvPicPr>
                <p:cNvPr id="45" name="Ink 44">
                  <a:extLst>
                    <a:ext uri="{FF2B5EF4-FFF2-40B4-BE49-F238E27FC236}">
                      <a16:creationId xmlns:a16="http://schemas.microsoft.com/office/drawing/2014/main" id="{495B9B00-B794-8524-3771-19267AD6AADD}"/>
                    </a:ext>
                  </a:extLst>
                </p:cNvPr>
                <p:cNvPicPr/>
                <p:nvPr/>
              </p:nvPicPr>
              <p:blipFill>
                <a:blip r:embed="rId56"/>
                <a:stretch>
                  <a:fillRect/>
                </a:stretch>
              </p:blipFill>
              <p:spPr>
                <a:xfrm>
                  <a:off x="8863472" y="4000673"/>
                  <a:ext cx="3232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6" name="Ink 45">
                  <a:extLst>
                    <a:ext uri="{FF2B5EF4-FFF2-40B4-BE49-F238E27FC236}">
                      <a16:creationId xmlns:a16="http://schemas.microsoft.com/office/drawing/2014/main" id="{E340E94C-6788-8B27-838E-E5A46C2DEC87}"/>
                    </a:ext>
                  </a:extLst>
                </p14:cNvPr>
                <p14:cNvContentPartPr/>
                <p14:nvPr/>
              </p14:nvContentPartPr>
              <p14:xfrm>
                <a:off x="9206192" y="4043153"/>
                <a:ext cx="320040" cy="186120"/>
              </p14:xfrm>
            </p:contentPart>
          </mc:Choice>
          <mc:Fallback xmlns="">
            <p:pic>
              <p:nvPicPr>
                <p:cNvPr id="46" name="Ink 45">
                  <a:extLst>
                    <a:ext uri="{FF2B5EF4-FFF2-40B4-BE49-F238E27FC236}">
                      <a16:creationId xmlns:a16="http://schemas.microsoft.com/office/drawing/2014/main" id="{E340E94C-6788-8B27-838E-E5A46C2DEC87}"/>
                    </a:ext>
                  </a:extLst>
                </p:cNvPr>
                <p:cNvPicPr/>
                <p:nvPr/>
              </p:nvPicPr>
              <p:blipFill>
                <a:blip r:embed="rId58"/>
                <a:stretch>
                  <a:fillRect/>
                </a:stretch>
              </p:blipFill>
              <p:spPr>
                <a:xfrm>
                  <a:off x="9170552" y="4007513"/>
                  <a:ext cx="39168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7" name="Ink 46">
                  <a:extLst>
                    <a:ext uri="{FF2B5EF4-FFF2-40B4-BE49-F238E27FC236}">
                      <a16:creationId xmlns:a16="http://schemas.microsoft.com/office/drawing/2014/main" id="{0BAD583F-4343-2D44-AB33-FB1951A47696}"/>
                    </a:ext>
                  </a:extLst>
                </p14:cNvPr>
                <p14:cNvContentPartPr/>
                <p14:nvPr/>
              </p14:nvContentPartPr>
              <p14:xfrm>
                <a:off x="9582392" y="4037393"/>
                <a:ext cx="1139760" cy="217080"/>
              </p14:xfrm>
            </p:contentPart>
          </mc:Choice>
          <mc:Fallback xmlns="">
            <p:pic>
              <p:nvPicPr>
                <p:cNvPr id="47" name="Ink 46">
                  <a:extLst>
                    <a:ext uri="{FF2B5EF4-FFF2-40B4-BE49-F238E27FC236}">
                      <a16:creationId xmlns:a16="http://schemas.microsoft.com/office/drawing/2014/main" id="{0BAD583F-4343-2D44-AB33-FB1951A47696}"/>
                    </a:ext>
                  </a:extLst>
                </p:cNvPr>
                <p:cNvPicPr/>
                <p:nvPr/>
              </p:nvPicPr>
              <p:blipFill>
                <a:blip r:embed="rId60"/>
                <a:stretch>
                  <a:fillRect/>
                </a:stretch>
              </p:blipFill>
              <p:spPr>
                <a:xfrm>
                  <a:off x="9546752" y="4001393"/>
                  <a:ext cx="12114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8" name="Ink 47">
                  <a:extLst>
                    <a:ext uri="{FF2B5EF4-FFF2-40B4-BE49-F238E27FC236}">
                      <a16:creationId xmlns:a16="http://schemas.microsoft.com/office/drawing/2014/main" id="{17A7D151-2227-E39F-EDD6-F3A2172CD38D}"/>
                    </a:ext>
                  </a:extLst>
                </p14:cNvPr>
                <p14:cNvContentPartPr/>
                <p14:nvPr/>
              </p14:nvContentPartPr>
              <p14:xfrm>
                <a:off x="11167832" y="4004993"/>
                <a:ext cx="153720" cy="244800"/>
              </p14:xfrm>
            </p:contentPart>
          </mc:Choice>
          <mc:Fallback xmlns="">
            <p:pic>
              <p:nvPicPr>
                <p:cNvPr id="48" name="Ink 47">
                  <a:extLst>
                    <a:ext uri="{FF2B5EF4-FFF2-40B4-BE49-F238E27FC236}">
                      <a16:creationId xmlns:a16="http://schemas.microsoft.com/office/drawing/2014/main" id="{17A7D151-2227-E39F-EDD6-F3A2172CD38D}"/>
                    </a:ext>
                  </a:extLst>
                </p:cNvPr>
                <p:cNvPicPr/>
                <p:nvPr/>
              </p:nvPicPr>
              <p:blipFill>
                <a:blip r:embed="rId62"/>
                <a:stretch>
                  <a:fillRect/>
                </a:stretch>
              </p:blipFill>
              <p:spPr>
                <a:xfrm>
                  <a:off x="11131832" y="3969353"/>
                  <a:ext cx="22536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0" name="Ink 49">
                  <a:extLst>
                    <a:ext uri="{FF2B5EF4-FFF2-40B4-BE49-F238E27FC236}">
                      <a16:creationId xmlns:a16="http://schemas.microsoft.com/office/drawing/2014/main" id="{EC92EC88-FBE9-ABCC-2329-739710AB95CC}"/>
                    </a:ext>
                  </a:extLst>
                </p14:cNvPr>
                <p14:cNvContentPartPr/>
                <p14:nvPr/>
              </p14:nvContentPartPr>
              <p14:xfrm>
                <a:off x="11117072" y="4015073"/>
                <a:ext cx="418320" cy="199080"/>
              </p14:xfrm>
            </p:contentPart>
          </mc:Choice>
          <mc:Fallback xmlns="">
            <p:pic>
              <p:nvPicPr>
                <p:cNvPr id="50" name="Ink 49">
                  <a:extLst>
                    <a:ext uri="{FF2B5EF4-FFF2-40B4-BE49-F238E27FC236}">
                      <a16:creationId xmlns:a16="http://schemas.microsoft.com/office/drawing/2014/main" id="{EC92EC88-FBE9-ABCC-2329-739710AB95CC}"/>
                    </a:ext>
                  </a:extLst>
                </p:cNvPr>
                <p:cNvPicPr/>
                <p:nvPr/>
              </p:nvPicPr>
              <p:blipFill>
                <a:blip r:embed="rId64"/>
                <a:stretch>
                  <a:fillRect/>
                </a:stretch>
              </p:blipFill>
              <p:spPr>
                <a:xfrm>
                  <a:off x="11081072" y="3979433"/>
                  <a:ext cx="489960" cy="270720"/>
                </a:xfrm>
                <a:prstGeom prst="rect">
                  <a:avLst/>
                </a:prstGeom>
              </p:spPr>
            </p:pic>
          </mc:Fallback>
        </mc:AlternateContent>
      </p:grpSp>
      <p:grpSp>
        <p:nvGrpSpPr>
          <p:cNvPr id="63" name="Group 62">
            <a:extLst>
              <a:ext uri="{FF2B5EF4-FFF2-40B4-BE49-F238E27FC236}">
                <a16:creationId xmlns:a16="http://schemas.microsoft.com/office/drawing/2014/main" id="{4AE244B8-80DA-EC40-A859-1E10B40F0E9F}"/>
              </a:ext>
            </a:extLst>
          </p:cNvPr>
          <p:cNvGrpSpPr/>
          <p:nvPr/>
        </p:nvGrpSpPr>
        <p:grpSpPr>
          <a:xfrm>
            <a:off x="9039844" y="3776355"/>
            <a:ext cx="2473200" cy="385560"/>
            <a:chOff x="9113672" y="4448153"/>
            <a:chExt cx="2473200" cy="385560"/>
          </a:xfrm>
        </p:grpSpPr>
        <mc:AlternateContent xmlns:mc="http://schemas.openxmlformats.org/markup-compatibility/2006" xmlns:p14="http://schemas.microsoft.com/office/powerpoint/2010/main">
          <mc:Choice Requires="p14">
            <p:contentPart p14:bwMode="auto" r:id="rId65">
              <p14:nvContentPartPr>
                <p14:cNvPr id="52" name="Ink 51">
                  <a:extLst>
                    <a:ext uri="{FF2B5EF4-FFF2-40B4-BE49-F238E27FC236}">
                      <a16:creationId xmlns:a16="http://schemas.microsoft.com/office/drawing/2014/main" id="{408CE06F-5EDE-D34A-45F7-BFCEDB30E825}"/>
                    </a:ext>
                  </a:extLst>
                </p14:cNvPr>
                <p14:cNvContentPartPr/>
                <p14:nvPr/>
              </p14:nvContentPartPr>
              <p14:xfrm>
                <a:off x="9113672" y="4584953"/>
                <a:ext cx="224280" cy="248760"/>
              </p14:xfrm>
            </p:contentPart>
          </mc:Choice>
          <mc:Fallback xmlns="">
            <p:pic>
              <p:nvPicPr>
                <p:cNvPr id="52" name="Ink 51">
                  <a:extLst>
                    <a:ext uri="{FF2B5EF4-FFF2-40B4-BE49-F238E27FC236}">
                      <a16:creationId xmlns:a16="http://schemas.microsoft.com/office/drawing/2014/main" id="{408CE06F-5EDE-D34A-45F7-BFCEDB30E825}"/>
                    </a:ext>
                  </a:extLst>
                </p:cNvPr>
                <p:cNvPicPr/>
                <p:nvPr/>
              </p:nvPicPr>
              <p:blipFill>
                <a:blip r:embed="rId66"/>
                <a:stretch>
                  <a:fillRect/>
                </a:stretch>
              </p:blipFill>
              <p:spPr>
                <a:xfrm>
                  <a:off x="9077672" y="4549313"/>
                  <a:ext cx="2959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3" name="Ink 52">
                  <a:extLst>
                    <a:ext uri="{FF2B5EF4-FFF2-40B4-BE49-F238E27FC236}">
                      <a16:creationId xmlns:a16="http://schemas.microsoft.com/office/drawing/2014/main" id="{FF2E6949-CDDB-5030-DBAD-F0B6ECB99279}"/>
                    </a:ext>
                  </a:extLst>
                </p14:cNvPr>
                <p14:cNvContentPartPr/>
                <p14:nvPr/>
              </p14:nvContentPartPr>
              <p14:xfrm>
                <a:off x="9319952" y="4642553"/>
                <a:ext cx="287280" cy="160560"/>
              </p14:xfrm>
            </p:contentPart>
          </mc:Choice>
          <mc:Fallback xmlns="">
            <p:pic>
              <p:nvPicPr>
                <p:cNvPr id="53" name="Ink 52">
                  <a:extLst>
                    <a:ext uri="{FF2B5EF4-FFF2-40B4-BE49-F238E27FC236}">
                      <a16:creationId xmlns:a16="http://schemas.microsoft.com/office/drawing/2014/main" id="{FF2E6949-CDDB-5030-DBAD-F0B6ECB99279}"/>
                    </a:ext>
                  </a:extLst>
                </p:cNvPr>
                <p:cNvPicPr/>
                <p:nvPr/>
              </p:nvPicPr>
              <p:blipFill>
                <a:blip r:embed="rId68"/>
                <a:stretch>
                  <a:fillRect/>
                </a:stretch>
              </p:blipFill>
              <p:spPr>
                <a:xfrm>
                  <a:off x="9284312" y="4606913"/>
                  <a:ext cx="35892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4" name="Ink 53">
                  <a:extLst>
                    <a:ext uri="{FF2B5EF4-FFF2-40B4-BE49-F238E27FC236}">
                      <a16:creationId xmlns:a16="http://schemas.microsoft.com/office/drawing/2014/main" id="{7448C949-558B-F3F1-5148-C085336541EB}"/>
                    </a:ext>
                  </a:extLst>
                </p14:cNvPr>
                <p14:cNvContentPartPr/>
                <p14:nvPr/>
              </p14:nvContentPartPr>
              <p14:xfrm>
                <a:off x="9716312" y="4601873"/>
                <a:ext cx="174240" cy="222840"/>
              </p14:xfrm>
            </p:contentPart>
          </mc:Choice>
          <mc:Fallback xmlns="">
            <p:pic>
              <p:nvPicPr>
                <p:cNvPr id="54" name="Ink 53">
                  <a:extLst>
                    <a:ext uri="{FF2B5EF4-FFF2-40B4-BE49-F238E27FC236}">
                      <a16:creationId xmlns:a16="http://schemas.microsoft.com/office/drawing/2014/main" id="{7448C949-558B-F3F1-5148-C085336541EB}"/>
                    </a:ext>
                  </a:extLst>
                </p:cNvPr>
                <p:cNvPicPr/>
                <p:nvPr/>
              </p:nvPicPr>
              <p:blipFill>
                <a:blip r:embed="rId70"/>
                <a:stretch>
                  <a:fillRect/>
                </a:stretch>
              </p:blipFill>
              <p:spPr>
                <a:xfrm>
                  <a:off x="9680312" y="4566233"/>
                  <a:ext cx="24588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5" name="Ink 54">
                  <a:extLst>
                    <a:ext uri="{FF2B5EF4-FFF2-40B4-BE49-F238E27FC236}">
                      <a16:creationId xmlns:a16="http://schemas.microsoft.com/office/drawing/2014/main" id="{1787E653-4F9D-56BD-A27D-6EA50B1D8EB4}"/>
                    </a:ext>
                  </a:extLst>
                </p14:cNvPr>
                <p14:cNvContentPartPr/>
                <p14:nvPr/>
              </p14:nvContentPartPr>
              <p14:xfrm>
                <a:off x="10011512" y="4498913"/>
                <a:ext cx="299160" cy="305280"/>
              </p14:xfrm>
            </p:contentPart>
          </mc:Choice>
          <mc:Fallback xmlns="">
            <p:pic>
              <p:nvPicPr>
                <p:cNvPr id="55" name="Ink 54">
                  <a:extLst>
                    <a:ext uri="{FF2B5EF4-FFF2-40B4-BE49-F238E27FC236}">
                      <a16:creationId xmlns:a16="http://schemas.microsoft.com/office/drawing/2014/main" id="{1787E653-4F9D-56BD-A27D-6EA50B1D8EB4}"/>
                    </a:ext>
                  </a:extLst>
                </p:cNvPr>
                <p:cNvPicPr/>
                <p:nvPr/>
              </p:nvPicPr>
              <p:blipFill>
                <a:blip r:embed="rId72"/>
                <a:stretch>
                  <a:fillRect/>
                </a:stretch>
              </p:blipFill>
              <p:spPr>
                <a:xfrm>
                  <a:off x="9975872" y="4462913"/>
                  <a:ext cx="37080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6" name="Ink 55">
                  <a:extLst>
                    <a:ext uri="{FF2B5EF4-FFF2-40B4-BE49-F238E27FC236}">
                      <a16:creationId xmlns:a16="http://schemas.microsoft.com/office/drawing/2014/main" id="{1FB1806A-F1C3-34F1-D36E-E5A3544E56E4}"/>
                    </a:ext>
                  </a:extLst>
                </p14:cNvPr>
                <p14:cNvContentPartPr/>
                <p14:nvPr/>
              </p14:nvContentPartPr>
              <p14:xfrm>
                <a:off x="10176752" y="4448153"/>
                <a:ext cx="462960" cy="300240"/>
              </p14:xfrm>
            </p:contentPart>
          </mc:Choice>
          <mc:Fallback xmlns="">
            <p:pic>
              <p:nvPicPr>
                <p:cNvPr id="56" name="Ink 55">
                  <a:extLst>
                    <a:ext uri="{FF2B5EF4-FFF2-40B4-BE49-F238E27FC236}">
                      <a16:creationId xmlns:a16="http://schemas.microsoft.com/office/drawing/2014/main" id="{1FB1806A-F1C3-34F1-D36E-E5A3544E56E4}"/>
                    </a:ext>
                  </a:extLst>
                </p:cNvPr>
                <p:cNvPicPr/>
                <p:nvPr/>
              </p:nvPicPr>
              <p:blipFill>
                <a:blip r:embed="rId74"/>
                <a:stretch>
                  <a:fillRect/>
                </a:stretch>
              </p:blipFill>
              <p:spPr>
                <a:xfrm>
                  <a:off x="10141112" y="4412513"/>
                  <a:ext cx="5346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7" name="Ink 56">
                  <a:extLst>
                    <a:ext uri="{FF2B5EF4-FFF2-40B4-BE49-F238E27FC236}">
                      <a16:creationId xmlns:a16="http://schemas.microsoft.com/office/drawing/2014/main" id="{19406881-0747-A766-0F3F-74710E6A7DAF}"/>
                    </a:ext>
                  </a:extLst>
                </p14:cNvPr>
                <p14:cNvContentPartPr/>
                <p14:nvPr/>
              </p14:nvContentPartPr>
              <p14:xfrm>
                <a:off x="10917272" y="4503953"/>
                <a:ext cx="546480" cy="288720"/>
              </p14:xfrm>
            </p:contentPart>
          </mc:Choice>
          <mc:Fallback xmlns="">
            <p:pic>
              <p:nvPicPr>
                <p:cNvPr id="57" name="Ink 56">
                  <a:extLst>
                    <a:ext uri="{FF2B5EF4-FFF2-40B4-BE49-F238E27FC236}">
                      <a16:creationId xmlns:a16="http://schemas.microsoft.com/office/drawing/2014/main" id="{19406881-0747-A766-0F3F-74710E6A7DAF}"/>
                    </a:ext>
                  </a:extLst>
                </p:cNvPr>
                <p:cNvPicPr/>
                <p:nvPr/>
              </p:nvPicPr>
              <p:blipFill>
                <a:blip r:embed="rId76"/>
                <a:stretch>
                  <a:fillRect/>
                </a:stretch>
              </p:blipFill>
              <p:spPr>
                <a:xfrm>
                  <a:off x="10881632" y="4468313"/>
                  <a:ext cx="61812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8" name="Ink 57">
                  <a:extLst>
                    <a:ext uri="{FF2B5EF4-FFF2-40B4-BE49-F238E27FC236}">
                      <a16:creationId xmlns:a16="http://schemas.microsoft.com/office/drawing/2014/main" id="{25AC7408-3A6F-DD15-80B6-0D66466EBB2E}"/>
                    </a:ext>
                  </a:extLst>
                </p14:cNvPr>
                <p14:cNvContentPartPr/>
                <p14:nvPr/>
              </p14:nvContentPartPr>
              <p14:xfrm>
                <a:off x="11365472" y="4585673"/>
                <a:ext cx="221400" cy="21240"/>
              </p14:xfrm>
            </p:contentPart>
          </mc:Choice>
          <mc:Fallback xmlns="">
            <p:pic>
              <p:nvPicPr>
                <p:cNvPr id="58" name="Ink 57">
                  <a:extLst>
                    <a:ext uri="{FF2B5EF4-FFF2-40B4-BE49-F238E27FC236}">
                      <a16:creationId xmlns:a16="http://schemas.microsoft.com/office/drawing/2014/main" id="{25AC7408-3A6F-DD15-80B6-0D66466EBB2E}"/>
                    </a:ext>
                  </a:extLst>
                </p:cNvPr>
                <p:cNvPicPr/>
                <p:nvPr/>
              </p:nvPicPr>
              <p:blipFill>
                <a:blip r:embed="rId78"/>
                <a:stretch>
                  <a:fillRect/>
                </a:stretch>
              </p:blipFill>
              <p:spPr>
                <a:xfrm>
                  <a:off x="11329832" y="4550033"/>
                  <a:ext cx="293040" cy="92880"/>
                </a:xfrm>
                <a:prstGeom prst="rect">
                  <a:avLst/>
                </a:prstGeom>
              </p:spPr>
            </p:pic>
          </mc:Fallback>
        </mc:AlternateContent>
      </p:grpSp>
      <p:grpSp>
        <p:nvGrpSpPr>
          <p:cNvPr id="62" name="Group 61">
            <a:extLst>
              <a:ext uri="{FF2B5EF4-FFF2-40B4-BE49-F238E27FC236}">
                <a16:creationId xmlns:a16="http://schemas.microsoft.com/office/drawing/2014/main" id="{E78630F5-A30E-284B-2DD4-D92FB927E706}"/>
              </a:ext>
            </a:extLst>
          </p:cNvPr>
          <p:cNvGrpSpPr/>
          <p:nvPr/>
        </p:nvGrpSpPr>
        <p:grpSpPr>
          <a:xfrm>
            <a:off x="9229993" y="4373209"/>
            <a:ext cx="487440" cy="303840"/>
            <a:chOff x="9151472" y="5009393"/>
            <a:chExt cx="487440" cy="303840"/>
          </a:xfrm>
        </p:grpSpPr>
        <mc:AlternateContent xmlns:mc="http://schemas.openxmlformats.org/markup-compatibility/2006" xmlns:p14="http://schemas.microsoft.com/office/powerpoint/2010/main">
          <mc:Choice Requires="p14">
            <p:contentPart p14:bwMode="auto" r:id="rId79">
              <p14:nvContentPartPr>
                <p14:cNvPr id="59" name="Ink 58">
                  <a:extLst>
                    <a:ext uri="{FF2B5EF4-FFF2-40B4-BE49-F238E27FC236}">
                      <a16:creationId xmlns:a16="http://schemas.microsoft.com/office/drawing/2014/main" id="{6121185D-8EF8-4660-387C-D3EF20C73F60}"/>
                    </a:ext>
                  </a:extLst>
                </p14:cNvPr>
                <p14:cNvContentPartPr/>
                <p14:nvPr/>
              </p14:nvContentPartPr>
              <p14:xfrm>
                <a:off x="9223472" y="5040353"/>
                <a:ext cx="37800" cy="272880"/>
              </p14:xfrm>
            </p:contentPart>
          </mc:Choice>
          <mc:Fallback xmlns="">
            <p:pic>
              <p:nvPicPr>
                <p:cNvPr id="59" name="Ink 58">
                  <a:extLst>
                    <a:ext uri="{FF2B5EF4-FFF2-40B4-BE49-F238E27FC236}">
                      <a16:creationId xmlns:a16="http://schemas.microsoft.com/office/drawing/2014/main" id="{6121185D-8EF8-4660-387C-D3EF20C73F60}"/>
                    </a:ext>
                  </a:extLst>
                </p:cNvPr>
                <p:cNvPicPr/>
                <p:nvPr/>
              </p:nvPicPr>
              <p:blipFill>
                <a:blip r:embed="rId80"/>
                <a:stretch>
                  <a:fillRect/>
                </a:stretch>
              </p:blipFill>
              <p:spPr>
                <a:xfrm>
                  <a:off x="9187472" y="5004353"/>
                  <a:ext cx="10944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0" name="Ink 59">
                  <a:extLst>
                    <a:ext uri="{FF2B5EF4-FFF2-40B4-BE49-F238E27FC236}">
                      <a16:creationId xmlns:a16="http://schemas.microsoft.com/office/drawing/2014/main" id="{B35897EE-4AAA-A75B-2ACB-DD63188DCFDF}"/>
                    </a:ext>
                  </a:extLst>
                </p14:cNvPr>
                <p14:cNvContentPartPr/>
                <p14:nvPr/>
              </p14:nvContentPartPr>
              <p14:xfrm>
                <a:off x="9151472" y="5009393"/>
                <a:ext cx="397800" cy="253080"/>
              </p14:xfrm>
            </p:contentPart>
          </mc:Choice>
          <mc:Fallback xmlns="">
            <p:pic>
              <p:nvPicPr>
                <p:cNvPr id="60" name="Ink 59">
                  <a:extLst>
                    <a:ext uri="{FF2B5EF4-FFF2-40B4-BE49-F238E27FC236}">
                      <a16:creationId xmlns:a16="http://schemas.microsoft.com/office/drawing/2014/main" id="{B35897EE-4AAA-A75B-2ACB-DD63188DCFDF}"/>
                    </a:ext>
                  </a:extLst>
                </p:cNvPr>
                <p:cNvPicPr/>
                <p:nvPr/>
              </p:nvPicPr>
              <p:blipFill>
                <a:blip r:embed="rId82"/>
                <a:stretch>
                  <a:fillRect/>
                </a:stretch>
              </p:blipFill>
              <p:spPr>
                <a:xfrm>
                  <a:off x="9115832" y="4973753"/>
                  <a:ext cx="46944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1" name="Ink 60">
                  <a:extLst>
                    <a:ext uri="{FF2B5EF4-FFF2-40B4-BE49-F238E27FC236}">
                      <a16:creationId xmlns:a16="http://schemas.microsoft.com/office/drawing/2014/main" id="{CEA30A56-FA99-7CD8-54BC-57944C03781D}"/>
                    </a:ext>
                  </a:extLst>
                </p14:cNvPr>
                <p14:cNvContentPartPr/>
                <p14:nvPr/>
              </p14:nvContentPartPr>
              <p14:xfrm>
                <a:off x="9578792" y="5083913"/>
                <a:ext cx="60120" cy="142560"/>
              </p14:xfrm>
            </p:contentPart>
          </mc:Choice>
          <mc:Fallback xmlns="">
            <p:pic>
              <p:nvPicPr>
                <p:cNvPr id="61" name="Ink 60">
                  <a:extLst>
                    <a:ext uri="{FF2B5EF4-FFF2-40B4-BE49-F238E27FC236}">
                      <a16:creationId xmlns:a16="http://schemas.microsoft.com/office/drawing/2014/main" id="{CEA30A56-FA99-7CD8-54BC-57944C03781D}"/>
                    </a:ext>
                  </a:extLst>
                </p:cNvPr>
                <p:cNvPicPr/>
                <p:nvPr/>
              </p:nvPicPr>
              <p:blipFill>
                <a:blip r:embed="rId84"/>
                <a:stretch>
                  <a:fillRect/>
                </a:stretch>
              </p:blipFill>
              <p:spPr>
                <a:xfrm>
                  <a:off x="9542792" y="5048273"/>
                  <a:ext cx="131760" cy="214200"/>
                </a:xfrm>
                <a:prstGeom prst="rect">
                  <a:avLst/>
                </a:prstGeom>
              </p:spPr>
            </p:pic>
          </mc:Fallback>
        </mc:AlternateContent>
      </p:grpSp>
      <p:grpSp>
        <p:nvGrpSpPr>
          <p:cNvPr id="70" name="Group 69">
            <a:extLst>
              <a:ext uri="{FF2B5EF4-FFF2-40B4-BE49-F238E27FC236}">
                <a16:creationId xmlns:a16="http://schemas.microsoft.com/office/drawing/2014/main" id="{252E5308-D69D-1BBC-EABE-EDC408496382}"/>
              </a:ext>
            </a:extLst>
          </p:cNvPr>
          <p:cNvGrpSpPr/>
          <p:nvPr/>
        </p:nvGrpSpPr>
        <p:grpSpPr>
          <a:xfrm>
            <a:off x="10087264" y="4373209"/>
            <a:ext cx="1029240" cy="416160"/>
            <a:chOff x="10073072" y="4970153"/>
            <a:chExt cx="1029240" cy="416160"/>
          </a:xfrm>
        </p:grpSpPr>
        <mc:AlternateContent xmlns:mc="http://schemas.openxmlformats.org/markup-compatibility/2006" xmlns:p14="http://schemas.microsoft.com/office/powerpoint/2010/main">
          <mc:Choice Requires="p14">
            <p:contentPart p14:bwMode="auto" r:id="rId85">
              <p14:nvContentPartPr>
                <p14:cNvPr id="64" name="Ink 63">
                  <a:extLst>
                    <a:ext uri="{FF2B5EF4-FFF2-40B4-BE49-F238E27FC236}">
                      <a16:creationId xmlns:a16="http://schemas.microsoft.com/office/drawing/2014/main" id="{896B6AED-8674-E028-4D28-3C64C6FD6DF9}"/>
                    </a:ext>
                  </a:extLst>
                </p14:cNvPr>
                <p14:cNvContentPartPr/>
                <p14:nvPr/>
              </p14:nvContentPartPr>
              <p14:xfrm>
                <a:off x="10077752" y="4970153"/>
                <a:ext cx="54360" cy="416160"/>
              </p14:xfrm>
            </p:contentPart>
          </mc:Choice>
          <mc:Fallback xmlns="">
            <p:pic>
              <p:nvPicPr>
                <p:cNvPr id="64" name="Ink 63">
                  <a:extLst>
                    <a:ext uri="{FF2B5EF4-FFF2-40B4-BE49-F238E27FC236}">
                      <a16:creationId xmlns:a16="http://schemas.microsoft.com/office/drawing/2014/main" id="{896B6AED-8674-E028-4D28-3C64C6FD6DF9}"/>
                    </a:ext>
                  </a:extLst>
                </p:cNvPr>
                <p:cNvPicPr/>
                <p:nvPr/>
              </p:nvPicPr>
              <p:blipFill>
                <a:blip r:embed="rId86"/>
                <a:stretch>
                  <a:fillRect/>
                </a:stretch>
              </p:blipFill>
              <p:spPr>
                <a:xfrm>
                  <a:off x="10041752" y="4934153"/>
                  <a:ext cx="126000" cy="4878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5" name="Ink 64">
                  <a:extLst>
                    <a:ext uri="{FF2B5EF4-FFF2-40B4-BE49-F238E27FC236}">
                      <a16:creationId xmlns:a16="http://schemas.microsoft.com/office/drawing/2014/main" id="{5DFC9E63-EDF1-BB32-429D-291CA1DD019D}"/>
                    </a:ext>
                  </a:extLst>
                </p14:cNvPr>
                <p14:cNvContentPartPr/>
                <p14:nvPr/>
              </p14:nvContentPartPr>
              <p14:xfrm>
                <a:off x="10073072" y="5057273"/>
                <a:ext cx="154800" cy="140400"/>
              </p14:xfrm>
            </p:contentPart>
          </mc:Choice>
          <mc:Fallback xmlns="">
            <p:pic>
              <p:nvPicPr>
                <p:cNvPr id="65" name="Ink 64">
                  <a:extLst>
                    <a:ext uri="{FF2B5EF4-FFF2-40B4-BE49-F238E27FC236}">
                      <a16:creationId xmlns:a16="http://schemas.microsoft.com/office/drawing/2014/main" id="{5DFC9E63-EDF1-BB32-429D-291CA1DD019D}"/>
                    </a:ext>
                  </a:extLst>
                </p:cNvPr>
                <p:cNvPicPr/>
                <p:nvPr/>
              </p:nvPicPr>
              <p:blipFill>
                <a:blip r:embed="rId88"/>
                <a:stretch>
                  <a:fillRect/>
                </a:stretch>
              </p:blipFill>
              <p:spPr>
                <a:xfrm>
                  <a:off x="10037072" y="5021633"/>
                  <a:ext cx="2264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6" name="Ink 65">
                  <a:extLst>
                    <a:ext uri="{FF2B5EF4-FFF2-40B4-BE49-F238E27FC236}">
                      <a16:creationId xmlns:a16="http://schemas.microsoft.com/office/drawing/2014/main" id="{2163380E-53A9-9140-EBE2-BD58DE58FB1D}"/>
                    </a:ext>
                  </a:extLst>
                </p14:cNvPr>
                <p14:cNvContentPartPr/>
                <p14:nvPr/>
              </p14:nvContentPartPr>
              <p14:xfrm>
                <a:off x="10228232" y="5007233"/>
                <a:ext cx="160920" cy="146160"/>
              </p14:xfrm>
            </p:contentPart>
          </mc:Choice>
          <mc:Fallback xmlns="">
            <p:pic>
              <p:nvPicPr>
                <p:cNvPr id="66" name="Ink 65">
                  <a:extLst>
                    <a:ext uri="{FF2B5EF4-FFF2-40B4-BE49-F238E27FC236}">
                      <a16:creationId xmlns:a16="http://schemas.microsoft.com/office/drawing/2014/main" id="{2163380E-53A9-9140-EBE2-BD58DE58FB1D}"/>
                    </a:ext>
                  </a:extLst>
                </p:cNvPr>
                <p:cNvPicPr/>
                <p:nvPr/>
              </p:nvPicPr>
              <p:blipFill>
                <a:blip r:embed="rId90"/>
                <a:stretch>
                  <a:fillRect/>
                </a:stretch>
              </p:blipFill>
              <p:spPr>
                <a:xfrm>
                  <a:off x="10192232" y="4971233"/>
                  <a:ext cx="2325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8" name="Ink 67">
                  <a:extLst>
                    <a:ext uri="{FF2B5EF4-FFF2-40B4-BE49-F238E27FC236}">
                      <a16:creationId xmlns:a16="http://schemas.microsoft.com/office/drawing/2014/main" id="{E2AD0C9F-8B21-94FD-AC12-243E5CB1EFE8}"/>
                    </a:ext>
                  </a:extLst>
                </p14:cNvPr>
                <p14:cNvContentPartPr/>
                <p14:nvPr/>
              </p14:nvContentPartPr>
              <p14:xfrm>
                <a:off x="10453592" y="4972313"/>
                <a:ext cx="226800" cy="212040"/>
              </p14:xfrm>
            </p:contentPart>
          </mc:Choice>
          <mc:Fallback xmlns="">
            <p:pic>
              <p:nvPicPr>
                <p:cNvPr id="68" name="Ink 67">
                  <a:extLst>
                    <a:ext uri="{FF2B5EF4-FFF2-40B4-BE49-F238E27FC236}">
                      <a16:creationId xmlns:a16="http://schemas.microsoft.com/office/drawing/2014/main" id="{E2AD0C9F-8B21-94FD-AC12-243E5CB1EFE8}"/>
                    </a:ext>
                  </a:extLst>
                </p:cNvPr>
                <p:cNvPicPr/>
                <p:nvPr/>
              </p:nvPicPr>
              <p:blipFill>
                <a:blip r:embed="rId92"/>
                <a:stretch>
                  <a:fillRect/>
                </a:stretch>
              </p:blipFill>
              <p:spPr>
                <a:xfrm>
                  <a:off x="10417592" y="4936673"/>
                  <a:ext cx="2984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9" name="Ink 68">
                  <a:extLst>
                    <a:ext uri="{FF2B5EF4-FFF2-40B4-BE49-F238E27FC236}">
                      <a16:creationId xmlns:a16="http://schemas.microsoft.com/office/drawing/2014/main" id="{C5800C43-A51C-AE07-6138-F41C15A52C84}"/>
                    </a:ext>
                  </a:extLst>
                </p14:cNvPr>
                <p14:cNvContentPartPr/>
                <p14:nvPr/>
              </p14:nvContentPartPr>
              <p14:xfrm>
                <a:off x="10762472" y="4985633"/>
                <a:ext cx="339840" cy="202680"/>
              </p14:xfrm>
            </p:contentPart>
          </mc:Choice>
          <mc:Fallback xmlns="">
            <p:pic>
              <p:nvPicPr>
                <p:cNvPr id="69" name="Ink 68">
                  <a:extLst>
                    <a:ext uri="{FF2B5EF4-FFF2-40B4-BE49-F238E27FC236}">
                      <a16:creationId xmlns:a16="http://schemas.microsoft.com/office/drawing/2014/main" id="{C5800C43-A51C-AE07-6138-F41C15A52C84}"/>
                    </a:ext>
                  </a:extLst>
                </p:cNvPr>
                <p:cNvPicPr/>
                <p:nvPr/>
              </p:nvPicPr>
              <p:blipFill>
                <a:blip r:embed="rId94"/>
                <a:stretch>
                  <a:fillRect/>
                </a:stretch>
              </p:blipFill>
              <p:spPr>
                <a:xfrm>
                  <a:off x="10726832" y="4949993"/>
                  <a:ext cx="411480" cy="274320"/>
                </a:xfrm>
                <a:prstGeom prst="rect">
                  <a:avLst/>
                </a:prstGeom>
              </p:spPr>
            </p:pic>
          </mc:Fallback>
        </mc:AlternateContent>
      </p:grpSp>
      <p:pic>
        <p:nvPicPr>
          <p:cNvPr id="3" name="Picture 2">
            <a:extLst>
              <a:ext uri="{FF2B5EF4-FFF2-40B4-BE49-F238E27FC236}">
                <a16:creationId xmlns:a16="http://schemas.microsoft.com/office/drawing/2014/main" id="{D401ABC9-088C-98E4-4B6E-75B0F08D2A40}"/>
              </a:ext>
            </a:extLst>
          </p:cNvPr>
          <p:cNvPicPr>
            <a:picLocks noChangeAspect="1"/>
          </p:cNvPicPr>
          <p:nvPr/>
        </p:nvPicPr>
        <p:blipFill>
          <a:blip r:embed="rId95"/>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8592859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0450C3-3FB3-9A40-EF9F-787EE889CBE2}"/>
              </a:ext>
            </a:extLst>
          </p:cNvPr>
          <p:cNvPicPr>
            <a:picLocks noChangeAspect="1"/>
          </p:cNvPicPr>
          <p:nvPr/>
        </p:nvPicPr>
        <p:blipFill>
          <a:blip r:embed="rId2"/>
          <a:stretch>
            <a:fillRect/>
          </a:stretch>
        </p:blipFill>
        <p:spPr>
          <a:xfrm>
            <a:off x="0" y="1280929"/>
            <a:ext cx="12192000" cy="4296142"/>
          </a:xfrm>
          <a:prstGeom prst="rect">
            <a:avLst/>
          </a:prstGeom>
        </p:spPr>
      </p:pic>
      <p:pic>
        <p:nvPicPr>
          <p:cNvPr id="2" name="Picture 1">
            <a:extLst>
              <a:ext uri="{FF2B5EF4-FFF2-40B4-BE49-F238E27FC236}">
                <a16:creationId xmlns:a16="http://schemas.microsoft.com/office/drawing/2014/main" id="{126B3E3A-A891-9604-EC06-8BDF002622E3}"/>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16835801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7BE7D0-0913-C2D8-3A57-9A1BD15EF279}"/>
              </a:ext>
            </a:extLst>
          </p:cNvPr>
          <p:cNvPicPr>
            <a:picLocks noChangeAspect="1"/>
          </p:cNvPicPr>
          <p:nvPr/>
        </p:nvPicPr>
        <p:blipFill>
          <a:blip r:embed="rId2"/>
          <a:stretch>
            <a:fillRect/>
          </a:stretch>
        </p:blipFill>
        <p:spPr>
          <a:xfrm>
            <a:off x="0" y="116722"/>
            <a:ext cx="12192000" cy="6624555"/>
          </a:xfrm>
          <a:prstGeom prst="rect">
            <a:avLst/>
          </a:prstGeom>
        </p:spPr>
      </p:pic>
      <p:pic>
        <p:nvPicPr>
          <p:cNvPr id="2" name="Picture 1">
            <a:extLst>
              <a:ext uri="{FF2B5EF4-FFF2-40B4-BE49-F238E27FC236}">
                <a16:creationId xmlns:a16="http://schemas.microsoft.com/office/drawing/2014/main" id="{728469DD-78E9-E5E8-57A5-8274B64DE104}"/>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20343195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0B0EFB-4DE4-4188-A84F-F1F2AD4E425B}"/>
              </a:ext>
            </a:extLst>
          </p:cNvPr>
          <p:cNvPicPr>
            <a:picLocks noChangeAspect="1"/>
          </p:cNvPicPr>
          <p:nvPr/>
        </p:nvPicPr>
        <p:blipFill>
          <a:blip r:embed="rId2"/>
          <a:stretch>
            <a:fillRect/>
          </a:stretch>
        </p:blipFill>
        <p:spPr>
          <a:xfrm>
            <a:off x="0" y="856902"/>
            <a:ext cx="12192000" cy="4117828"/>
          </a:xfrm>
          <a:prstGeom prst="rect">
            <a:avLst/>
          </a:prstGeom>
        </p:spPr>
      </p:pic>
      <p:pic>
        <p:nvPicPr>
          <p:cNvPr id="2" name="Picture 1">
            <a:extLst>
              <a:ext uri="{FF2B5EF4-FFF2-40B4-BE49-F238E27FC236}">
                <a16:creationId xmlns:a16="http://schemas.microsoft.com/office/drawing/2014/main" id="{5D80810E-EF4E-7E62-73C5-FD3FB0E88E8A}"/>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35243646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A565D5-BD76-0236-870F-87DDA384FC6C}"/>
              </a:ext>
            </a:extLst>
          </p:cNvPr>
          <p:cNvPicPr>
            <a:picLocks noChangeAspect="1"/>
          </p:cNvPicPr>
          <p:nvPr/>
        </p:nvPicPr>
        <p:blipFill>
          <a:blip r:embed="rId2"/>
          <a:stretch>
            <a:fillRect/>
          </a:stretch>
        </p:blipFill>
        <p:spPr>
          <a:xfrm>
            <a:off x="0" y="215905"/>
            <a:ext cx="12192000" cy="5399824"/>
          </a:xfrm>
          <a:prstGeom prst="rect">
            <a:avLst/>
          </a:prstGeom>
        </p:spPr>
      </p:pic>
      <p:pic>
        <p:nvPicPr>
          <p:cNvPr id="2" name="Picture 1">
            <a:extLst>
              <a:ext uri="{FF2B5EF4-FFF2-40B4-BE49-F238E27FC236}">
                <a16:creationId xmlns:a16="http://schemas.microsoft.com/office/drawing/2014/main" id="{FBF5D1AC-7850-A5D9-7470-5D3718BB544E}"/>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16553044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F0939A-FC94-8D1C-A715-F7D0521E532C}"/>
              </a:ext>
            </a:extLst>
          </p:cNvPr>
          <p:cNvPicPr>
            <a:picLocks noChangeAspect="1"/>
          </p:cNvPicPr>
          <p:nvPr/>
        </p:nvPicPr>
        <p:blipFill>
          <a:blip r:embed="rId2"/>
          <a:stretch>
            <a:fillRect/>
          </a:stretch>
        </p:blipFill>
        <p:spPr>
          <a:xfrm>
            <a:off x="0" y="1620788"/>
            <a:ext cx="12192000" cy="3616423"/>
          </a:xfrm>
          <a:prstGeom prst="rect">
            <a:avLst/>
          </a:prstGeom>
        </p:spPr>
      </p:pic>
      <p:pic>
        <p:nvPicPr>
          <p:cNvPr id="2" name="Picture 1">
            <a:extLst>
              <a:ext uri="{FF2B5EF4-FFF2-40B4-BE49-F238E27FC236}">
                <a16:creationId xmlns:a16="http://schemas.microsoft.com/office/drawing/2014/main" id="{3E31521A-06A3-2E44-23DD-E9B0E2F2D043}"/>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9455771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B163A9-BC0F-97B8-0645-F7D3BC76660B}"/>
              </a:ext>
            </a:extLst>
          </p:cNvPr>
          <p:cNvPicPr>
            <a:picLocks noChangeAspect="1"/>
          </p:cNvPicPr>
          <p:nvPr/>
        </p:nvPicPr>
        <p:blipFill>
          <a:blip r:embed="rId2"/>
          <a:stretch>
            <a:fillRect/>
          </a:stretch>
        </p:blipFill>
        <p:spPr>
          <a:xfrm>
            <a:off x="0" y="0"/>
            <a:ext cx="12192000" cy="4796567"/>
          </a:xfrm>
          <a:prstGeom prst="rect">
            <a:avLst/>
          </a:prstGeom>
        </p:spPr>
      </p:pic>
      <p:pic>
        <p:nvPicPr>
          <p:cNvPr id="5" name="Picture 4">
            <a:extLst>
              <a:ext uri="{FF2B5EF4-FFF2-40B4-BE49-F238E27FC236}">
                <a16:creationId xmlns:a16="http://schemas.microsoft.com/office/drawing/2014/main" id="{2F844F55-BF71-F100-9127-54B5C6E08BC3}"/>
              </a:ext>
            </a:extLst>
          </p:cNvPr>
          <p:cNvPicPr>
            <a:picLocks noChangeAspect="1"/>
          </p:cNvPicPr>
          <p:nvPr/>
        </p:nvPicPr>
        <p:blipFill>
          <a:blip r:embed="rId3"/>
          <a:stretch>
            <a:fillRect/>
          </a:stretch>
        </p:blipFill>
        <p:spPr>
          <a:xfrm>
            <a:off x="458841" y="4718374"/>
            <a:ext cx="5637159" cy="1915692"/>
          </a:xfrm>
          <a:prstGeom prst="rect">
            <a:avLst/>
          </a:prstGeom>
        </p:spPr>
      </p:pic>
      <p:pic>
        <p:nvPicPr>
          <p:cNvPr id="2" name="Picture 1">
            <a:extLst>
              <a:ext uri="{FF2B5EF4-FFF2-40B4-BE49-F238E27FC236}">
                <a16:creationId xmlns:a16="http://schemas.microsoft.com/office/drawing/2014/main" id="{AE0411DC-9FBB-A79D-D965-9CC6354CEB77}"/>
              </a:ext>
            </a:extLst>
          </p:cNvPr>
          <p:cNvPicPr>
            <a:picLocks noChangeAspect="1"/>
          </p:cNvPicPr>
          <p:nvPr/>
        </p:nvPicPr>
        <p:blipFill>
          <a:blip r:embed="rId4"/>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15883523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F909B8-5A36-35EB-A301-97376E616B39}"/>
              </a:ext>
            </a:extLst>
          </p:cNvPr>
          <p:cNvPicPr>
            <a:picLocks noChangeAspect="1"/>
          </p:cNvPicPr>
          <p:nvPr/>
        </p:nvPicPr>
        <p:blipFill>
          <a:blip r:embed="rId2"/>
          <a:stretch>
            <a:fillRect/>
          </a:stretch>
        </p:blipFill>
        <p:spPr>
          <a:xfrm>
            <a:off x="0" y="1064875"/>
            <a:ext cx="12192000" cy="4728250"/>
          </a:xfrm>
          <a:prstGeom prst="rect">
            <a:avLst/>
          </a:prstGeom>
        </p:spPr>
      </p:pic>
      <p:pic>
        <p:nvPicPr>
          <p:cNvPr id="2" name="Picture 1">
            <a:extLst>
              <a:ext uri="{FF2B5EF4-FFF2-40B4-BE49-F238E27FC236}">
                <a16:creationId xmlns:a16="http://schemas.microsoft.com/office/drawing/2014/main" id="{0EF33A07-F21E-1F69-5501-2C507E6644E9}"/>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12594388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2B237-E3AA-E734-FB13-E3C366481604}"/>
              </a:ext>
            </a:extLst>
          </p:cNvPr>
          <p:cNvSpPr>
            <a:spLocks noGrp="1"/>
          </p:cNvSpPr>
          <p:nvPr>
            <p:ph type="title"/>
          </p:nvPr>
        </p:nvSpPr>
        <p:spPr>
          <a:xfrm>
            <a:off x="1492897" y="130629"/>
            <a:ext cx="7352523" cy="6307493"/>
          </a:xfrm>
        </p:spPr>
        <p:txBody>
          <a:bodyPr>
            <a:noAutofit/>
          </a:bodyPr>
          <a:lstStyle/>
          <a:p>
            <a:r>
              <a:rPr lang="en-US" sz="13600" dirty="0">
                <a:solidFill>
                  <a:schemeClr val="tx1"/>
                </a:solidFill>
              </a:rPr>
              <a:t>Thank you everyone</a:t>
            </a:r>
            <a:endParaRPr lang="en-IN" sz="13600" dirty="0">
              <a:solidFill>
                <a:schemeClr val="tx1"/>
              </a:solidFill>
            </a:endParaRPr>
          </a:p>
        </p:txBody>
      </p:sp>
      <p:pic>
        <p:nvPicPr>
          <p:cNvPr id="4" name="Picture 3">
            <a:extLst>
              <a:ext uri="{FF2B5EF4-FFF2-40B4-BE49-F238E27FC236}">
                <a16:creationId xmlns:a16="http://schemas.microsoft.com/office/drawing/2014/main" id="{5146317F-59E2-368B-4461-867020EA7863}"/>
              </a:ext>
            </a:extLst>
          </p:cNvPr>
          <p:cNvPicPr>
            <a:picLocks noChangeAspect="1"/>
          </p:cNvPicPr>
          <p:nvPr/>
        </p:nvPicPr>
        <p:blipFill>
          <a:blip r:embed="rId2"/>
          <a:stretch>
            <a:fillRect/>
          </a:stretch>
        </p:blipFill>
        <p:spPr>
          <a:xfrm>
            <a:off x="1562690" y="690466"/>
            <a:ext cx="8868936" cy="5921131"/>
          </a:xfrm>
          <a:prstGeom prst="rect">
            <a:avLst/>
          </a:prstGeom>
        </p:spPr>
      </p:pic>
      <p:pic>
        <p:nvPicPr>
          <p:cNvPr id="3" name="Picture 2">
            <a:extLst>
              <a:ext uri="{FF2B5EF4-FFF2-40B4-BE49-F238E27FC236}">
                <a16:creationId xmlns:a16="http://schemas.microsoft.com/office/drawing/2014/main" id="{DDD01A61-1B09-C71E-9DFE-983D75ED5553}"/>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28800933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5B69B-C9E5-D1EE-14AE-CA480A615FE8}"/>
              </a:ext>
            </a:extLst>
          </p:cNvPr>
          <p:cNvSpPr txBox="1">
            <a:spLocks/>
          </p:cNvSpPr>
          <p:nvPr/>
        </p:nvSpPr>
        <p:spPr>
          <a:xfrm>
            <a:off x="167951" y="130629"/>
            <a:ext cx="11877869" cy="6326155"/>
          </a:xfrm>
          <a:prstGeom prst="rect">
            <a:avLst/>
          </a:prstGeom>
        </p:spPr>
        <p:txBody>
          <a:bodyPr>
            <a:no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just"/>
            <a:r>
              <a:rPr lang="en-US" sz="8800" dirty="0">
                <a:solidFill>
                  <a:schemeClr val="tx1"/>
                </a:solidFill>
              </a:rPr>
              <a:t>Thanks for your patient hearing. </a:t>
            </a:r>
          </a:p>
          <a:p>
            <a:pPr algn="just"/>
            <a:r>
              <a:rPr lang="en-US" sz="8800" dirty="0">
                <a:solidFill>
                  <a:schemeClr val="tx1"/>
                </a:solidFill>
              </a:rPr>
              <a:t>Any doubts regarding the course of this session are welcome!</a:t>
            </a:r>
            <a:endParaRPr lang="en-IN" sz="8800" dirty="0">
              <a:solidFill>
                <a:schemeClr val="tx1"/>
              </a:solidFill>
            </a:endParaRPr>
          </a:p>
        </p:txBody>
      </p:sp>
      <p:pic>
        <p:nvPicPr>
          <p:cNvPr id="3" name="Picture 2">
            <a:extLst>
              <a:ext uri="{FF2B5EF4-FFF2-40B4-BE49-F238E27FC236}">
                <a16:creationId xmlns:a16="http://schemas.microsoft.com/office/drawing/2014/main" id="{756F124C-F29E-CE06-995B-AB76A786D4EF}"/>
              </a:ext>
            </a:extLst>
          </p:cNvPr>
          <p:cNvPicPr>
            <a:picLocks noChangeAspect="1"/>
          </p:cNvPicPr>
          <p:nvPr/>
        </p:nvPicPr>
        <p:blipFill>
          <a:blip r:embed="rId3"/>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129453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6DA9CA-9CB5-52AB-7AA7-5E4A05DF438F}"/>
              </a:ext>
            </a:extLst>
          </p:cNvPr>
          <p:cNvPicPr>
            <a:picLocks noChangeAspect="1"/>
          </p:cNvPicPr>
          <p:nvPr/>
        </p:nvPicPr>
        <p:blipFill>
          <a:blip r:embed="rId2"/>
          <a:stretch>
            <a:fillRect/>
          </a:stretch>
        </p:blipFill>
        <p:spPr>
          <a:xfrm>
            <a:off x="3334236" y="2029310"/>
            <a:ext cx="5934075" cy="3209925"/>
          </a:xfrm>
          <a:prstGeom prst="rect">
            <a:avLst/>
          </a:prstGeom>
        </p:spPr>
      </p:pic>
      <p:grpSp>
        <p:nvGrpSpPr>
          <p:cNvPr id="7" name="Group 6">
            <a:extLst>
              <a:ext uri="{FF2B5EF4-FFF2-40B4-BE49-F238E27FC236}">
                <a16:creationId xmlns:a16="http://schemas.microsoft.com/office/drawing/2014/main" id="{CF4DE0AB-840C-4415-AEE7-97F14C74EB79}"/>
              </a:ext>
            </a:extLst>
          </p:cNvPr>
          <p:cNvGrpSpPr/>
          <p:nvPr/>
        </p:nvGrpSpPr>
        <p:grpSpPr>
          <a:xfrm>
            <a:off x="800192" y="583193"/>
            <a:ext cx="1161720" cy="612720"/>
            <a:chOff x="800192" y="583193"/>
            <a:chExt cx="1161720" cy="61272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D8AC682B-AE6B-FF70-FAF3-BD72CDD2D295}"/>
                    </a:ext>
                  </a:extLst>
                </p14:cNvPr>
                <p14:cNvContentPartPr/>
                <p14:nvPr/>
              </p14:nvContentPartPr>
              <p14:xfrm>
                <a:off x="800192" y="583193"/>
                <a:ext cx="232200" cy="471960"/>
              </p14:xfrm>
            </p:contentPart>
          </mc:Choice>
          <mc:Fallback xmlns="">
            <p:pic>
              <p:nvPicPr>
                <p:cNvPr id="4" name="Ink 3">
                  <a:extLst>
                    <a:ext uri="{FF2B5EF4-FFF2-40B4-BE49-F238E27FC236}">
                      <a16:creationId xmlns:a16="http://schemas.microsoft.com/office/drawing/2014/main" id="{D8AC682B-AE6B-FF70-FAF3-BD72CDD2D295}"/>
                    </a:ext>
                  </a:extLst>
                </p:cNvPr>
                <p:cNvPicPr/>
                <p:nvPr/>
              </p:nvPicPr>
              <p:blipFill>
                <a:blip r:embed="rId4"/>
                <a:stretch>
                  <a:fillRect/>
                </a:stretch>
              </p:blipFill>
              <p:spPr>
                <a:xfrm>
                  <a:off x="764192" y="547553"/>
                  <a:ext cx="303840" cy="543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2D47342B-1B89-FCCA-9514-21080B324870}"/>
                    </a:ext>
                  </a:extLst>
                </p14:cNvPr>
                <p14:cNvContentPartPr/>
                <p14:nvPr/>
              </p14:nvContentPartPr>
              <p14:xfrm>
                <a:off x="1115192" y="727553"/>
                <a:ext cx="356400" cy="224280"/>
              </p14:xfrm>
            </p:contentPart>
          </mc:Choice>
          <mc:Fallback xmlns="">
            <p:pic>
              <p:nvPicPr>
                <p:cNvPr id="5" name="Ink 4">
                  <a:extLst>
                    <a:ext uri="{FF2B5EF4-FFF2-40B4-BE49-F238E27FC236}">
                      <a16:creationId xmlns:a16="http://schemas.microsoft.com/office/drawing/2014/main" id="{2D47342B-1B89-FCCA-9514-21080B324870}"/>
                    </a:ext>
                  </a:extLst>
                </p:cNvPr>
                <p:cNvPicPr/>
                <p:nvPr/>
              </p:nvPicPr>
              <p:blipFill>
                <a:blip r:embed="rId6"/>
                <a:stretch>
                  <a:fillRect/>
                </a:stretch>
              </p:blipFill>
              <p:spPr>
                <a:xfrm>
                  <a:off x="1079192" y="691913"/>
                  <a:ext cx="42804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FEB20511-E2B5-0E24-5B00-C4683C089482}"/>
                    </a:ext>
                  </a:extLst>
                </p14:cNvPr>
                <p14:cNvContentPartPr/>
                <p14:nvPr/>
              </p14:nvContentPartPr>
              <p14:xfrm>
                <a:off x="1622072" y="694073"/>
                <a:ext cx="339840" cy="501840"/>
              </p14:xfrm>
            </p:contentPart>
          </mc:Choice>
          <mc:Fallback xmlns="">
            <p:pic>
              <p:nvPicPr>
                <p:cNvPr id="6" name="Ink 5">
                  <a:extLst>
                    <a:ext uri="{FF2B5EF4-FFF2-40B4-BE49-F238E27FC236}">
                      <a16:creationId xmlns:a16="http://schemas.microsoft.com/office/drawing/2014/main" id="{FEB20511-E2B5-0E24-5B00-C4683C089482}"/>
                    </a:ext>
                  </a:extLst>
                </p:cNvPr>
                <p:cNvPicPr/>
                <p:nvPr/>
              </p:nvPicPr>
              <p:blipFill>
                <a:blip r:embed="rId8"/>
                <a:stretch>
                  <a:fillRect/>
                </a:stretch>
              </p:blipFill>
              <p:spPr>
                <a:xfrm>
                  <a:off x="1586072" y="658433"/>
                  <a:ext cx="411480" cy="573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24FEA68E-A725-515B-B5E9-B1DB546CA6AC}"/>
                  </a:ext>
                </a:extLst>
              </p14:cNvPr>
              <p14:cNvContentPartPr/>
              <p14:nvPr/>
            </p14:nvContentPartPr>
            <p14:xfrm>
              <a:off x="4304072" y="439913"/>
              <a:ext cx="235800" cy="429840"/>
            </p14:xfrm>
          </p:contentPart>
        </mc:Choice>
        <mc:Fallback xmlns="">
          <p:pic>
            <p:nvPicPr>
              <p:cNvPr id="16" name="Ink 15">
                <a:extLst>
                  <a:ext uri="{FF2B5EF4-FFF2-40B4-BE49-F238E27FC236}">
                    <a16:creationId xmlns:a16="http://schemas.microsoft.com/office/drawing/2014/main" id="{24FEA68E-A725-515B-B5E9-B1DB546CA6AC}"/>
                  </a:ext>
                </a:extLst>
              </p:cNvPr>
              <p:cNvPicPr/>
              <p:nvPr/>
            </p:nvPicPr>
            <p:blipFill>
              <a:blip r:embed="rId10"/>
              <a:stretch>
                <a:fillRect/>
              </a:stretch>
            </p:blipFill>
            <p:spPr>
              <a:xfrm>
                <a:off x="4268072" y="404273"/>
                <a:ext cx="307440" cy="501480"/>
              </a:xfrm>
              <a:prstGeom prst="rect">
                <a:avLst/>
              </a:prstGeom>
            </p:spPr>
          </p:pic>
        </mc:Fallback>
      </mc:AlternateContent>
      <p:grpSp>
        <p:nvGrpSpPr>
          <p:cNvPr id="21" name="Group 20">
            <a:extLst>
              <a:ext uri="{FF2B5EF4-FFF2-40B4-BE49-F238E27FC236}">
                <a16:creationId xmlns:a16="http://schemas.microsoft.com/office/drawing/2014/main" id="{C05EB2F4-AED6-7334-8A59-C48C601DE315}"/>
              </a:ext>
            </a:extLst>
          </p:cNvPr>
          <p:cNvGrpSpPr/>
          <p:nvPr/>
        </p:nvGrpSpPr>
        <p:grpSpPr>
          <a:xfrm>
            <a:off x="2293472" y="461873"/>
            <a:ext cx="2219040" cy="704520"/>
            <a:chOff x="2293472" y="461873"/>
            <a:chExt cx="2219040" cy="704520"/>
          </a:xfrm>
        </p:grpSpPr>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ADD3866B-2461-7B3D-5F10-EDED7A99FD52}"/>
                    </a:ext>
                  </a:extLst>
                </p14:cNvPr>
                <p14:cNvContentPartPr/>
                <p14:nvPr/>
              </p14:nvContentPartPr>
              <p14:xfrm>
                <a:off x="2293472" y="888473"/>
                <a:ext cx="74520" cy="155880"/>
              </p14:xfrm>
            </p:contentPart>
          </mc:Choice>
          <mc:Fallback xmlns="">
            <p:pic>
              <p:nvPicPr>
                <p:cNvPr id="8" name="Ink 7">
                  <a:extLst>
                    <a:ext uri="{FF2B5EF4-FFF2-40B4-BE49-F238E27FC236}">
                      <a16:creationId xmlns:a16="http://schemas.microsoft.com/office/drawing/2014/main" id="{ADD3866B-2461-7B3D-5F10-EDED7A99FD52}"/>
                    </a:ext>
                  </a:extLst>
                </p:cNvPr>
                <p:cNvPicPr/>
                <p:nvPr/>
              </p:nvPicPr>
              <p:blipFill>
                <a:blip r:embed="rId12"/>
                <a:stretch>
                  <a:fillRect/>
                </a:stretch>
              </p:blipFill>
              <p:spPr>
                <a:xfrm>
                  <a:off x="2257472" y="852833"/>
                  <a:ext cx="1461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F8275299-A1CB-13E0-4E6E-BD2D75DE86E5}"/>
                    </a:ext>
                  </a:extLst>
                </p14:cNvPr>
                <p14:cNvContentPartPr/>
                <p14:nvPr/>
              </p14:nvContentPartPr>
              <p14:xfrm>
                <a:off x="2788472" y="687233"/>
                <a:ext cx="345600" cy="235080"/>
              </p14:xfrm>
            </p:contentPart>
          </mc:Choice>
          <mc:Fallback xmlns="">
            <p:pic>
              <p:nvPicPr>
                <p:cNvPr id="9" name="Ink 8">
                  <a:extLst>
                    <a:ext uri="{FF2B5EF4-FFF2-40B4-BE49-F238E27FC236}">
                      <a16:creationId xmlns:a16="http://schemas.microsoft.com/office/drawing/2014/main" id="{F8275299-A1CB-13E0-4E6E-BD2D75DE86E5}"/>
                    </a:ext>
                  </a:extLst>
                </p:cNvPr>
                <p:cNvPicPr/>
                <p:nvPr/>
              </p:nvPicPr>
              <p:blipFill>
                <a:blip r:embed="rId14"/>
                <a:stretch>
                  <a:fillRect/>
                </a:stretch>
              </p:blipFill>
              <p:spPr>
                <a:xfrm>
                  <a:off x="2752472" y="651233"/>
                  <a:ext cx="41724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7D698668-3C1A-C88C-F166-00A05CB83A57}"/>
                    </a:ext>
                  </a:extLst>
                </p14:cNvPr>
                <p14:cNvContentPartPr/>
                <p14:nvPr/>
              </p14:nvContentPartPr>
              <p14:xfrm>
                <a:off x="3015992" y="552593"/>
                <a:ext cx="60480" cy="76320"/>
              </p14:xfrm>
            </p:contentPart>
          </mc:Choice>
          <mc:Fallback xmlns="">
            <p:pic>
              <p:nvPicPr>
                <p:cNvPr id="10" name="Ink 9">
                  <a:extLst>
                    <a:ext uri="{FF2B5EF4-FFF2-40B4-BE49-F238E27FC236}">
                      <a16:creationId xmlns:a16="http://schemas.microsoft.com/office/drawing/2014/main" id="{7D698668-3C1A-C88C-F166-00A05CB83A57}"/>
                    </a:ext>
                  </a:extLst>
                </p:cNvPr>
                <p:cNvPicPr/>
                <p:nvPr/>
              </p:nvPicPr>
              <p:blipFill>
                <a:blip r:embed="rId16"/>
                <a:stretch>
                  <a:fillRect/>
                </a:stretch>
              </p:blipFill>
              <p:spPr>
                <a:xfrm>
                  <a:off x="2980352" y="516953"/>
                  <a:ext cx="1321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CBF3AA47-3D97-18FC-2495-5F965A248377}"/>
                    </a:ext>
                  </a:extLst>
                </p14:cNvPr>
                <p14:cNvContentPartPr/>
                <p14:nvPr/>
              </p14:nvContentPartPr>
              <p14:xfrm>
                <a:off x="3271592" y="561953"/>
                <a:ext cx="716040" cy="604440"/>
              </p14:xfrm>
            </p:contentPart>
          </mc:Choice>
          <mc:Fallback xmlns="">
            <p:pic>
              <p:nvPicPr>
                <p:cNvPr id="11" name="Ink 10">
                  <a:extLst>
                    <a:ext uri="{FF2B5EF4-FFF2-40B4-BE49-F238E27FC236}">
                      <a16:creationId xmlns:a16="http://schemas.microsoft.com/office/drawing/2014/main" id="{CBF3AA47-3D97-18FC-2495-5F965A248377}"/>
                    </a:ext>
                  </a:extLst>
                </p:cNvPr>
                <p:cNvPicPr/>
                <p:nvPr/>
              </p:nvPicPr>
              <p:blipFill>
                <a:blip r:embed="rId18"/>
                <a:stretch>
                  <a:fillRect/>
                </a:stretch>
              </p:blipFill>
              <p:spPr>
                <a:xfrm>
                  <a:off x="3235952" y="525953"/>
                  <a:ext cx="787680" cy="676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A5532E39-6E3D-AF43-D645-CECA50C4296C}"/>
                    </a:ext>
                  </a:extLst>
                </p14:cNvPr>
                <p14:cNvContentPartPr/>
                <p14:nvPr/>
              </p14:nvContentPartPr>
              <p14:xfrm>
                <a:off x="3812312" y="649433"/>
                <a:ext cx="185760" cy="30960"/>
              </p14:xfrm>
            </p:contentPart>
          </mc:Choice>
          <mc:Fallback xmlns="">
            <p:pic>
              <p:nvPicPr>
                <p:cNvPr id="12" name="Ink 11">
                  <a:extLst>
                    <a:ext uri="{FF2B5EF4-FFF2-40B4-BE49-F238E27FC236}">
                      <a16:creationId xmlns:a16="http://schemas.microsoft.com/office/drawing/2014/main" id="{A5532E39-6E3D-AF43-D645-CECA50C4296C}"/>
                    </a:ext>
                  </a:extLst>
                </p:cNvPr>
                <p:cNvPicPr/>
                <p:nvPr/>
              </p:nvPicPr>
              <p:blipFill>
                <a:blip r:embed="rId20"/>
                <a:stretch>
                  <a:fillRect/>
                </a:stretch>
              </p:blipFill>
              <p:spPr>
                <a:xfrm>
                  <a:off x="3776312" y="613793"/>
                  <a:ext cx="2574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D9BBAE30-D51B-4A4D-A07E-1119FCDF5B48}"/>
                    </a:ext>
                  </a:extLst>
                </p14:cNvPr>
                <p14:cNvContentPartPr/>
                <p14:nvPr/>
              </p14:nvContentPartPr>
              <p14:xfrm>
                <a:off x="4295792" y="461873"/>
                <a:ext cx="216720" cy="401040"/>
              </p14:xfrm>
            </p:contentPart>
          </mc:Choice>
          <mc:Fallback xmlns="">
            <p:pic>
              <p:nvPicPr>
                <p:cNvPr id="13" name="Ink 12">
                  <a:extLst>
                    <a:ext uri="{FF2B5EF4-FFF2-40B4-BE49-F238E27FC236}">
                      <a16:creationId xmlns:a16="http://schemas.microsoft.com/office/drawing/2014/main" id="{D9BBAE30-D51B-4A4D-A07E-1119FCDF5B48}"/>
                    </a:ext>
                  </a:extLst>
                </p:cNvPr>
                <p:cNvPicPr/>
                <p:nvPr/>
              </p:nvPicPr>
              <p:blipFill>
                <a:blip r:embed="rId22"/>
                <a:stretch>
                  <a:fillRect/>
                </a:stretch>
              </p:blipFill>
              <p:spPr>
                <a:xfrm>
                  <a:off x="4260152" y="425873"/>
                  <a:ext cx="28836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6DF6D4D8-F778-5F12-F507-B30BB8AB67A3}"/>
                    </a:ext>
                  </a:extLst>
                </p14:cNvPr>
                <p14:cNvContentPartPr/>
                <p14:nvPr/>
              </p14:nvContentPartPr>
              <p14:xfrm>
                <a:off x="4325312" y="1025633"/>
                <a:ext cx="70920" cy="52560"/>
              </p14:xfrm>
            </p:contentPart>
          </mc:Choice>
          <mc:Fallback xmlns="">
            <p:pic>
              <p:nvPicPr>
                <p:cNvPr id="14" name="Ink 13">
                  <a:extLst>
                    <a:ext uri="{FF2B5EF4-FFF2-40B4-BE49-F238E27FC236}">
                      <a16:creationId xmlns:a16="http://schemas.microsoft.com/office/drawing/2014/main" id="{6DF6D4D8-F778-5F12-F507-B30BB8AB67A3}"/>
                    </a:ext>
                  </a:extLst>
                </p:cNvPr>
                <p:cNvPicPr/>
                <p:nvPr/>
              </p:nvPicPr>
              <p:blipFill>
                <a:blip r:embed="rId24"/>
                <a:stretch>
                  <a:fillRect/>
                </a:stretch>
              </p:blipFill>
              <p:spPr>
                <a:xfrm>
                  <a:off x="4289672" y="989993"/>
                  <a:ext cx="1425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8" name="Ink 17">
                  <a:extLst>
                    <a:ext uri="{FF2B5EF4-FFF2-40B4-BE49-F238E27FC236}">
                      <a16:creationId xmlns:a16="http://schemas.microsoft.com/office/drawing/2014/main" id="{F3F9C13D-F8C7-FCED-5F33-33DE261BDCA5}"/>
                    </a:ext>
                  </a:extLst>
                </p14:cNvPr>
                <p14:cNvContentPartPr/>
                <p14:nvPr/>
              </p14:nvContentPartPr>
              <p14:xfrm>
                <a:off x="2635832" y="669233"/>
                <a:ext cx="572400" cy="359640"/>
              </p14:xfrm>
            </p:contentPart>
          </mc:Choice>
          <mc:Fallback xmlns="">
            <p:pic>
              <p:nvPicPr>
                <p:cNvPr id="18" name="Ink 17">
                  <a:extLst>
                    <a:ext uri="{FF2B5EF4-FFF2-40B4-BE49-F238E27FC236}">
                      <a16:creationId xmlns:a16="http://schemas.microsoft.com/office/drawing/2014/main" id="{F3F9C13D-F8C7-FCED-5F33-33DE261BDCA5}"/>
                    </a:ext>
                  </a:extLst>
                </p:cNvPr>
                <p:cNvPicPr/>
                <p:nvPr/>
              </p:nvPicPr>
              <p:blipFill>
                <a:blip r:embed="rId26"/>
                <a:stretch>
                  <a:fillRect/>
                </a:stretch>
              </p:blipFill>
              <p:spPr>
                <a:xfrm>
                  <a:off x="2599832" y="633233"/>
                  <a:ext cx="64404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27C84AD1-D062-9D30-82A5-CD9D39AB3431}"/>
                    </a:ext>
                  </a:extLst>
                </p14:cNvPr>
                <p14:cNvContentPartPr/>
                <p14:nvPr/>
              </p14:nvContentPartPr>
              <p14:xfrm>
                <a:off x="3017432" y="556193"/>
                <a:ext cx="73800" cy="88560"/>
              </p14:xfrm>
            </p:contentPart>
          </mc:Choice>
          <mc:Fallback xmlns="">
            <p:pic>
              <p:nvPicPr>
                <p:cNvPr id="20" name="Ink 19">
                  <a:extLst>
                    <a:ext uri="{FF2B5EF4-FFF2-40B4-BE49-F238E27FC236}">
                      <a16:creationId xmlns:a16="http://schemas.microsoft.com/office/drawing/2014/main" id="{27C84AD1-D062-9D30-82A5-CD9D39AB3431}"/>
                    </a:ext>
                  </a:extLst>
                </p:cNvPr>
                <p:cNvPicPr/>
                <p:nvPr/>
              </p:nvPicPr>
              <p:blipFill>
                <a:blip r:embed="rId28"/>
                <a:stretch>
                  <a:fillRect/>
                </a:stretch>
              </p:blipFill>
              <p:spPr>
                <a:xfrm>
                  <a:off x="2981792" y="520553"/>
                  <a:ext cx="145440" cy="160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01CA7B5C-8C8E-3F30-155F-4E1E9F5A6C48}"/>
                  </a:ext>
                </a:extLst>
              </p14:cNvPr>
              <p14:cNvContentPartPr/>
              <p14:nvPr/>
            </p14:nvContentPartPr>
            <p14:xfrm>
              <a:off x="1048592" y="1411913"/>
              <a:ext cx="1752840" cy="1303200"/>
            </p14:xfrm>
          </p:contentPart>
        </mc:Choice>
        <mc:Fallback xmlns="">
          <p:pic>
            <p:nvPicPr>
              <p:cNvPr id="22" name="Ink 21">
                <a:extLst>
                  <a:ext uri="{FF2B5EF4-FFF2-40B4-BE49-F238E27FC236}">
                    <a16:creationId xmlns:a16="http://schemas.microsoft.com/office/drawing/2014/main" id="{01CA7B5C-8C8E-3F30-155F-4E1E9F5A6C48}"/>
                  </a:ext>
                </a:extLst>
              </p:cNvPr>
              <p:cNvPicPr/>
              <p:nvPr/>
            </p:nvPicPr>
            <p:blipFill>
              <a:blip r:embed="rId30"/>
              <a:stretch>
                <a:fillRect/>
              </a:stretch>
            </p:blipFill>
            <p:spPr>
              <a:xfrm>
                <a:off x="994952" y="1303913"/>
                <a:ext cx="1860480" cy="1518840"/>
              </a:xfrm>
              <a:prstGeom prst="rect">
                <a:avLst/>
              </a:prstGeom>
            </p:spPr>
          </p:pic>
        </mc:Fallback>
      </mc:AlternateContent>
      <p:pic>
        <p:nvPicPr>
          <p:cNvPr id="2" name="Picture 1">
            <a:extLst>
              <a:ext uri="{FF2B5EF4-FFF2-40B4-BE49-F238E27FC236}">
                <a16:creationId xmlns:a16="http://schemas.microsoft.com/office/drawing/2014/main" id="{2DFB3D82-6706-1931-A5FD-7560F378117E}"/>
              </a:ext>
            </a:extLst>
          </p:cNvPr>
          <p:cNvPicPr>
            <a:picLocks noChangeAspect="1"/>
          </p:cNvPicPr>
          <p:nvPr/>
        </p:nvPicPr>
        <p:blipFill>
          <a:blip r:embed="rId31"/>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2607288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Box 83">
            <a:extLst>
              <a:ext uri="{FF2B5EF4-FFF2-40B4-BE49-F238E27FC236}">
                <a16:creationId xmlns:a16="http://schemas.microsoft.com/office/drawing/2014/main" id="{93B8FC2C-88E8-AE93-9042-A1E88C128C37}"/>
              </a:ext>
            </a:extLst>
          </p:cNvPr>
          <p:cNvSpPr txBox="1"/>
          <p:nvPr/>
        </p:nvSpPr>
        <p:spPr>
          <a:xfrm>
            <a:off x="810272" y="4769648"/>
            <a:ext cx="10834332" cy="1077218"/>
          </a:xfrm>
          <a:prstGeom prst="rect">
            <a:avLst/>
          </a:prstGeom>
          <a:noFill/>
        </p:spPr>
        <p:txBody>
          <a:bodyPr wrap="square">
            <a:spAutoFit/>
          </a:bodyPr>
          <a:lstStyle/>
          <a:p>
            <a:r>
              <a:rPr lang="en-US" sz="3200" b="0" i="0" dirty="0">
                <a:solidFill>
                  <a:srgbClr val="000000"/>
                </a:solidFill>
                <a:effectLst/>
                <a:latin typeface="Nunito" panose="020B0604020202020204" pitchFamily="2" charset="0"/>
              </a:rPr>
              <a:t>This has made Python even more powerful by granting it hold over the data.</a:t>
            </a:r>
            <a:endParaRPr lang="en-IN" sz="3200" dirty="0"/>
          </a:p>
        </p:txBody>
      </p:sp>
      <p:pic>
        <p:nvPicPr>
          <p:cNvPr id="86" name="Picture 85">
            <a:extLst>
              <a:ext uri="{FF2B5EF4-FFF2-40B4-BE49-F238E27FC236}">
                <a16:creationId xmlns:a16="http://schemas.microsoft.com/office/drawing/2014/main" id="{6BBCF727-128C-FEF9-8E3F-C176274FE5E7}"/>
              </a:ext>
            </a:extLst>
          </p:cNvPr>
          <p:cNvPicPr>
            <a:picLocks noChangeAspect="1"/>
          </p:cNvPicPr>
          <p:nvPr/>
        </p:nvPicPr>
        <p:blipFill>
          <a:blip r:embed="rId2"/>
          <a:stretch>
            <a:fillRect/>
          </a:stretch>
        </p:blipFill>
        <p:spPr>
          <a:xfrm>
            <a:off x="3352915" y="1077219"/>
            <a:ext cx="4783432" cy="3508310"/>
          </a:xfrm>
          <a:prstGeom prst="rect">
            <a:avLst/>
          </a:prstGeom>
        </p:spPr>
      </p:pic>
      <p:sp>
        <p:nvSpPr>
          <p:cNvPr id="93" name="Arrow: Curved Right 92">
            <a:extLst>
              <a:ext uri="{FF2B5EF4-FFF2-40B4-BE49-F238E27FC236}">
                <a16:creationId xmlns:a16="http://schemas.microsoft.com/office/drawing/2014/main" id="{C078886B-95A3-7A81-2DE1-C152057CE010}"/>
              </a:ext>
            </a:extLst>
          </p:cNvPr>
          <p:cNvSpPr/>
          <p:nvPr/>
        </p:nvSpPr>
        <p:spPr>
          <a:xfrm>
            <a:off x="2166321" y="1151864"/>
            <a:ext cx="1356049" cy="3840014"/>
          </a:xfrm>
          <a:prstGeom prst="curvedRightArrow">
            <a:avLst>
              <a:gd name="adj1" fmla="val 25000"/>
              <a:gd name="adj2" fmla="val 50000"/>
              <a:gd name="adj3" fmla="val 6146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solidFill>
                <a:schemeClr val="tx1"/>
              </a:solidFill>
            </a:endParaRPr>
          </a:p>
        </p:txBody>
      </p:sp>
      <mc:AlternateContent xmlns:mc="http://schemas.openxmlformats.org/markup-compatibility/2006" xmlns:p14="http://schemas.microsoft.com/office/powerpoint/2010/main">
        <mc:Choice Requires="p14">
          <p:contentPart p14:bwMode="auto" r:id="rId3">
            <p14:nvContentPartPr>
              <p14:cNvPr id="94" name="Ink 93">
                <a:extLst>
                  <a:ext uri="{FF2B5EF4-FFF2-40B4-BE49-F238E27FC236}">
                    <a16:creationId xmlns:a16="http://schemas.microsoft.com/office/drawing/2014/main" id="{F8E92991-5F9A-8002-6FD4-47447FFD87A9}"/>
                  </a:ext>
                </a:extLst>
              </p14:cNvPr>
              <p14:cNvContentPartPr/>
              <p14:nvPr/>
            </p14:nvContentPartPr>
            <p14:xfrm>
              <a:off x="5970152" y="4843433"/>
              <a:ext cx="944640" cy="339840"/>
            </p14:xfrm>
          </p:contentPart>
        </mc:Choice>
        <mc:Fallback xmlns="">
          <p:pic>
            <p:nvPicPr>
              <p:cNvPr id="94" name="Ink 93">
                <a:extLst>
                  <a:ext uri="{FF2B5EF4-FFF2-40B4-BE49-F238E27FC236}">
                    <a16:creationId xmlns:a16="http://schemas.microsoft.com/office/drawing/2014/main" id="{F8E92991-5F9A-8002-6FD4-47447FFD87A9}"/>
                  </a:ext>
                </a:extLst>
              </p:cNvPr>
              <p:cNvPicPr/>
              <p:nvPr/>
            </p:nvPicPr>
            <p:blipFill>
              <a:blip r:embed="rId4"/>
              <a:stretch>
                <a:fillRect/>
              </a:stretch>
            </p:blipFill>
            <p:spPr>
              <a:xfrm>
                <a:off x="5916512" y="4735433"/>
                <a:ext cx="105228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5" name="Ink 94">
                <a:extLst>
                  <a:ext uri="{FF2B5EF4-FFF2-40B4-BE49-F238E27FC236}">
                    <a16:creationId xmlns:a16="http://schemas.microsoft.com/office/drawing/2014/main" id="{887C0141-DB01-676A-188A-A4D61A7B06CD}"/>
                  </a:ext>
                </a:extLst>
              </p14:cNvPr>
              <p14:cNvContentPartPr/>
              <p14:nvPr/>
            </p14:nvContentPartPr>
            <p14:xfrm>
              <a:off x="7020272" y="4867193"/>
              <a:ext cx="1762200" cy="348840"/>
            </p14:xfrm>
          </p:contentPart>
        </mc:Choice>
        <mc:Fallback xmlns="">
          <p:pic>
            <p:nvPicPr>
              <p:cNvPr id="95" name="Ink 94">
                <a:extLst>
                  <a:ext uri="{FF2B5EF4-FFF2-40B4-BE49-F238E27FC236}">
                    <a16:creationId xmlns:a16="http://schemas.microsoft.com/office/drawing/2014/main" id="{887C0141-DB01-676A-188A-A4D61A7B06CD}"/>
                  </a:ext>
                </a:extLst>
              </p:cNvPr>
              <p:cNvPicPr/>
              <p:nvPr/>
            </p:nvPicPr>
            <p:blipFill>
              <a:blip r:embed="rId6"/>
              <a:stretch>
                <a:fillRect/>
              </a:stretch>
            </p:blipFill>
            <p:spPr>
              <a:xfrm>
                <a:off x="6966632" y="4759193"/>
                <a:ext cx="1869840" cy="564480"/>
              </a:xfrm>
              <a:prstGeom prst="rect">
                <a:avLst/>
              </a:prstGeom>
            </p:spPr>
          </p:pic>
        </mc:Fallback>
      </mc:AlternateContent>
      <p:pic>
        <p:nvPicPr>
          <p:cNvPr id="2" name="Picture 1">
            <a:extLst>
              <a:ext uri="{FF2B5EF4-FFF2-40B4-BE49-F238E27FC236}">
                <a16:creationId xmlns:a16="http://schemas.microsoft.com/office/drawing/2014/main" id="{2C6BD1D2-C6E0-0221-730F-0666A8C0E345}"/>
              </a:ext>
            </a:extLst>
          </p:cNvPr>
          <p:cNvPicPr>
            <a:picLocks noChangeAspect="1"/>
          </p:cNvPicPr>
          <p:nvPr/>
        </p:nvPicPr>
        <p:blipFill>
          <a:blip r:embed="rId7"/>
          <a:stretch>
            <a:fillRect/>
          </a:stretch>
        </p:blipFill>
        <p:spPr>
          <a:xfrm>
            <a:off x="10473127" y="5041703"/>
            <a:ext cx="1536440" cy="1648346"/>
          </a:xfrm>
          <a:prstGeom prst="rect">
            <a:avLst/>
          </a:prstGeom>
        </p:spPr>
      </p:pic>
    </p:spTree>
    <p:extLst>
      <p:ext uri="{BB962C8B-B14F-4D97-AF65-F5344CB8AC3E}">
        <p14:creationId xmlns:p14="http://schemas.microsoft.com/office/powerpoint/2010/main" val="22211521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dc188cf689de4b8689126f8c350b5612">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ood Type">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3.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dc188cf689de4b8689126f8c350b5612</Template>
  <TotalTime>520</TotalTime>
  <Words>242</Words>
  <Application>Microsoft Office PowerPoint</Application>
  <PresentationFormat>Widescreen</PresentationFormat>
  <Paragraphs>35</Paragraphs>
  <Slides>78</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78</vt:i4>
      </vt:variant>
    </vt:vector>
  </HeadingPairs>
  <TitlesOfParts>
    <vt:vector size="90" baseType="lpstr">
      <vt:lpstr>黑体</vt:lpstr>
      <vt:lpstr>Arial</vt:lpstr>
      <vt:lpstr>Bahnschrift Light</vt:lpstr>
      <vt:lpstr>Calibri</vt:lpstr>
      <vt:lpstr>Calibri Light</vt:lpstr>
      <vt:lpstr>Nunito</vt:lpstr>
      <vt:lpstr>Rockwell</vt:lpstr>
      <vt:lpstr>Rockwell Condensed</vt:lpstr>
      <vt:lpstr>Wingdings</vt:lpstr>
      <vt:lpstr>dc188cf689de4b8689126f8c350b5612</vt:lpstr>
      <vt:lpstr>Wood Type</vt:lpstr>
      <vt:lpstr>Retrospect</vt:lpstr>
      <vt:lpstr>Pandas</vt:lpstr>
      <vt:lpstr>What Is Pandas?</vt:lpstr>
      <vt:lpstr>Why Pandas?</vt:lpstr>
      <vt:lpstr>PowerPoint Presentation</vt:lpstr>
      <vt:lpstr>1.Manually</vt:lpstr>
      <vt:lpstr>2.File Handling</vt:lpstr>
      <vt:lpstr>3.Through VBA Programming In Excel</vt:lpstr>
      <vt:lpstr>PowerPoint Presentation</vt:lpstr>
      <vt:lpstr>PowerPoint Presentation</vt:lpstr>
      <vt:lpstr>Pandas introduction </vt:lpstr>
      <vt:lpstr>PowerPoint Presentation</vt:lpstr>
      <vt:lpstr>PowerPoint Presentation</vt:lpstr>
      <vt:lpstr>PowerPoint Presentation</vt:lpstr>
      <vt:lpstr>PowerPoint Presentation</vt:lpstr>
      <vt:lpstr>PowerPoint Presentation</vt:lpstr>
      <vt:lpstr>PowerPoint Presentation</vt:lpstr>
      <vt:lpstr>Let me Emphasize over the index function</vt:lpstr>
      <vt:lpstr>Describing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Viewing and Selecting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Manipulating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everyone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Pandas</dc:title>
  <dc:creator>Kushagra Gupta</dc:creator>
  <cp:lastModifiedBy>Kushagra Gupta</cp:lastModifiedBy>
  <cp:revision>28</cp:revision>
  <dcterms:created xsi:type="dcterms:W3CDTF">2022-10-12T02:30:42Z</dcterms:created>
  <dcterms:modified xsi:type="dcterms:W3CDTF">2022-10-12T16:51:09Z</dcterms:modified>
</cp:coreProperties>
</file>